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  <p:sldMasterId id="2147483684" r:id="rId2"/>
  </p:sldMasterIdLst>
  <p:notesMasterIdLst>
    <p:notesMasterId r:id="rId12"/>
  </p:notesMasterIdLst>
  <p:handoutMasterIdLst>
    <p:handoutMasterId r:id="rId13"/>
  </p:handout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6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3" autoAdjust="0"/>
    <p:restoredTop sz="94668"/>
  </p:normalViewPr>
  <p:slideViewPr>
    <p:cSldViewPr snapToGrid="0">
      <p:cViewPr varScale="1">
        <p:scale>
          <a:sx n="105" d="100"/>
          <a:sy n="105" d="100"/>
        </p:scale>
        <p:origin x="880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13C680B-71A3-E9C8-6FA6-BF4B3F25617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46A34EB-B568-14F4-0339-5F201CB209C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41EC58-B0EE-4E15-820B-0D99AA212D92}" type="datetimeFigureOut">
              <a:rPr lang="en-US" smtClean="0"/>
              <a:t>4/22/25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F83159-55B4-BCAF-2565-4C9A1C62469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s-ES"/>
              <a:t>Asociación de Prácticos del Canal de Panamá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D6DD38-8883-B083-5F3D-9E163E2AB5A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E21C2B-7D88-46E5-A21D-3F584D6AC47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8761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05857E-6DEC-43DC-933B-30AF5B3A4F17}" type="datetimeFigureOut">
              <a:rPr lang="en-US" smtClean="0"/>
              <a:t>4/22/25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s-ES"/>
              <a:t>Asociación de Prácticos del Canal de Panamá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2B5F37-8686-48F9-BAA3-D578E330D44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74156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A710F9-D5B9-4D5E-B05D-E8719E81C3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58123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hyperlink" Target="mailto:office@impahq.org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mailto:office@impahq.org" TargetMode="External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87833-BDED-4561-9501-6ED02E327176}" type="datetime1">
              <a:rPr lang="en-US" smtClean="0"/>
              <a:t>4/22/25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Asociación de Prácticos del Canal de Panamá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4D96B-8C22-44AC-94BF-69151DC2EF24}" type="slidenum">
              <a:rPr lang="en-US" smtClean="0"/>
              <a:t>‹Nº›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84133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80055-C285-429E-B820-ADD2C685DC45}" type="datetime1">
              <a:rPr lang="en-US" smtClean="0"/>
              <a:t>4/22/25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Asociación de Prácticos del Canal de Panamá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4D96B-8C22-44AC-94BF-69151DC2EF2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1418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2EA7A-EE1C-4D95-8251-75AE01259C5C}" type="datetime1">
              <a:rPr lang="en-US" smtClean="0"/>
              <a:t>4/22/25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Asociación de Prácticos del Canal de Panamá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4D96B-8C22-44AC-94BF-69151DC2EF2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3207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 descr="A picture containing outdoor, sky, water, boat&#10;&#10;Description automatically generated">
            <a:extLst>
              <a:ext uri="{FF2B5EF4-FFF2-40B4-BE49-F238E27FC236}">
                <a16:creationId xmlns:a16="http://schemas.microsoft.com/office/drawing/2014/main" id="{8EBE8A92-FACB-4E7C-8E4A-CAB6F06D01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" t="29680" r="413" b="34723"/>
          <a:stretch/>
        </p:blipFill>
        <p:spPr>
          <a:xfrm>
            <a:off x="0" y="0"/>
            <a:ext cx="12192000" cy="264539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8AB532C-1878-421F-A6BB-FADA6A7F372D}"/>
              </a:ext>
            </a:extLst>
          </p:cNvPr>
          <p:cNvSpPr/>
          <p:nvPr userDrawn="1"/>
        </p:nvSpPr>
        <p:spPr>
          <a:xfrm>
            <a:off x="0" y="-2"/>
            <a:ext cx="12192000" cy="2645389"/>
          </a:xfrm>
          <a:prstGeom prst="rect">
            <a:avLst/>
          </a:prstGeom>
          <a:solidFill>
            <a:schemeClr val="tx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9A0A200-F6C9-46CC-8F44-B1F88DC292FC}"/>
              </a:ext>
            </a:extLst>
          </p:cNvPr>
          <p:cNvSpPr/>
          <p:nvPr userDrawn="1"/>
        </p:nvSpPr>
        <p:spPr>
          <a:xfrm>
            <a:off x="0" y="2260456"/>
            <a:ext cx="9486900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0DA9C66E-39B8-473B-9CA8-8801E90FB63A}"/>
              </a:ext>
            </a:extLst>
          </p:cNvPr>
          <p:cNvSpPr/>
          <p:nvPr userDrawn="1"/>
        </p:nvSpPr>
        <p:spPr>
          <a:xfrm>
            <a:off x="0" y="4695816"/>
            <a:ext cx="12192000" cy="2210083"/>
          </a:xfrm>
          <a:custGeom>
            <a:avLst/>
            <a:gdLst>
              <a:gd name="connsiteX0" fmla="*/ 7649215 w 12192000"/>
              <a:gd name="connsiteY0" fmla="*/ 5 h 2210088"/>
              <a:gd name="connsiteX1" fmla="*/ 12192000 w 12192000"/>
              <a:gd name="connsiteY1" fmla="*/ 5 h 2210088"/>
              <a:gd name="connsiteX2" fmla="*/ 12192000 w 12192000"/>
              <a:gd name="connsiteY2" fmla="*/ 2210088 h 2210088"/>
              <a:gd name="connsiteX3" fmla="*/ 0 w 12192000"/>
              <a:gd name="connsiteY3" fmla="*/ 2210088 h 2210088"/>
              <a:gd name="connsiteX4" fmla="*/ 0 w 12192000"/>
              <a:gd name="connsiteY4" fmla="*/ 1712729 h 2210088"/>
              <a:gd name="connsiteX5" fmla="*/ 5830940 w 12192000"/>
              <a:gd name="connsiteY5" fmla="*/ 1712729 h 2210088"/>
              <a:gd name="connsiteX6" fmla="*/ 6692880 w 12192000"/>
              <a:gd name="connsiteY6" fmla="*/ 956340 h 2210088"/>
              <a:gd name="connsiteX7" fmla="*/ 7649215 w 12192000"/>
              <a:gd name="connsiteY7" fmla="*/ 5 h 2210088"/>
              <a:gd name="connsiteX0" fmla="*/ 7649215 w 12192000"/>
              <a:gd name="connsiteY0" fmla="*/ 5 h 2210088"/>
              <a:gd name="connsiteX1" fmla="*/ 12192000 w 12192000"/>
              <a:gd name="connsiteY1" fmla="*/ 5 h 2210088"/>
              <a:gd name="connsiteX2" fmla="*/ 12192000 w 12192000"/>
              <a:gd name="connsiteY2" fmla="*/ 2210088 h 2210088"/>
              <a:gd name="connsiteX3" fmla="*/ 0 w 12192000"/>
              <a:gd name="connsiteY3" fmla="*/ 2210088 h 2210088"/>
              <a:gd name="connsiteX4" fmla="*/ 0 w 12192000"/>
              <a:gd name="connsiteY4" fmla="*/ 1712729 h 2210088"/>
              <a:gd name="connsiteX5" fmla="*/ 5830940 w 12192000"/>
              <a:gd name="connsiteY5" fmla="*/ 1712729 h 2210088"/>
              <a:gd name="connsiteX6" fmla="*/ 6692880 w 12192000"/>
              <a:gd name="connsiteY6" fmla="*/ 956340 h 2210088"/>
              <a:gd name="connsiteX7" fmla="*/ 7649215 w 12192000"/>
              <a:gd name="connsiteY7" fmla="*/ 5 h 2210088"/>
              <a:gd name="connsiteX0" fmla="*/ 7649215 w 12192000"/>
              <a:gd name="connsiteY0" fmla="*/ 0 h 2210083"/>
              <a:gd name="connsiteX1" fmla="*/ 12192000 w 12192000"/>
              <a:gd name="connsiteY1" fmla="*/ 0 h 2210083"/>
              <a:gd name="connsiteX2" fmla="*/ 12192000 w 12192000"/>
              <a:gd name="connsiteY2" fmla="*/ 2210083 h 2210083"/>
              <a:gd name="connsiteX3" fmla="*/ 0 w 12192000"/>
              <a:gd name="connsiteY3" fmla="*/ 2210083 h 2210083"/>
              <a:gd name="connsiteX4" fmla="*/ 0 w 12192000"/>
              <a:gd name="connsiteY4" fmla="*/ 1712724 h 2210083"/>
              <a:gd name="connsiteX5" fmla="*/ 5830940 w 12192000"/>
              <a:gd name="connsiteY5" fmla="*/ 1712724 h 2210083"/>
              <a:gd name="connsiteX6" fmla="*/ 6692880 w 12192000"/>
              <a:gd name="connsiteY6" fmla="*/ 956335 h 2210083"/>
              <a:gd name="connsiteX7" fmla="*/ 7649215 w 12192000"/>
              <a:gd name="connsiteY7" fmla="*/ 0 h 2210083"/>
              <a:gd name="connsiteX0" fmla="*/ 7649215 w 12192000"/>
              <a:gd name="connsiteY0" fmla="*/ 0 h 2210083"/>
              <a:gd name="connsiteX1" fmla="*/ 12192000 w 12192000"/>
              <a:gd name="connsiteY1" fmla="*/ 0 h 2210083"/>
              <a:gd name="connsiteX2" fmla="*/ 12192000 w 12192000"/>
              <a:gd name="connsiteY2" fmla="*/ 2210083 h 2210083"/>
              <a:gd name="connsiteX3" fmla="*/ 0 w 12192000"/>
              <a:gd name="connsiteY3" fmla="*/ 2210083 h 2210083"/>
              <a:gd name="connsiteX4" fmla="*/ 0 w 12192000"/>
              <a:gd name="connsiteY4" fmla="*/ 1712724 h 2210083"/>
              <a:gd name="connsiteX5" fmla="*/ 5830940 w 12192000"/>
              <a:gd name="connsiteY5" fmla="*/ 1712724 h 2210083"/>
              <a:gd name="connsiteX6" fmla="*/ 6692880 w 12192000"/>
              <a:gd name="connsiteY6" fmla="*/ 956335 h 2210083"/>
              <a:gd name="connsiteX7" fmla="*/ 7649215 w 12192000"/>
              <a:gd name="connsiteY7" fmla="*/ 0 h 2210083"/>
              <a:gd name="connsiteX0" fmla="*/ 7649215 w 12192000"/>
              <a:gd name="connsiteY0" fmla="*/ 0 h 2210083"/>
              <a:gd name="connsiteX1" fmla="*/ 12192000 w 12192000"/>
              <a:gd name="connsiteY1" fmla="*/ 0 h 2210083"/>
              <a:gd name="connsiteX2" fmla="*/ 12192000 w 12192000"/>
              <a:gd name="connsiteY2" fmla="*/ 2210083 h 2210083"/>
              <a:gd name="connsiteX3" fmla="*/ 0 w 12192000"/>
              <a:gd name="connsiteY3" fmla="*/ 2210083 h 2210083"/>
              <a:gd name="connsiteX4" fmla="*/ 0 w 12192000"/>
              <a:gd name="connsiteY4" fmla="*/ 1712724 h 2210083"/>
              <a:gd name="connsiteX5" fmla="*/ 5830940 w 12192000"/>
              <a:gd name="connsiteY5" fmla="*/ 1712724 h 2210083"/>
              <a:gd name="connsiteX6" fmla="*/ 6692880 w 12192000"/>
              <a:gd name="connsiteY6" fmla="*/ 956335 h 2210083"/>
              <a:gd name="connsiteX7" fmla="*/ 7649215 w 12192000"/>
              <a:gd name="connsiteY7" fmla="*/ 0 h 2210083"/>
              <a:gd name="connsiteX0" fmla="*/ 7649215 w 12192000"/>
              <a:gd name="connsiteY0" fmla="*/ 0 h 2210083"/>
              <a:gd name="connsiteX1" fmla="*/ 12192000 w 12192000"/>
              <a:gd name="connsiteY1" fmla="*/ 0 h 2210083"/>
              <a:gd name="connsiteX2" fmla="*/ 12192000 w 12192000"/>
              <a:gd name="connsiteY2" fmla="*/ 2210083 h 2210083"/>
              <a:gd name="connsiteX3" fmla="*/ 0 w 12192000"/>
              <a:gd name="connsiteY3" fmla="*/ 2210083 h 2210083"/>
              <a:gd name="connsiteX4" fmla="*/ 0 w 12192000"/>
              <a:gd name="connsiteY4" fmla="*/ 1712724 h 2210083"/>
              <a:gd name="connsiteX5" fmla="*/ 5830940 w 12192000"/>
              <a:gd name="connsiteY5" fmla="*/ 1712724 h 2210083"/>
              <a:gd name="connsiteX6" fmla="*/ 6692880 w 12192000"/>
              <a:gd name="connsiteY6" fmla="*/ 956335 h 2210083"/>
              <a:gd name="connsiteX7" fmla="*/ 7649215 w 12192000"/>
              <a:gd name="connsiteY7" fmla="*/ 0 h 2210083"/>
              <a:gd name="connsiteX0" fmla="*/ 7649215 w 12192000"/>
              <a:gd name="connsiteY0" fmla="*/ 0 h 2210083"/>
              <a:gd name="connsiteX1" fmla="*/ 12192000 w 12192000"/>
              <a:gd name="connsiteY1" fmla="*/ 0 h 2210083"/>
              <a:gd name="connsiteX2" fmla="*/ 12192000 w 12192000"/>
              <a:gd name="connsiteY2" fmla="*/ 2210083 h 2210083"/>
              <a:gd name="connsiteX3" fmla="*/ 0 w 12192000"/>
              <a:gd name="connsiteY3" fmla="*/ 2210083 h 2210083"/>
              <a:gd name="connsiteX4" fmla="*/ 0 w 12192000"/>
              <a:gd name="connsiteY4" fmla="*/ 1712724 h 2210083"/>
              <a:gd name="connsiteX5" fmla="*/ 5830940 w 12192000"/>
              <a:gd name="connsiteY5" fmla="*/ 1712724 h 2210083"/>
              <a:gd name="connsiteX6" fmla="*/ 6692880 w 12192000"/>
              <a:gd name="connsiteY6" fmla="*/ 956335 h 2210083"/>
              <a:gd name="connsiteX7" fmla="*/ 7649215 w 12192000"/>
              <a:gd name="connsiteY7" fmla="*/ 0 h 2210083"/>
              <a:gd name="connsiteX0" fmla="*/ 7649215 w 12192000"/>
              <a:gd name="connsiteY0" fmla="*/ 0 h 2210083"/>
              <a:gd name="connsiteX1" fmla="*/ 12192000 w 12192000"/>
              <a:gd name="connsiteY1" fmla="*/ 0 h 2210083"/>
              <a:gd name="connsiteX2" fmla="*/ 12192000 w 12192000"/>
              <a:gd name="connsiteY2" fmla="*/ 2210083 h 2210083"/>
              <a:gd name="connsiteX3" fmla="*/ 0 w 12192000"/>
              <a:gd name="connsiteY3" fmla="*/ 2210083 h 2210083"/>
              <a:gd name="connsiteX4" fmla="*/ 0 w 12192000"/>
              <a:gd name="connsiteY4" fmla="*/ 1712724 h 2210083"/>
              <a:gd name="connsiteX5" fmla="*/ 5830940 w 12192000"/>
              <a:gd name="connsiteY5" fmla="*/ 1712724 h 2210083"/>
              <a:gd name="connsiteX6" fmla="*/ 6692880 w 12192000"/>
              <a:gd name="connsiteY6" fmla="*/ 956335 h 2210083"/>
              <a:gd name="connsiteX7" fmla="*/ 7649215 w 12192000"/>
              <a:gd name="connsiteY7" fmla="*/ 0 h 2210083"/>
              <a:gd name="connsiteX0" fmla="*/ 7649215 w 12192000"/>
              <a:gd name="connsiteY0" fmla="*/ 0 h 2210083"/>
              <a:gd name="connsiteX1" fmla="*/ 12192000 w 12192000"/>
              <a:gd name="connsiteY1" fmla="*/ 0 h 2210083"/>
              <a:gd name="connsiteX2" fmla="*/ 12192000 w 12192000"/>
              <a:gd name="connsiteY2" fmla="*/ 2210083 h 2210083"/>
              <a:gd name="connsiteX3" fmla="*/ 0 w 12192000"/>
              <a:gd name="connsiteY3" fmla="*/ 2210083 h 2210083"/>
              <a:gd name="connsiteX4" fmla="*/ 0 w 12192000"/>
              <a:gd name="connsiteY4" fmla="*/ 1712724 h 2210083"/>
              <a:gd name="connsiteX5" fmla="*/ 5830940 w 12192000"/>
              <a:gd name="connsiteY5" fmla="*/ 1712724 h 2210083"/>
              <a:gd name="connsiteX6" fmla="*/ 6692880 w 12192000"/>
              <a:gd name="connsiteY6" fmla="*/ 956335 h 2210083"/>
              <a:gd name="connsiteX7" fmla="*/ 7649215 w 12192000"/>
              <a:gd name="connsiteY7" fmla="*/ 0 h 2210083"/>
              <a:gd name="connsiteX0" fmla="*/ 7649215 w 12192000"/>
              <a:gd name="connsiteY0" fmla="*/ 0 h 2210083"/>
              <a:gd name="connsiteX1" fmla="*/ 12192000 w 12192000"/>
              <a:gd name="connsiteY1" fmla="*/ 0 h 2210083"/>
              <a:gd name="connsiteX2" fmla="*/ 12192000 w 12192000"/>
              <a:gd name="connsiteY2" fmla="*/ 2210083 h 2210083"/>
              <a:gd name="connsiteX3" fmla="*/ 0 w 12192000"/>
              <a:gd name="connsiteY3" fmla="*/ 2210083 h 2210083"/>
              <a:gd name="connsiteX4" fmla="*/ 0 w 12192000"/>
              <a:gd name="connsiteY4" fmla="*/ 1712724 h 2210083"/>
              <a:gd name="connsiteX5" fmla="*/ 5830940 w 12192000"/>
              <a:gd name="connsiteY5" fmla="*/ 1712724 h 2210083"/>
              <a:gd name="connsiteX6" fmla="*/ 6692880 w 12192000"/>
              <a:gd name="connsiteY6" fmla="*/ 956335 h 2210083"/>
              <a:gd name="connsiteX7" fmla="*/ 7649215 w 12192000"/>
              <a:gd name="connsiteY7" fmla="*/ 0 h 2210083"/>
              <a:gd name="connsiteX0" fmla="*/ 7649215 w 12192000"/>
              <a:gd name="connsiteY0" fmla="*/ 0 h 2210083"/>
              <a:gd name="connsiteX1" fmla="*/ 12192000 w 12192000"/>
              <a:gd name="connsiteY1" fmla="*/ 0 h 2210083"/>
              <a:gd name="connsiteX2" fmla="*/ 12192000 w 12192000"/>
              <a:gd name="connsiteY2" fmla="*/ 2210083 h 2210083"/>
              <a:gd name="connsiteX3" fmla="*/ 0 w 12192000"/>
              <a:gd name="connsiteY3" fmla="*/ 2210083 h 2210083"/>
              <a:gd name="connsiteX4" fmla="*/ 0 w 12192000"/>
              <a:gd name="connsiteY4" fmla="*/ 1712724 h 2210083"/>
              <a:gd name="connsiteX5" fmla="*/ 5830940 w 12192000"/>
              <a:gd name="connsiteY5" fmla="*/ 1712724 h 2210083"/>
              <a:gd name="connsiteX6" fmla="*/ 6692880 w 12192000"/>
              <a:gd name="connsiteY6" fmla="*/ 956335 h 2210083"/>
              <a:gd name="connsiteX7" fmla="*/ 7649215 w 12192000"/>
              <a:gd name="connsiteY7" fmla="*/ 0 h 2210083"/>
              <a:gd name="connsiteX0" fmla="*/ 7649215 w 12192000"/>
              <a:gd name="connsiteY0" fmla="*/ 0 h 2210083"/>
              <a:gd name="connsiteX1" fmla="*/ 12192000 w 12192000"/>
              <a:gd name="connsiteY1" fmla="*/ 0 h 2210083"/>
              <a:gd name="connsiteX2" fmla="*/ 12192000 w 12192000"/>
              <a:gd name="connsiteY2" fmla="*/ 2210083 h 2210083"/>
              <a:gd name="connsiteX3" fmla="*/ 0 w 12192000"/>
              <a:gd name="connsiteY3" fmla="*/ 2210083 h 2210083"/>
              <a:gd name="connsiteX4" fmla="*/ 0 w 12192000"/>
              <a:gd name="connsiteY4" fmla="*/ 1712724 h 2210083"/>
              <a:gd name="connsiteX5" fmla="*/ 5830940 w 12192000"/>
              <a:gd name="connsiteY5" fmla="*/ 1712724 h 2210083"/>
              <a:gd name="connsiteX6" fmla="*/ 6692880 w 12192000"/>
              <a:gd name="connsiteY6" fmla="*/ 956335 h 2210083"/>
              <a:gd name="connsiteX7" fmla="*/ 7649215 w 12192000"/>
              <a:gd name="connsiteY7" fmla="*/ 0 h 2210083"/>
              <a:gd name="connsiteX0" fmla="*/ 7649215 w 12192000"/>
              <a:gd name="connsiteY0" fmla="*/ 0 h 2210083"/>
              <a:gd name="connsiteX1" fmla="*/ 12192000 w 12192000"/>
              <a:gd name="connsiteY1" fmla="*/ 0 h 2210083"/>
              <a:gd name="connsiteX2" fmla="*/ 12192000 w 12192000"/>
              <a:gd name="connsiteY2" fmla="*/ 2210083 h 2210083"/>
              <a:gd name="connsiteX3" fmla="*/ 0 w 12192000"/>
              <a:gd name="connsiteY3" fmla="*/ 2210083 h 2210083"/>
              <a:gd name="connsiteX4" fmla="*/ 0 w 12192000"/>
              <a:gd name="connsiteY4" fmla="*/ 1712724 h 2210083"/>
              <a:gd name="connsiteX5" fmla="*/ 5830940 w 12192000"/>
              <a:gd name="connsiteY5" fmla="*/ 1712724 h 2210083"/>
              <a:gd name="connsiteX6" fmla="*/ 6692880 w 12192000"/>
              <a:gd name="connsiteY6" fmla="*/ 956335 h 2210083"/>
              <a:gd name="connsiteX7" fmla="*/ 7649215 w 12192000"/>
              <a:gd name="connsiteY7" fmla="*/ 0 h 2210083"/>
              <a:gd name="connsiteX0" fmla="*/ 7649215 w 12192000"/>
              <a:gd name="connsiteY0" fmla="*/ 0 h 2210083"/>
              <a:gd name="connsiteX1" fmla="*/ 12192000 w 12192000"/>
              <a:gd name="connsiteY1" fmla="*/ 0 h 2210083"/>
              <a:gd name="connsiteX2" fmla="*/ 12192000 w 12192000"/>
              <a:gd name="connsiteY2" fmla="*/ 2210083 h 2210083"/>
              <a:gd name="connsiteX3" fmla="*/ 0 w 12192000"/>
              <a:gd name="connsiteY3" fmla="*/ 2210083 h 2210083"/>
              <a:gd name="connsiteX4" fmla="*/ 0 w 12192000"/>
              <a:gd name="connsiteY4" fmla="*/ 1712724 h 2210083"/>
              <a:gd name="connsiteX5" fmla="*/ 5830940 w 12192000"/>
              <a:gd name="connsiteY5" fmla="*/ 1712724 h 2210083"/>
              <a:gd name="connsiteX6" fmla="*/ 6692880 w 12192000"/>
              <a:gd name="connsiteY6" fmla="*/ 956335 h 2210083"/>
              <a:gd name="connsiteX7" fmla="*/ 7649215 w 12192000"/>
              <a:gd name="connsiteY7" fmla="*/ 0 h 2210083"/>
              <a:gd name="connsiteX0" fmla="*/ 7649215 w 12192000"/>
              <a:gd name="connsiteY0" fmla="*/ 0 h 2210083"/>
              <a:gd name="connsiteX1" fmla="*/ 12192000 w 12192000"/>
              <a:gd name="connsiteY1" fmla="*/ 0 h 2210083"/>
              <a:gd name="connsiteX2" fmla="*/ 12192000 w 12192000"/>
              <a:gd name="connsiteY2" fmla="*/ 2210083 h 2210083"/>
              <a:gd name="connsiteX3" fmla="*/ 0 w 12192000"/>
              <a:gd name="connsiteY3" fmla="*/ 2210083 h 2210083"/>
              <a:gd name="connsiteX4" fmla="*/ 0 w 12192000"/>
              <a:gd name="connsiteY4" fmla="*/ 1712724 h 2210083"/>
              <a:gd name="connsiteX5" fmla="*/ 5830940 w 12192000"/>
              <a:gd name="connsiteY5" fmla="*/ 1712724 h 2210083"/>
              <a:gd name="connsiteX6" fmla="*/ 6692880 w 12192000"/>
              <a:gd name="connsiteY6" fmla="*/ 956335 h 2210083"/>
              <a:gd name="connsiteX7" fmla="*/ 7649215 w 12192000"/>
              <a:gd name="connsiteY7" fmla="*/ 0 h 2210083"/>
              <a:gd name="connsiteX0" fmla="*/ 7649215 w 12192000"/>
              <a:gd name="connsiteY0" fmla="*/ 0 h 2210083"/>
              <a:gd name="connsiteX1" fmla="*/ 12192000 w 12192000"/>
              <a:gd name="connsiteY1" fmla="*/ 0 h 2210083"/>
              <a:gd name="connsiteX2" fmla="*/ 12192000 w 12192000"/>
              <a:gd name="connsiteY2" fmla="*/ 2210083 h 2210083"/>
              <a:gd name="connsiteX3" fmla="*/ 0 w 12192000"/>
              <a:gd name="connsiteY3" fmla="*/ 2210083 h 2210083"/>
              <a:gd name="connsiteX4" fmla="*/ 0 w 12192000"/>
              <a:gd name="connsiteY4" fmla="*/ 1712724 h 2210083"/>
              <a:gd name="connsiteX5" fmla="*/ 5830940 w 12192000"/>
              <a:gd name="connsiteY5" fmla="*/ 1712724 h 2210083"/>
              <a:gd name="connsiteX6" fmla="*/ 6692880 w 12192000"/>
              <a:gd name="connsiteY6" fmla="*/ 956335 h 2210083"/>
              <a:gd name="connsiteX7" fmla="*/ 7649215 w 12192000"/>
              <a:gd name="connsiteY7" fmla="*/ 0 h 2210083"/>
              <a:gd name="connsiteX0" fmla="*/ 7649215 w 12192000"/>
              <a:gd name="connsiteY0" fmla="*/ 0 h 2210083"/>
              <a:gd name="connsiteX1" fmla="*/ 12192000 w 12192000"/>
              <a:gd name="connsiteY1" fmla="*/ 0 h 2210083"/>
              <a:gd name="connsiteX2" fmla="*/ 12192000 w 12192000"/>
              <a:gd name="connsiteY2" fmla="*/ 2210083 h 2210083"/>
              <a:gd name="connsiteX3" fmla="*/ 0 w 12192000"/>
              <a:gd name="connsiteY3" fmla="*/ 2210083 h 2210083"/>
              <a:gd name="connsiteX4" fmla="*/ 0 w 12192000"/>
              <a:gd name="connsiteY4" fmla="*/ 1712724 h 2210083"/>
              <a:gd name="connsiteX5" fmla="*/ 5830940 w 12192000"/>
              <a:gd name="connsiteY5" fmla="*/ 1712724 h 2210083"/>
              <a:gd name="connsiteX6" fmla="*/ 6692880 w 12192000"/>
              <a:gd name="connsiteY6" fmla="*/ 956335 h 2210083"/>
              <a:gd name="connsiteX7" fmla="*/ 7649215 w 12192000"/>
              <a:gd name="connsiteY7" fmla="*/ 0 h 2210083"/>
              <a:gd name="connsiteX0" fmla="*/ 7649215 w 12192000"/>
              <a:gd name="connsiteY0" fmla="*/ 0 h 2210083"/>
              <a:gd name="connsiteX1" fmla="*/ 12192000 w 12192000"/>
              <a:gd name="connsiteY1" fmla="*/ 0 h 2210083"/>
              <a:gd name="connsiteX2" fmla="*/ 12192000 w 12192000"/>
              <a:gd name="connsiteY2" fmla="*/ 2210083 h 2210083"/>
              <a:gd name="connsiteX3" fmla="*/ 0 w 12192000"/>
              <a:gd name="connsiteY3" fmla="*/ 2210083 h 2210083"/>
              <a:gd name="connsiteX4" fmla="*/ 0 w 12192000"/>
              <a:gd name="connsiteY4" fmla="*/ 1712724 h 2210083"/>
              <a:gd name="connsiteX5" fmla="*/ 5830940 w 12192000"/>
              <a:gd name="connsiteY5" fmla="*/ 1712724 h 2210083"/>
              <a:gd name="connsiteX6" fmla="*/ 6692880 w 12192000"/>
              <a:gd name="connsiteY6" fmla="*/ 956335 h 2210083"/>
              <a:gd name="connsiteX7" fmla="*/ 7649215 w 12192000"/>
              <a:gd name="connsiteY7" fmla="*/ 0 h 2210083"/>
              <a:gd name="connsiteX0" fmla="*/ 7649215 w 12192000"/>
              <a:gd name="connsiteY0" fmla="*/ 0 h 2210083"/>
              <a:gd name="connsiteX1" fmla="*/ 12192000 w 12192000"/>
              <a:gd name="connsiteY1" fmla="*/ 0 h 2210083"/>
              <a:gd name="connsiteX2" fmla="*/ 12192000 w 12192000"/>
              <a:gd name="connsiteY2" fmla="*/ 2210083 h 2210083"/>
              <a:gd name="connsiteX3" fmla="*/ 0 w 12192000"/>
              <a:gd name="connsiteY3" fmla="*/ 2210083 h 2210083"/>
              <a:gd name="connsiteX4" fmla="*/ 0 w 12192000"/>
              <a:gd name="connsiteY4" fmla="*/ 1712724 h 2210083"/>
              <a:gd name="connsiteX5" fmla="*/ 5830940 w 12192000"/>
              <a:gd name="connsiteY5" fmla="*/ 1712724 h 2210083"/>
              <a:gd name="connsiteX6" fmla="*/ 6692880 w 12192000"/>
              <a:gd name="connsiteY6" fmla="*/ 956335 h 2210083"/>
              <a:gd name="connsiteX7" fmla="*/ 7649215 w 12192000"/>
              <a:gd name="connsiteY7" fmla="*/ 0 h 2210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2210083">
                <a:moveTo>
                  <a:pt x="7649215" y="0"/>
                </a:moveTo>
                <a:lnTo>
                  <a:pt x="12192000" y="0"/>
                </a:lnTo>
                <a:lnTo>
                  <a:pt x="12192000" y="2210083"/>
                </a:lnTo>
                <a:lnTo>
                  <a:pt x="0" y="2210083"/>
                </a:lnTo>
                <a:lnTo>
                  <a:pt x="0" y="1712724"/>
                </a:lnTo>
                <a:lnTo>
                  <a:pt x="5830940" y="1712724"/>
                </a:lnTo>
                <a:cubicBezTo>
                  <a:pt x="6367300" y="1708579"/>
                  <a:pt x="6508036" y="1512290"/>
                  <a:pt x="6692880" y="956335"/>
                </a:cubicBezTo>
                <a:cubicBezTo>
                  <a:pt x="6807359" y="612016"/>
                  <a:pt x="6810593" y="0"/>
                  <a:pt x="7649215" y="0"/>
                </a:cubicBezTo>
                <a:close/>
              </a:path>
            </a:pathLst>
          </a:cu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25DD2CC-4F4A-4A51-86C0-67E457517C02}"/>
              </a:ext>
            </a:extLst>
          </p:cNvPr>
          <p:cNvSpPr txBox="1"/>
          <p:nvPr userDrawn="1"/>
        </p:nvSpPr>
        <p:spPr>
          <a:xfrm>
            <a:off x="10235923" y="4932897"/>
            <a:ext cx="1620797" cy="149483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100" b="1" dirty="0">
                <a:solidFill>
                  <a:schemeClr val="bg1"/>
                </a:solidFill>
              </a:rPr>
              <a:t>IMPA</a:t>
            </a:r>
          </a:p>
          <a:p>
            <a:pPr>
              <a:lnSpc>
                <a:spcPct val="150000"/>
              </a:lnSpc>
            </a:pPr>
            <a:r>
              <a:rPr lang="en-US" sz="1100" dirty="0">
                <a:solidFill>
                  <a:schemeClr val="bg1"/>
                </a:solidFill>
              </a:rPr>
              <a:t>HQS Wellington</a:t>
            </a:r>
            <a:br>
              <a:rPr lang="en-US" sz="1100" dirty="0">
                <a:solidFill>
                  <a:schemeClr val="bg1"/>
                </a:solidFill>
              </a:rPr>
            </a:br>
            <a:r>
              <a:rPr lang="en-US" sz="1100" dirty="0">
                <a:solidFill>
                  <a:schemeClr val="bg1"/>
                </a:solidFill>
              </a:rPr>
              <a:t>Temple Stairs</a:t>
            </a:r>
            <a:br>
              <a:rPr lang="en-US" sz="1100" dirty="0">
                <a:solidFill>
                  <a:schemeClr val="bg1"/>
                </a:solidFill>
              </a:rPr>
            </a:br>
            <a:r>
              <a:rPr lang="en-US" sz="1100" dirty="0">
                <a:solidFill>
                  <a:schemeClr val="bg1"/>
                </a:solidFill>
              </a:rPr>
              <a:t>Victoria Embankment</a:t>
            </a:r>
            <a:br>
              <a:rPr lang="en-US" sz="1100" dirty="0">
                <a:solidFill>
                  <a:schemeClr val="bg1"/>
                </a:solidFill>
              </a:rPr>
            </a:br>
            <a:r>
              <a:rPr lang="en-US" sz="1100" dirty="0">
                <a:solidFill>
                  <a:schemeClr val="bg1"/>
                </a:solidFill>
              </a:rPr>
              <a:t>London WC2R 2PN</a:t>
            </a:r>
            <a:br>
              <a:rPr lang="en-US" sz="1100" dirty="0">
                <a:solidFill>
                  <a:schemeClr val="bg1"/>
                </a:solidFill>
              </a:rPr>
            </a:br>
            <a:r>
              <a:rPr lang="en-US" sz="1100" dirty="0">
                <a:solidFill>
                  <a:schemeClr val="bg1"/>
                </a:solidFill>
              </a:rPr>
              <a:t>UK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71B6717D-5B8E-4C95-B7EE-CE7BC591CA62}"/>
              </a:ext>
            </a:extLst>
          </p:cNvPr>
          <p:cNvSpPr/>
          <p:nvPr userDrawn="1"/>
        </p:nvSpPr>
        <p:spPr>
          <a:xfrm>
            <a:off x="7288337" y="4932897"/>
            <a:ext cx="377818" cy="37781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0" sx="102000" sy="102000" algn="ctr" rotWithShape="0">
              <a:schemeClr val="accent2">
                <a:lumMod val="50000"/>
                <a:alpha val="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4" name="Freeform 32">
            <a:extLst>
              <a:ext uri="{FF2B5EF4-FFF2-40B4-BE49-F238E27FC236}">
                <a16:creationId xmlns:a16="http://schemas.microsoft.com/office/drawing/2014/main" id="{B681F2C5-4F5D-4766-935B-79E5A3168ADB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7379172" y="5023280"/>
            <a:ext cx="196149" cy="197053"/>
          </a:xfrm>
          <a:custGeom>
            <a:avLst/>
            <a:gdLst>
              <a:gd name="T0" fmla="*/ 974 w 1304"/>
              <a:gd name="T1" fmla="*/ 1298 h 1304"/>
              <a:gd name="T2" fmla="*/ 898 w 1304"/>
              <a:gd name="T3" fmla="*/ 1266 h 1304"/>
              <a:gd name="T4" fmla="*/ 651 w 1304"/>
              <a:gd name="T5" fmla="*/ 1085 h 1304"/>
              <a:gd name="T6" fmla="*/ 371 w 1304"/>
              <a:gd name="T7" fmla="*/ 824 h 1304"/>
              <a:gd name="T8" fmla="*/ 125 w 1304"/>
              <a:gd name="T9" fmla="*/ 531 h 1304"/>
              <a:gd name="T10" fmla="*/ 19 w 1304"/>
              <a:gd name="T11" fmla="*/ 371 h 1304"/>
              <a:gd name="T12" fmla="*/ 0 w 1304"/>
              <a:gd name="T13" fmla="*/ 278 h 1304"/>
              <a:gd name="T14" fmla="*/ 21 w 1304"/>
              <a:gd name="T15" fmla="*/ 186 h 1304"/>
              <a:gd name="T16" fmla="*/ 142 w 1304"/>
              <a:gd name="T17" fmla="*/ 46 h 1304"/>
              <a:gd name="T18" fmla="*/ 194 w 1304"/>
              <a:gd name="T19" fmla="*/ 12 h 1304"/>
              <a:gd name="T20" fmla="*/ 271 w 1304"/>
              <a:gd name="T21" fmla="*/ 1 h 1304"/>
              <a:gd name="T22" fmla="*/ 343 w 1304"/>
              <a:gd name="T23" fmla="*/ 26 h 1304"/>
              <a:gd name="T24" fmla="*/ 518 w 1304"/>
              <a:gd name="T25" fmla="*/ 197 h 1304"/>
              <a:gd name="T26" fmla="*/ 550 w 1304"/>
              <a:gd name="T27" fmla="*/ 267 h 1304"/>
              <a:gd name="T28" fmla="*/ 546 w 1304"/>
              <a:gd name="T29" fmla="*/ 343 h 1304"/>
              <a:gd name="T30" fmla="*/ 507 w 1304"/>
              <a:gd name="T31" fmla="*/ 410 h 1304"/>
              <a:gd name="T32" fmla="*/ 568 w 1304"/>
              <a:gd name="T33" fmla="*/ 541 h 1304"/>
              <a:gd name="T34" fmla="*/ 813 w 1304"/>
              <a:gd name="T35" fmla="*/ 780 h 1304"/>
              <a:gd name="T36" fmla="*/ 917 w 1304"/>
              <a:gd name="T37" fmla="*/ 776 h 1304"/>
              <a:gd name="T38" fmla="*/ 990 w 1304"/>
              <a:gd name="T39" fmla="*/ 751 h 1304"/>
              <a:gd name="T40" fmla="*/ 1021 w 1304"/>
              <a:gd name="T41" fmla="*/ 751 h 1304"/>
              <a:gd name="T42" fmla="*/ 1094 w 1304"/>
              <a:gd name="T43" fmla="*/ 776 h 1304"/>
              <a:gd name="T44" fmla="*/ 1268 w 1304"/>
              <a:gd name="T45" fmla="*/ 947 h 1304"/>
              <a:gd name="T46" fmla="*/ 1301 w 1304"/>
              <a:gd name="T47" fmla="*/ 1017 h 1304"/>
              <a:gd name="T48" fmla="*/ 1301 w 1304"/>
              <a:gd name="T49" fmla="*/ 1080 h 1304"/>
              <a:gd name="T50" fmla="*/ 1268 w 1304"/>
              <a:gd name="T51" fmla="*/ 1149 h 1304"/>
              <a:gd name="T52" fmla="*/ 1145 w 1304"/>
              <a:gd name="T53" fmla="*/ 1266 h 1304"/>
              <a:gd name="T54" fmla="*/ 1043 w 1304"/>
              <a:gd name="T55" fmla="*/ 1302 h 1304"/>
              <a:gd name="T56" fmla="*/ 245 w 1304"/>
              <a:gd name="T57" fmla="*/ 57 h 1304"/>
              <a:gd name="T58" fmla="*/ 198 w 1304"/>
              <a:gd name="T59" fmla="*/ 73 h 1304"/>
              <a:gd name="T60" fmla="*/ 96 w 1304"/>
              <a:gd name="T61" fmla="*/ 173 h 1304"/>
              <a:gd name="T62" fmla="*/ 63 w 1304"/>
              <a:gd name="T63" fmla="*/ 237 h 1304"/>
              <a:gd name="T64" fmla="*/ 59 w 1304"/>
              <a:gd name="T65" fmla="*/ 307 h 1304"/>
              <a:gd name="T66" fmla="*/ 85 w 1304"/>
              <a:gd name="T67" fmla="*/ 374 h 1304"/>
              <a:gd name="T68" fmla="*/ 263 w 1304"/>
              <a:gd name="T69" fmla="*/ 616 h 1304"/>
              <a:gd name="T70" fmla="*/ 518 w 1304"/>
              <a:gd name="T71" fmla="*/ 892 h 1304"/>
              <a:gd name="T72" fmla="*/ 806 w 1304"/>
              <a:gd name="T73" fmla="*/ 1133 h 1304"/>
              <a:gd name="T74" fmla="*/ 954 w 1304"/>
              <a:gd name="T75" fmla="*/ 1233 h 1304"/>
              <a:gd name="T76" fmla="*/ 1024 w 1304"/>
              <a:gd name="T77" fmla="*/ 1246 h 1304"/>
              <a:gd name="T78" fmla="*/ 1093 w 1304"/>
              <a:gd name="T79" fmla="*/ 1231 h 1304"/>
              <a:gd name="T80" fmla="*/ 1217 w 1304"/>
              <a:gd name="T81" fmla="*/ 1121 h 1304"/>
              <a:gd name="T82" fmla="*/ 1239 w 1304"/>
              <a:gd name="T83" fmla="*/ 1088 h 1304"/>
              <a:gd name="T84" fmla="*/ 1247 w 1304"/>
              <a:gd name="T85" fmla="*/ 1048 h 1304"/>
              <a:gd name="T86" fmla="*/ 1235 w 1304"/>
              <a:gd name="T87" fmla="*/ 1001 h 1304"/>
              <a:gd name="T88" fmla="*/ 1078 w 1304"/>
              <a:gd name="T89" fmla="*/ 837 h 1304"/>
              <a:gd name="T90" fmla="*/ 1035 w 1304"/>
              <a:gd name="T91" fmla="*/ 811 h 1304"/>
              <a:gd name="T92" fmla="*/ 1005 w 1304"/>
              <a:gd name="T93" fmla="*/ 807 h 1304"/>
              <a:gd name="T94" fmla="*/ 966 w 1304"/>
              <a:gd name="T95" fmla="*/ 815 h 1304"/>
              <a:gd name="T96" fmla="*/ 886 w 1304"/>
              <a:gd name="T97" fmla="*/ 883 h 1304"/>
              <a:gd name="T98" fmla="*/ 868 w 1304"/>
              <a:gd name="T99" fmla="*/ 892 h 1304"/>
              <a:gd name="T100" fmla="*/ 848 w 1304"/>
              <a:gd name="T101" fmla="*/ 885 h 1304"/>
              <a:gd name="T102" fmla="*/ 570 w 1304"/>
              <a:gd name="T103" fmla="*/ 626 h 1304"/>
              <a:gd name="T104" fmla="*/ 415 w 1304"/>
              <a:gd name="T105" fmla="*/ 451 h 1304"/>
              <a:gd name="T106" fmla="*/ 414 w 1304"/>
              <a:gd name="T107" fmla="*/ 426 h 1304"/>
              <a:gd name="T108" fmla="*/ 474 w 1304"/>
              <a:gd name="T109" fmla="*/ 363 h 1304"/>
              <a:gd name="T110" fmla="*/ 495 w 1304"/>
              <a:gd name="T111" fmla="*/ 318 h 1304"/>
              <a:gd name="T112" fmla="*/ 493 w 1304"/>
              <a:gd name="T113" fmla="*/ 269 h 1304"/>
              <a:gd name="T114" fmla="*/ 467 w 1304"/>
              <a:gd name="T115" fmla="*/ 226 h 1304"/>
              <a:gd name="T116" fmla="*/ 303 w 1304"/>
              <a:gd name="T117" fmla="*/ 68 h 1304"/>
              <a:gd name="T118" fmla="*/ 255 w 1304"/>
              <a:gd name="T119" fmla="*/ 56 h 13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304" h="1304">
                <a:moveTo>
                  <a:pt x="1022" y="1304"/>
                </a:moveTo>
                <a:lnTo>
                  <a:pt x="1022" y="1304"/>
                </a:lnTo>
                <a:lnTo>
                  <a:pt x="1006" y="1303"/>
                </a:lnTo>
                <a:lnTo>
                  <a:pt x="990" y="1301"/>
                </a:lnTo>
                <a:lnTo>
                  <a:pt x="974" y="1298"/>
                </a:lnTo>
                <a:lnTo>
                  <a:pt x="958" y="1294"/>
                </a:lnTo>
                <a:lnTo>
                  <a:pt x="942" y="1289"/>
                </a:lnTo>
                <a:lnTo>
                  <a:pt x="927" y="1283"/>
                </a:lnTo>
                <a:lnTo>
                  <a:pt x="912" y="1275"/>
                </a:lnTo>
                <a:lnTo>
                  <a:pt x="898" y="1266"/>
                </a:lnTo>
                <a:lnTo>
                  <a:pt x="898" y="1266"/>
                </a:lnTo>
                <a:lnTo>
                  <a:pt x="834" y="1223"/>
                </a:lnTo>
                <a:lnTo>
                  <a:pt x="773" y="1179"/>
                </a:lnTo>
                <a:lnTo>
                  <a:pt x="712" y="1132"/>
                </a:lnTo>
                <a:lnTo>
                  <a:pt x="651" y="1085"/>
                </a:lnTo>
                <a:lnTo>
                  <a:pt x="593" y="1035"/>
                </a:lnTo>
                <a:lnTo>
                  <a:pt x="535" y="985"/>
                </a:lnTo>
                <a:lnTo>
                  <a:pt x="480" y="932"/>
                </a:lnTo>
                <a:lnTo>
                  <a:pt x="424" y="878"/>
                </a:lnTo>
                <a:lnTo>
                  <a:pt x="371" y="824"/>
                </a:lnTo>
                <a:lnTo>
                  <a:pt x="319" y="767"/>
                </a:lnTo>
                <a:lnTo>
                  <a:pt x="268" y="710"/>
                </a:lnTo>
                <a:lnTo>
                  <a:pt x="219" y="651"/>
                </a:lnTo>
                <a:lnTo>
                  <a:pt x="171" y="591"/>
                </a:lnTo>
                <a:lnTo>
                  <a:pt x="125" y="531"/>
                </a:lnTo>
                <a:lnTo>
                  <a:pt x="81" y="468"/>
                </a:lnTo>
                <a:lnTo>
                  <a:pt x="37" y="405"/>
                </a:lnTo>
                <a:lnTo>
                  <a:pt x="37" y="405"/>
                </a:lnTo>
                <a:lnTo>
                  <a:pt x="27" y="388"/>
                </a:lnTo>
                <a:lnTo>
                  <a:pt x="19" y="371"/>
                </a:lnTo>
                <a:lnTo>
                  <a:pt x="12" y="353"/>
                </a:lnTo>
                <a:lnTo>
                  <a:pt x="6" y="335"/>
                </a:lnTo>
                <a:lnTo>
                  <a:pt x="3" y="315"/>
                </a:lnTo>
                <a:lnTo>
                  <a:pt x="1" y="296"/>
                </a:lnTo>
                <a:lnTo>
                  <a:pt x="0" y="278"/>
                </a:lnTo>
                <a:lnTo>
                  <a:pt x="1" y="259"/>
                </a:lnTo>
                <a:lnTo>
                  <a:pt x="4" y="240"/>
                </a:lnTo>
                <a:lnTo>
                  <a:pt x="8" y="222"/>
                </a:lnTo>
                <a:lnTo>
                  <a:pt x="14" y="203"/>
                </a:lnTo>
                <a:lnTo>
                  <a:pt x="21" y="186"/>
                </a:lnTo>
                <a:lnTo>
                  <a:pt x="30" y="169"/>
                </a:lnTo>
                <a:lnTo>
                  <a:pt x="40" y="153"/>
                </a:lnTo>
                <a:lnTo>
                  <a:pt x="53" y="137"/>
                </a:lnTo>
                <a:lnTo>
                  <a:pt x="66" y="122"/>
                </a:lnTo>
                <a:lnTo>
                  <a:pt x="142" y="46"/>
                </a:lnTo>
                <a:lnTo>
                  <a:pt x="142" y="46"/>
                </a:lnTo>
                <a:lnTo>
                  <a:pt x="154" y="36"/>
                </a:lnTo>
                <a:lnTo>
                  <a:pt x="167" y="26"/>
                </a:lnTo>
                <a:lnTo>
                  <a:pt x="180" y="18"/>
                </a:lnTo>
                <a:lnTo>
                  <a:pt x="194" y="12"/>
                </a:lnTo>
                <a:lnTo>
                  <a:pt x="209" y="7"/>
                </a:lnTo>
                <a:lnTo>
                  <a:pt x="224" y="3"/>
                </a:lnTo>
                <a:lnTo>
                  <a:pt x="239" y="1"/>
                </a:lnTo>
                <a:lnTo>
                  <a:pt x="255" y="0"/>
                </a:lnTo>
                <a:lnTo>
                  <a:pt x="271" y="1"/>
                </a:lnTo>
                <a:lnTo>
                  <a:pt x="286" y="3"/>
                </a:lnTo>
                <a:lnTo>
                  <a:pt x="301" y="7"/>
                </a:lnTo>
                <a:lnTo>
                  <a:pt x="315" y="12"/>
                </a:lnTo>
                <a:lnTo>
                  <a:pt x="329" y="18"/>
                </a:lnTo>
                <a:lnTo>
                  <a:pt x="343" y="26"/>
                </a:lnTo>
                <a:lnTo>
                  <a:pt x="356" y="36"/>
                </a:lnTo>
                <a:lnTo>
                  <a:pt x="368" y="46"/>
                </a:lnTo>
                <a:lnTo>
                  <a:pt x="507" y="185"/>
                </a:lnTo>
                <a:lnTo>
                  <a:pt x="507" y="185"/>
                </a:lnTo>
                <a:lnTo>
                  <a:pt x="518" y="197"/>
                </a:lnTo>
                <a:lnTo>
                  <a:pt x="527" y="210"/>
                </a:lnTo>
                <a:lnTo>
                  <a:pt x="535" y="224"/>
                </a:lnTo>
                <a:lnTo>
                  <a:pt x="541" y="238"/>
                </a:lnTo>
                <a:lnTo>
                  <a:pt x="546" y="253"/>
                </a:lnTo>
                <a:lnTo>
                  <a:pt x="550" y="267"/>
                </a:lnTo>
                <a:lnTo>
                  <a:pt x="552" y="282"/>
                </a:lnTo>
                <a:lnTo>
                  <a:pt x="554" y="298"/>
                </a:lnTo>
                <a:lnTo>
                  <a:pt x="552" y="313"/>
                </a:lnTo>
                <a:lnTo>
                  <a:pt x="550" y="329"/>
                </a:lnTo>
                <a:lnTo>
                  <a:pt x="546" y="343"/>
                </a:lnTo>
                <a:lnTo>
                  <a:pt x="541" y="358"/>
                </a:lnTo>
                <a:lnTo>
                  <a:pt x="535" y="372"/>
                </a:lnTo>
                <a:lnTo>
                  <a:pt x="527" y="385"/>
                </a:lnTo>
                <a:lnTo>
                  <a:pt x="518" y="398"/>
                </a:lnTo>
                <a:lnTo>
                  <a:pt x="507" y="410"/>
                </a:lnTo>
                <a:lnTo>
                  <a:pt x="507" y="410"/>
                </a:lnTo>
                <a:lnTo>
                  <a:pt x="479" y="439"/>
                </a:lnTo>
                <a:lnTo>
                  <a:pt x="479" y="439"/>
                </a:lnTo>
                <a:lnTo>
                  <a:pt x="522" y="490"/>
                </a:lnTo>
                <a:lnTo>
                  <a:pt x="568" y="541"/>
                </a:lnTo>
                <a:lnTo>
                  <a:pt x="615" y="591"/>
                </a:lnTo>
                <a:lnTo>
                  <a:pt x="663" y="641"/>
                </a:lnTo>
                <a:lnTo>
                  <a:pt x="712" y="688"/>
                </a:lnTo>
                <a:lnTo>
                  <a:pt x="763" y="735"/>
                </a:lnTo>
                <a:lnTo>
                  <a:pt x="813" y="780"/>
                </a:lnTo>
                <a:lnTo>
                  <a:pt x="865" y="825"/>
                </a:lnTo>
                <a:lnTo>
                  <a:pt x="893" y="797"/>
                </a:lnTo>
                <a:lnTo>
                  <a:pt x="893" y="797"/>
                </a:lnTo>
                <a:lnTo>
                  <a:pt x="904" y="786"/>
                </a:lnTo>
                <a:lnTo>
                  <a:pt x="917" y="776"/>
                </a:lnTo>
                <a:lnTo>
                  <a:pt x="930" y="768"/>
                </a:lnTo>
                <a:lnTo>
                  <a:pt x="944" y="762"/>
                </a:lnTo>
                <a:lnTo>
                  <a:pt x="959" y="757"/>
                </a:lnTo>
                <a:lnTo>
                  <a:pt x="974" y="753"/>
                </a:lnTo>
                <a:lnTo>
                  <a:pt x="990" y="751"/>
                </a:lnTo>
                <a:lnTo>
                  <a:pt x="1005" y="750"/>
                </a:lnTo>
                <a:lnTo>
                  <a:pt x="1005" y="750"/>
                </a:lnTo>
                <a:lnTo>
                  <a:pt x="1005" y="750"/>
                </a:lnTo>
                <a:lnTo>
                  <a:pt x="1005" y="750"/>
                </a:lnTo>
                <a:lnTo>
                  <a:pt x="1021" y="751"/>
                </a:lnTo>
                <a:lnTo>
                  <a:pt x="1036" y="753"/>
                </a:lnTo>
                <a:lnTo>
                  <a:pt x="1051" y="757"/>
                </a:lnTo>
                <a:lnTo>
                  <a:pt x="1067" y="762"/>
                </a:lnTo>
                <a:lnTo>
                  <a:pt x="1081" y="768"/>
                </a:lnTo>
                <a:lnTo>
                  <a:pt x="1094" y="776"/>
                </a:lnTo>
                <a:lnTo>
                  <a:pt x="1106" y="786"/>
                </a:lnTo>
                <a:lnTo>
                  <a:pt x="1118" y="797"/>
                </a:lnTo>
                <a:lnTo>
                  <a:pt x="1258" y="936"/>
                </a:lnTo>
                <a:lnTo>
                  <a:pt x="1258" y="936"/>
                </a:lnTo>
                <a:lnTo>
                  <a:pt x="1268" y="947"/>
                </a:lnTo>
                <a:lnTo>
                  <a:pt x="1277" y="960"/>
                </a:lnTo>
                <a:lnTo>
                  <a:pt x="1285" y="973"/>
                </a:lnTo>
                <a:lnTo>
                  <a:pt x="1292" y="988"/>
                </a:lnTo>
                <a:lnTo>
                  <a:pt x="1297" y="1002"/>
                </a:lnTo>
                <a:lnTo>
                  <a:pt x="1301" y="1017"/>
                </a:lnTo>
                <a:lnTo>
                  <a:pt x="1303" y="1033"/>
                </a:lnTo>
                <a:lnTo>
                  <a:pt x="1304" y="1048"/>
                </a:lnTo>
                <a:lnTo>
                  <a:pt x="1304" y="1048"/>
                </a:lnTo>
                <a:lnTo>
                  <a:pt x="1303" y="1064"/>
                </a:lnTo>
                <a:lnTo>
                  <a:pt x="1301" y="1080"/>
                </a:lnTo>
                <a:lnTo>
                  <a:pt x="1297" y="1095"/>
                </a:lnTo>
                <a:lnTo>
                  <a:pt x="1292" y="1110"/>
                </a:lnTo>
                <a:lnTo>
                  <a:pt x="1285" y="1124"/>
                </a:lnTo>
                <a:lnTo>
                  <a:pt x="1277" y="1137"/>
                </a:lnTo>
                <a:lnTo>
                  <a:pt x="1268" y="1149"/>
                </a:lnTo>
                <a:lnTo>
                  <a:pt x="1258" y="1161"/>
                </a:lnTo>
                <a:lnTo>
                  <a:pt x="1181" y="1238"/>
                </a:lnTo>
                <a:lnTo>
                  <a:pt x="1181" y="1238"/>
                </a:lnTo>
                <a:lnTo>
                  <a:pt x="1164" y="1253"/>
                </a:lnTo>
                <a:lnTo>
                  <a:pt x="1145" y="1266"/>
                </a:lnTo>
                <a:lnTo>
                  <a:pt x="1127" y="1278"/>
                </a:lnTo>
                <a:lnTo>
                  <a:pt x="1107" y="1287"/>
                </a:lnTo>
                <a:lnTo>
                  <a:pt x="1086" y="1294"/>
                </a:lnTo>
                <a:lnTo>
                  <a:pt x="1065" y="1299"/>
                </a:lnTo>
                <a:lnTo>
                  <a:pt x="1043" y="1302"/>
                </a:lnTo>
                <a:lnTo>
                  <a:pt x="1022" y="1304"/>
                </a:lnTo>
                <a:lnTo>
                  <a:pt x="1022" y="1304"/>
                </a:lnTo>
                <a:close/>
                <a:moveTo>
                  <a:pt x="255" y="56"/>
                </a:moveTo>
                <a:lnTo>
                  <a:pt x="255" y="56"/>
                </a:lnTo>
                <a:lnTo>
                  <a:pt x="245" y="57"/>
                </a:lnTo>
                <a:lnTo>
                  <a:pt x="235" y="58"/>
                </a:lnTo>
                <a:lnTo>
                  <a:pt x="225" y="60"/>
                </a:lnTo>
                <a:lnTo>
                  <a:pt x="216" y="64"/>
                </a:lnTo>
                <a:lnTo>
                  <a:pt x="207" y="68"/>
                </a:lnTo>
                <a:lnTo>
                  <a:pt x="198" y="73"/>
                </a:lnTo>
                <a:lnTo>
                  <a:pt x="190" y="79"/>
                </a:lnTo>
                <a:lnTo>
                  <a:pt x="182" y="86"/>
                </a:lnTo>
                <a:lnTo>
                  <a:pt x="106" y="162"/>
                </a:lnTo>
                <a:lnTo>
                  <a:pt x="106" y="162"/>
                </a:lnTo>
                <a:lnTo>
                  <a:pt x="96" y="173"/>
                </a:lnTo>
                <a:lnTo>
                  <a:pt x="87" y="185"/>
                </a:lnTo>
                <a:lnTo>
                  <a:pt x="80" y="197"/>
                </a:lnTo>
                <a:lnTo>
                  <a:pt x="73" y="209"/>
                </a:lnTo>
                <a:lnTo>
                  <a:pt x="68" y="223"/>
                </a:lnTo>
                <a:lnTo>
                  <a:pt x="63" y="237"/>
                </a:lnTo>
                <a:lnTo>
                  <a:pt x="60" y="251"/>
                </a:lnTo>
                <a:lnTo>
                  <a:pt x="58" y="264"/>
                </a:lnTo>
                <a:lnTo>
                  <a:pt x="57" y="278"/>
                </a:lnTo>
                <a:lnTo>
                  <a:pt x="58" y="293"/>
                </a:lnTo>
                <a:lnTo>
                  <a:pt x="59" y="307"/>
                </a:lnTo>
                <a:lnTo>
                  <a:pt x="62" y="321"/>
                </a:lnTo>
                <a:lnTo>
                  <a:pt x="66" y="335"/>
                </a:lnTo>
                <a:lnTo>
                  <a:pt x="71" y="348"/>
                </a:lnTo>
                <a:lnTo>
                  <a:pt x="77" y="362"/>
                </a:lnTo>
                <a:lnTo>
                  <a:pt x="85" y="374"/>
                </a:lnTo>
                <a:lnTo>
                  <a:pt x="85" y="374"/>
                </a:lnTo>
                <a:lnTo>
                  <a:pt x="127" y="436"/>
                </a:lnTo>
                <a:lnTo>
                  <a:pt x="171" y="497"/>
                </a:lnTo>
                <a:lnTo>
                  <a:pt x="216" y="557"/>
                </a:lnTo>
                <a:lnTo>
                  <a:pt x="263" y="616"/>
                </a:lnTo>
                <a:lnTo>
                  <a:pt x="311" y="673"/>
                </a:lnTo>
                <a:lnTo>
                  <a:pt x="361" y="730"/>
                </a:lnTo>
                <a:lnTo>
                  <a:pt x="412" y="784"/>
                </a:lnTo>
                <a:lnTo>
                  <a:pt x="465" y="839"/>
                </a:lnTo>
                <a:lnTo>
                  <a:pt x="518" y="892"/>
                </a:lnTo>
                <a:lnTo>
                  <a:pt x="574" y="943"/>
                </a:lnTo>
                <a:lnTo>
                  <a:pt x="630" y="993"/>
                </a:lnTo>
                <a:lnTo>
                  <a:pt x="688" y="1041"/>
                </a:lnTo>
                <a:lnTo>
                  <a:pt x="746" y="1088"/>
                </a:lnTo>
                <a:lnTo>
                  <a:pt x="806" y="1133"/>
                </a:lnTo>
                <a:lnTo>
                  <a:pt x="867" y="1177"/>
                </a:lnTo>
                <a:lnTo>
                  <a:pt x="929" y="1219"/>
                </a:lnTo>
                <a:lnTo>
                  <a:pt x="929" y="1219"/>
                </a:lnTo>
                <a:lnTo>
                  <a:pt x="941" y="1226"/>
                </a:lnTo>
                <a:lnTo>
                  <a:pt x="954" y="1233"/>
                </a:lnTo>
                <a:lnTo>
                  <a:pt x="969" y="1238"/>
                </a:lnTo>
                <a:lnTo>
                  <a:pt x="982" y="1242"/>
                </a:lnTo>
                <a:lnTo>
                  <a:pt x="996" y="1245"/>
                </a:lnTo>
                <a:lnTo>
                  <a:pt x="1010" y="1246"/>
                </a:lnTo>
                <a:lnTo>
                  <a:pt x="1024" y="1246"/>
                </a:lnTo>
                <a:lnTo>
                  <a:pt x="1038" y="1246"/>
                </a:lnTo>
                <a:lnTo>
                  <a:pt x="1052" y="1244"/>
                </a:lnTo>
                <a:lnTo>
                  <a:pt x="1067" y="1240"/>
                </a:lnTo>
                <a:lnTo>
                  <a:pt x="1080" y="1236"/>
                </a:lnTo>
                <a:lnTo>
                  <a:pt x="1093" y="1231"/>
                </a:lnTo>
                <a:lnTo>
                  <a:pt x="1106" y="1224"/>
                </a:lnTo>
                <a:lnTo>
                  <a:pt x="1118" y="1217"/>
                </a:lnTo>
                <a:lnTo>
                  <a:pt x="1130" y="1208"/>
                </a:lnTo>
                <a:lnTo>
                  <a:pt x="1140" y="1198"/>
                </a:lnTo>
                <a:lnTo>
                  <a:pt x="1217" y="1121"/>
                </a:lnTo>
                <a:lnTo>
                  <a:pt x="1217" y="1121"/>
                </a:lnTo>
                <a:lnTo>
                  <a:pt x="1224" y="1114"/>
                </a:lnTo>
                <a:lnTo>
                  <a:pt x="1230" y="1106"/>
                </a:lnTo>
                <a:lnTo>
                  <a:pt x="1235" y="1097"/>
                </a:lnTo>
                <a:lnTo>
                  <a:pt x="1239" y="1088"/>
                </a:lnTo>
                <a:lnTo>
                  <a:pt x="1242" y="1078"/>
                </a:lnTo>
                <a:lnTo>
                  <a:pt x="1245" y="1068"/>
                </a:lnTo>
                <a:lnTo>
                  <a:pt x="1246" y="1059"/>
                </a:lnTo>
                <a:lnTo>
                  <a:pt x="1247" y="1048"/>
                </a:lnTo>
                <a:lnTo>
                  <a:pt x="1247" y="1048"/>
                </a:lnTo>
                <a:lnTo>
                  <a:pt x="1246" y="1038"/>
                </a:lnTo>
                <a:lnTo>
                  <a:pt x="1245" y="1028"/>
                </a:lnTo>
                <a:lnTo>
                  <a:pt x="1242" y="1019"/>
                </a:lnTo>
                <a:lnTo>
                  <a:pt x="1239" y="1009"/>
                </a:lnTo>
                <a:lnTo>
                  <a:pt x="1235" y="1001"/>
                </a:lnTo>
                <a:lnTo>
                  <a:pt x="1230" y="992"/>
                </a:lnTo>
                <a:lnTo>
                  <a:pt x="1224" y="983"/>
                </a:lnTo>
                <a:lnTo>
                  <a:pt x="1217" y="976"/>
                </a:lnTo>
                <a:lnTo>
                  <a:pt x="1078" y="837"/>
                </a:lnTo>
                <a:lnTo>
                  <a:pt x="1078" y="837"/>
                </a:lnTo>
                <a:lnTo>
                  <a:pt x="1071" y="830"/>
                </a:lnTo>
                <a:lnTo>
                  <a:pt x="1063" y="824"/>
                </a:lnTo>
                <a:lnTo>
                  <a:pt x="1053" y="819"/>
                </a:lnTo>
                <a:lnTo>
                  <a:pt x="1044" y="815"/>
                </a:lnTo>
                <a:lnTo>
                  <a:pt x="1035" y="811"/>
                </a:lnTo>
                <a:lnTo>
                  <a:pt x="1025" y="809"/>
                </a:lnTo>
                <a:lnTo>
                  <a:pt x="1015" y="808"/>
                </a:lnTo>
                <a:lnTo>
                  <a:pt x="1005" y="807"/>
                </a:lnTo>
                <a:lnTo>
                  <a:pt x="1005" y="807"/>
                </a:lnTo>
                <a:lnTo>
                  <a:pt x="1005" y="807"/>
                </a:lnTo>
                <a:lnTo>
                  <a:pt x="1005" y="807"/>
                </a:lnTo>
                <a:lnTo>
                  <a:pt x="995" y="808"/>
                </a:lnTo>
                <a:lnTo>
                  <a:pt x="985" y="809"/>
                </a:lnTo>
                <a:lnTo>
                  <a:pt x="976" y="811"/>
                </a:lnTo>
                <a:lnTo>
                  <a:pt x="966" y="815"/>
                </a:lnTo>
                <a:lnTo>
                  <a:pt x="957" y="819"/>
                </a:lnTo>
                <a:lnTo>
                  <a:pt x="948" y="824"/>
                </a:lnTo>
                <a:lnTo>
                  <a:pt x="940" y="830"/>
                </a:lnTo>
                <a:lnTo>
                  <a:pt x="932" y="837"/>
                </a:lnTo>
                <a:lnTo>
                  <a:pt x="886" y="883"/>
                </a:lnTo>
                <a:lnTo>
                  <a:pt x="886" y="883"/>
                </a:lnTo>
                <a:lnTo>
                  <a:pt x="882" y="886"/>
                </a:lnTo>
                <a:lnTo>
                  <a:pt x="878" y="890"/>
                </a:lnTo>
                <a:lnTo>
                  <a:pt x="873" y="891"/>
                </a:lnTo>
                <a:lnTo>
                  <a:pt x="868" y="892"/>
                </a:lnTo>
                <a:lnTo>
                  <a:pt x="863" y="892"/>
                </a:lnTo>
                <a:lnTo>
                  <a:pt x="858" y="891"/>
                </a:lnTo>
                <a:lnTo>
                  <a:pt x="852" y="889"/>
                </a:lnTo>
                <a:lnTo>
                  <a:pt x="848" y="885"/>
                </a:lnTo>
                <a:lnTo>
                  <a:pt x="848" y="885"/>
                </a:lnTo>
                <a:lnTo>
                  <a:pt x="791" y="837"/>
                </a:lnTo>
                <a:lnTo>
                  <a:pt x="733" y="786"/>
                </a:lnTo>
                <a:lnTo>
                  <a:pt x="678" y="734"/>
                </a:lnTo>
                <a:lnTo>
                  <a:pt x="623" y="680"/>
                </a:lnTo>
                <a:lnTo>
                  <a:pt x="570" y="626"/>
                </a:lnTo>
                <a:lnTo>
                  <a:pt x="517" y="569"/>
                </a:lnTo>
                <a:lnTo>
                  <a:pt x="467" y="513"/>
                </a:lnTo>
                <a:lnTo>
                  <a:pt x="418" y="455"/>
                </a:lnTo>
                <a:lnTo>
                  <a:pt x="418" y="455"/>
                </a:lnTo>
                <a:lnTo>
                  <a:pt x="415" y="451"/>
                </a:lnTo>
                <a:lnTo>
                  <a:pt x="413" y="446"/>
                </a:lnTo>
                <a:lnTo>
                  <a:pt x="412" y="441"/>
                </a:lnTo>
                <a:lnTo>
                  <a:pt x="412" y="436"/>
                </a:lnTo>
                <a:lnTo>
                  <a:pt x="413" y="431"/>
                </a:lnTo>
                <a:lnTo>
                  <a:pt x="414" y="426"/>
                </a:lnTo>
                <a:lnTo>
                  <a:pt x="417" y="421"/>
                </a:lnTo>
                <a:lnTo>
                  <a:pt x="420" y="417"/>
                </a:lnTo>
                <a:lnTo>
                  <a:pt x="467" y="370"/>
                </a:lnTo>
                <a:lnTo>
                  <a:pt x="467" y="370"/>
                </a:lnTo>
                <a:lnTo>
                  <a:pt x="474" y="363"/>
                </a:lnTo>
                <a:lnTo>
                  <a:pt x="480" y="355"/>
                </a:lnTo>
                <a:lnTo>
                  <a:pt x="485" y="346"/>
                </a:lnTo>
                <a:lnTo>
                  <a:pt x="489" y="337"/>
                </a:lnTo>
                <a:lnTo>
                  <a:pt x="493" y="328"/>
                </a:lnTo>
                <a:lnTo>
                  <a:pt x="495" y="318"/>
                </a:lnTo>
                <a:lnTo>
                  <a:pt x="496" y="307"/>
                </a:lnTo>
                <a:lnTo>
                  <a:pt x="497" y="298"/>
                </a:lnTo>
                <a:lnTo>
                  <a:pt x="496" y="288"/>
                </a:lnTo>
                <a:lnTo>
                  <a:pt x="495" y="278"/>
                </a:lnTo>
                <a:lnTo>
                  <a:pt x="493" y="269"/>
                </a:lnTo>
                <a:lnTo>
                  <a:pt x="489" y="259"/>
                </a:lnTo>
                <a:lnTo>
                  <a:pt x="485" y="250"/>
                </a:lnTo>
                <a:lnTo>
                  <a:pt x="480" y="242"/>
                </a:lnTo>
                <a:lnTo>
                  <a:pt x="474" y="233"/>
                </a:lnTo>
                <a:lnTo>
                  <a:pt x="467" y="226"/>
                </a:lnTo>
                <a:lnTo>
                  <a:pt x="327" y="86"/>
                </a:lnTo>
                <a:lnTo>
                  <a:pt x="327" y="86"/>
                </a:lnTo>
                <a:lnTo>
                  <a:pt x="320" y="79"/>
                </a:lnTo>
                <a:lnTo>
                  <a:pt x="311" y="73"/>
                </a:lnTo>
                <a:lnTo>
                  <a:pt x="303" y="68"/>
                </a:lnTo>
                <a:lnTo>
                  <a:pt x="294" y="64"/>
                </a:lnTo>
                <a:lnTo>
                  <a:pt x="284" y="60"/>
                </a:lnTo>
                <a:lnTo>
                  <a:pt x="275" y="58"/>
                </a:lnTo>
                <a:lnTo>
                  <a:pt x="265" y="57"/>
                </a:lnTo>
                <a:lnTo>
                  <a:pt x="255" y="56"/>
                </a:lnTo>
                <a:lnTo>
                  <a:pt x="255" y="5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>
              <a:solidFill>
                <a:schemeClr val="accent2">
                  <a:lumMod val="75000"/>
                </a:schemeClr>
              </a:solidFill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17E50C1-ABDD-4537-B691-8959BBAC5673}"/>
              </a:ext>
            </a:extLst>
          </p:cNvPr>
          <p:cNvGrpSpPr/>
          <p:nvPr userDrawn="1"/>
        </p:nvGrpSpPr>
        <p:grpSpPr>
          <a:xfrm>
            <a:off x="7288337" y="5547772"/>
            <a:ext cx="377818" cy="377818"/>
            <a:chOff x="7288337" y="5491404"/>
            <a:chExt cx="377818" cy="377818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08F83DE5-DD88-46AE-B528-1D91038660B4}"/>
                </a:ext>
              </a:extLst>
            </p:cNvPr>
            <p:cNvSpPr/>
            <p:nvPr/>
          </p:nvSpPr>
          <p:spPr>
            <a:xfrm>
              <a:off x="7288337" y="5491404"/>
              <a:ext cx="377818" cy="37781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0" sx="102000" sy="102000" algn="ctr" rotWithShape="0">
                <a:schemeClr val="accent2">
                  <a:lumMod val="50000"/>
                  <a:alpha val="8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7BEBE469-08ED-4FB0-9AB4-42FA32BBEA6C}"/>
                </a:ext>
              </a:extLst>
            </p:cNvPr>
            <p:cNvGrpSpPr/>
            <p:nvPr/>
          </p:nvGrpSpPr>
          <p:grpSpPr>
            <a:xfrm>
              <a:off x="7383239" y="5616135"/>
              <a:ext cx="188014" cy="128355"/>
              <a:chOff x="4130675" y="3668713"/>
              <a:chExt cx="330200" cy="225425"/>
            </a:xfrm>
            <a:solidFill>
              <a:schemeClr val="accent1"/>
            </a:solidFill>
          </p:grpSpPr>
          <p:sp>
            <p:nvSpPr>
              <p:cNvPr id="28" name="Freeform 41">
                <a:extLst>
                  <a:ext uri="{FF2B5EF4-FFF2-40B4-BE49-F238E27FC236}">
                    <a16:creationId xmlns:a16="http://schemas.microsoft.com/office/drawing/2014/main" id="{D9E1E111-F871-46AC-896C-FB7583333BB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130675" y="3668713"/>
                <a:ext cx="330200" cy="225425"/>
              </a:xfrm>
              <a:custGeom>
                <a:avLst/>
                <a:gdLst>
                  <a:gd name="T0" fmla="*/ 113 w 1246"/>
                  <a:gd name="T1" fmla="*/ 851 h 851"/>
                  <a:gd name="T2" fmla="*/ 101 w 1246"/>
                  <a:gd name="T3" fmla="*/ 851 h 851"/>
                  <a:gd name="T4" fmla="*/ 78 w 1246"/>
                  <a:gd name="T5" fmla="*/ 846 h 851"/>
                  <a:gd name="T6" fmla="*/ 58 w 1246"/>
                  <a:gd name="T7" fmla="*/ 837 h 851"/>
                  <a:gd name="T8" fmla="*/ 40 w 1246"/>
                  <a:gd name="T9" fmla="*/ 824 h 851"/>
                  <a:gd name="T10" fmla="*/ 25 w 1246"/>
                  <a:gd name="T11" fmla="*/ 809 h 851"/>
                  <a:gd name="T12" fmla="*/ 13 w 1246"/>
                  <a:gd name="T13" fmla="*/ 791 h 851"/>
                  <a:gd name="T14" fmla="*/ 5 w 1246"/>
                  <a:gd name="T15" fmla="*/ 771 h 851"/>
                  <a:gd name="T16" fmla="*/ 0 w 1246"/>
                  <a:gd name="T17" fmla="*/ 749 h 851"/>
                  <a:gd name="T18" fmla="*/ 0 w 1246"/>
                  <a:gd name="T19" fmla="*/ 114 h 851"/>
                  <a:gd name="T20" fmla="*/ 0 w 1246"/>
                  <a:gd name="T21" fmla="*/ 102 h 851"/>
                  <a:gd name="T22" fmla="*/ 5 w 1246"/>
                  <a:gd name="T23" fmla="*/ 80 h 851"/>
                  <a:gd name="T24" fmla="*/ 13 w 1246"/>
                  <a:gd name="T25" fmla="*/ 60 h 851"/>
                  <a:gd name="T26" fmla="*/ 25 w 1246"/>
                  <a:gd name="T27" fmla="*/ 41 h 851"/>
                  <a:gd name="T28" fmla="*/ 40 w 1246"/>
                  <a:gd name="T29" fmla="*/ 26 h 851"/>
                  <a:gd name="T30" fmla="*/ 58 w 1246"/>
                  <a:gd name="T31" fmla="*/ 14 h 851"/>
                  <a:gd name="T32" fmla="*/ 78 w 1246"/>
                  <a:gd name="T33" fmla="*/ 5 h 851"/>
                  <a:gd name="T34" fmla="*/ 101 w 1246"/>
                  <a:gd name="T35" fmla="*/ 1 h 851"/>
                  <a:gd name="T36" fmla="*/ 1133 w 1246"/>
                  <a:gd name="T37" fmla="*/ 0 h 851"/>
                  <a:gd name="T38" fmla="*/ 1144 w 1246"/>
                  <a:gd name="T39" fmla="*/ 1 h 851"/>
                  <a:gd name="T40" fmla="*/ 1166 w 1246"/>
                  <a:gd name="T41" fmla="*/ 5 h 851"/>
                  <a:gd name="T42" fmla="*/ 1187 w 1246"/>
                  <a:gd name="T43" fmla="*/ 14 h 851"/>
                  <a:gd name="T44" fmla="*/ 1205 w 1246"/>
                  <a:gd name="T45" fmla="*/ 26 h 851"/>
                  <a:gd name="T46" fmla="*/ 1220 w 1246"/>
                  <a:gd name="T47" fmla="*/ 41 h 851"/>
                  <a:gd name="T48" fmla="*/ 1232 w 1246"/>
                  <a:gd name="T49" fmla="*/ 60 h 851"/>
                  <a:gd name="T50" fmla="*/ 1241 w 1246"/>
                  <a:gd name="T51" fmla="*/ 80 h 851"/>
                  <a:gd name="T52" fmla="*/ 1245 w 1246"/>
                  <a:gd name="T53" fmla="*/ 102 h 851"/>
                  <a:gd name="T54" fmla="*/ 1246 w 1246"/>
                  <a:gd name="T55" fmla="*/ 737 h 851"/>
                  <a:gd name="T56" fmla="*/ 1245 w 1246"/>
                  <a:gd name="T57" fmla="*/ 749 h 851"/>
                  <a:gd name="T58" fmla="*/ 1241 w 1246"/>
                  <a:gd name="T59" fmla="*/ 771 h 851"/>
                  <a:gd name="T60" fmla="*/ 1232 w 1246"/>
                  <a:gd name="T61" fmla="*/ 791 h 851"/>
                  <a:gd name="T62" fmla="*/ 1220 w 1246"/>
                  <a:gd name="T63" fmla="*/ 809 h 851"/>
                  <a:gd name="T64" fmla="*/ 1205 w 1246"/>
                  <a:gd name="T65" fmla="*/ 824 h 851"/>
                  <a:gd name="T66" fmla="*/ 1187 w 1246"/>
                  <a:gd name="T67" fmla="*/ 837 h 851"/>
                  <a:gd name="T68" fmla="*/ 1166 w 1246"/>
                  <a:gd name="T69" fmla="*/ 846 h 851"/>
                  <a:gd name="T70" fmla="*/ 1144 w 1246"/>
                  <a:gd name="T71" fmla="*/ 851 h 851"/>
                  <a:gd name="T72" fmla="*/ 1133 w 1246"/>
                  <a:gd name="T73" fmla="*/ 851 h 851"/>
                  <a:gd name="T74" fmla="*/ 113 w 1246"/>
                  <a:gd name="T75" fmla="*/ 58 h 851"/>
                  <a:gd name="T76" fmla="*/ 90 w 1246"/>
                  <a:gd name="T77" fmla="*/ 62 h 851"/>
                  <a:gd name="T78" fmla="*/ 72 w 1246"/>
                  <a:gd name="T79" fmla="*/ 74 h 851"/>
                  <a:gd name="T80" fmla="*/ 60 w 1246"/>
                  <a:gd name="T81" fmla="*/ 92 h 851"/>
                  <a:gd name="T82" fmla="*/ 56 w 1246"/>
                  <a:gd name="T83" fmla="*/ 114 h 851"/>
                  <a:gd name="T84" fmla="*/ 56 w 1246"/>
                  <a:gd name="T85" fmla="*/ 737 h 851"/>
                  <a:gd name="T86" fmla="*/ 60 w 1246"/>
                  <a:gd name="T87" fmla="*/ 760 h 851"/>
                  <a:gd name="T88" fmla="*/ 72 w 1246"/>
                  <a:gd name="T89" fmla="*/ 778 h 851"/>
                  <a:gd name="T90" fmla="*/ 90 w 1246"/>
                  <a:gd name="T91" fmla="*/ 790 h 851"/>
                  <a:gd name="T92" fmla="*/ 113 w 1246"/>
                  <a:gd name="T93" fmla="*/ 794 h 851"/>
                  <a:gd name="T94" fmla="*/ 1133 w 1246"/>
                  <a:gd name="T95" fmla="*/ 794 h 851"/>
                  <a:gd name="T96" fmla="*/ 1155 w 1246"/>
                  <a:gd name="T97" fmla="*/ 790 h 851"/>
                  <a:gd name="T98" fmla="*/ 1172 w 1246"/>
                  <a:gd name="T99" fmla="*/ 778 h 851"/>
                  <a:gd name="T100" fmla="*/ 1184 w 1246"/>
                  <a:gd name="T101" fmla="*/ 760 h 851"/>
                  <a:gd name="T102" fmla="*/ 1190 w 1246"/>
                  <a:gd name="T103" fmla="*/ 737 h 851"/>
                  <a:gd name="T104" fmla="*/ 1190 w 1246"/>
                  <a:gd name="T105" fmla="*/ 114 h 851"/>
                  <a:gd name="T106" fmla="*/ 1184 w 1246"/>
                  <a:gd name="T107" fmla="*/ 92 h 851"/>
                  <a:gd name="T108" fmla="*/ 1172 w 1246"/>
                  <a:gd name="T109" fmla="*/ 74 h 851"/>
                  <a:gd name="T110" fmla="*/ 1155 w 1246"/>
                  <a:gd name="T111" fmla="*/ 62 h 851"/>
                  <a:gd name="T112" fmla="*/ 1133 w 1246"/>
                  <a:gd name="T113" fmla="*/ 58 h 8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246" h="851">
                    <a:moveTo>
                      <a:pt x="1133" y="851"/>
                    </a:moveTo>
                    <a:lnTo>
                      <a:pt x="113" y="851"/>
                    </a:lnTo>
                    <a:lnTo>
                      <a:pt x="113" y="851"/>
                    </a:lnTo>
                    <a:lnTo>
                      <a:pt x="101" y="851"/>
                    </a:lnTo>
                    <a:lnTo>
                      <a:pt x="89" y="849"/>
                    </a:lnTo>
                    <a:lnTo>
                      <a:pt x="78" y="846"/>
                    </a:lnTo>
                    <a:lnTo>
                      <a:pt x="68" y="842"/>
                    </a:lnTo>
                    <a:lnTo>
                      <a:pt x="58" y="837"/>
                    </a:lnTo>
                    <a:lnTo>
                      <a:pt x="49" y="831"/>
                    </a:lnTo>
                    <a:lnTo>
                      <a:pt x="40" y="824"/>
                    </a:lnTo>
                    <a:lnTo>
                      <a:pt x="32" y="817"/>
                    </a:lnTo>
                    <a:lnTo>
                      <a:pt x="25" y="809"/>
                    </a:lnTo>
                    <a:lnTo>
                      <a:pt x="19" y="801"/>
                    </a:lnTo>
                    <a:lnTo>
                      <a:pt x="13" y="791"/>
                    </a:lnTo>
                    <a:lnTo>
                      <a:pt x="8" y="782"/>
                    </a:lnTo>
                    <a:lnTo>
                      <a:pt x="5" y="771"/>
                    </a:lnTo>
                    <a:lnTo>
                      <a:pt x="2" y="761"/>
                    </a:lnTo>
                    <a:lnTo>
                      <a:pt x="0" y="749"/>
                    </a:lnTo>
                    <a:lnTo>
                      <a:pt x="0" y="737"/>
                    </a:lnTo>
                    <a:lnTo>
                      <a:pt x="0" y="114"/>
                    </a:lnTo>
                    <a:lnTo>
                      <a:pt x="0" y="114"/>
                    </a:lnTo>
                    <a:lnTo>
                      <a:pt x="0" y="102"/>
                    </a:lnTo>
                    <a:lnTo>
                      <a:pt x="2" y="91"/>
                    </a:lnTo>
                    <a:lnTo>
                      <a:pt x="5" y="80"/>
                    </a:lnTo>
                    <a:lnTo>
                      <a:pt x="8" y="70"/>
                    </a:lnTo>
                    <a:lnTo>
                      <a:pt x="13" y="60"/>
                    </a:lnTo>
                    <a:lnTo>
                      <a:pt x="19" y="51"/>
                    </a:lnTo>
                    <a:lnTo>
                      <a:pt x="25" y="41"/>
                    </a:lnTo>
                    <a:lnTo>
                      <a:pt x="32" y="33"/>
                    </a:lnTo>
                    <a:lnTo>
                      <a:pt x="40" y="26"/>
                    </a:lnTo>
                    <a:lnTo>
                      <a:pt x="49" y="20"/>
                    </a:lnTo>
                    <a:lnTo>
                      <a:pt x="58" y="14"/>
                    </a:lnTo>
                    <a:lnTo>
                      <a:pt x="68" y="9"/>
                    </a:lnTo>
                    <a:lnTo>
                      <a:pt x="78" y="5"/>
                    </a:lnTo>
                    <a:lnTo>
                      <a:pt x="89" y="3"/>
                    </a:lnTo>
                    <a:lnTo>
                      <a:pt x="101" y="1"/>
                    </a:lnTo>
                    <a:lnTo>
                      <a:pt x="113" y="0"/>
                    </a:lnTo>
                    <a:lnTo>
                      <a:pt x="1133" y="0"/>
                    </a:lnTo>
                    <a:lnTo>
                      <a:pt x="1133" y="0"/>
                    </a:lnTo>
                    <a:lnTo>
                      <a:pt x="1144" y="1"/>
                    </a:lnTo>
                    <a:lnTo>
                      <a:pt x="1155" y="3"/>
                    </a:lnTo>
                    <a:lnTo>
                      <a:pt x="1166" y="5"/>
                    </a:lnTo>
                    <a:lnTo>
                      <a:pt x="1176" y="9"/>
                    </a:lnTo>
                    <a:lnTo>
                      <a:pt x="1187" y="14"/>
                    </a:lnTo>
                    <a:lnTo>
                      <a:pt x="1196" y="20"/>
                    </a:lnTo>
                    <a:lnTo>
                      <a:pt x="1205" y="26"/>
                    </a:lnTo>
                    <a:lnTo>
                      <a:pt x="1213" y="33"/>
                    </a:lnTo>
                    <a:lnTo>
                      <a:pt x="1220" y="41"/>
                    </a:lnTo>
                    <a:lnTo>
                      <a:pt x="1227" y="51"/>
                    </a:lnTo>
                    <a:lnTo>
                      <a:pt x="1232" y="60"/>
                    </a:lnTo>
                    <a:lnTo>
                      <a:pt x="1237" y="70"/>
                    </a:lnTo>
                    <a:lnTo>
                      <a:pt x="1241" y="80"/>
                    </a:lnTo>
                    <a:lnTo>
                      <a:pt x="1244" y="91"/>
                    </a:lnTo>
                    <a:lnTo>
                      <a:pt x="1245" y="102"/>
                    </a:lnTo>
                    <a:lnTo>
                      <a:pt x="1246" y="114"/>
                    </a:lnTo>
                    <a:lnTo>
                      <a:pt x="1246" y="737"/>
                    </a:lnTo>
                    <a:lnTo>
                      <a:pt x="1246" y="737"/>
                    </a:lnTo>
                    <a:lnTo>
                      <a:pt x="1245" y="749"/>
                    </a:lnTo>
                    <a:lnTo>
                      <a:pt x="1244" y="761"/>
                    </a:lnTo>
                    <a:lnTo>
                      <a:pt x="1241" y="771"/>
                    </a:lnTo>
                    <a:lnTo>
                      <a:pt x="1237" y="782"/>
                    </a:lnTo>
                    <a:lnTo>
                      <a:pt x="1232" y="791"/>
                    </a:lnTo>
                    <a:lnTo>
                      <a:pt x="1227" y="801"/>
                    </a:lnTo>
                    <a:lnTo>
                      <a:pt x="1220" y="809"/>
                    </a:lnTo>
                    <a:lnTo>
                      <a:pt x="1213" y="817"/>
                    </a:lnTo>
                    <a:lnTo>
                      <a:pt x="1205" y="824"/>
                    </a:lnTo>
                    <a:lnTo>
                      <a:pt x="1196" y="831"/>
                    </a:lnTo>
                    <a:lnTo>
                      <a:pt x="1187" y="837"/>
                    </a:lnTo>
                    <a:lnTo>
                      <a:pt x="1176" y="842"/>
                    </a:lnTo>
                    <a:lnTo>
                      <a:pt x="1166" y="846"/>
                    </a:lnTo>
                    <a:lnTo>
                      <a:pt x="1155" y="849"/>
                    </a:lnTo>
                    <a:lnTo>
                      <a:pt x="1144" y="851"/>
                    </a:lnTo>
                    <a:lnTo>
                      <a:pt x="1133" y="851"/>
                    </a:lnTo>
                    <a:lnTo>
                      <a:pt x="1133" y="851"/>
                    </a:lnTo>
                    <a:close/>
                    <a:moveTo>
                      <a:pt x="113" y="58"/>
                    </a:moveTo>
                    <a:lnTo>
                      <a:pt x="113" y="58"/>
                    </a:lnTo>
                    <a:lnTo>
                      <a:pt x="101" y="59"/>
                    </a:lnTo>
                    <a:lnTo>
                      <a:pt x="90" y="62"/>
                    </a:lnTo>
                    <a:lnTo>
                      <a:pt x="80" y="67"/>
                    </a:lnTo>
                    <a:lnTo>
                      <a:pt x="72" y="74"/>
                    </a:lnTo>
                    <a:lnTo>
                      <a:pt x="65" y="82"/>
                    </a:lnTo>
                    <a:lnTo>
                      <a:pt x="60" y="92"/>
                    </a:lnTo>
                    <a:lnTo>
                      <a:pt x="57" y="102"/>
                    </a:lnTo>
                    <a:lnTo>
                      <a:pt x="56" y="114"/>
                    </a:lnTo>
                    <a:lnTo>
                      <a:pt x="56" y="737"/>
                    </a:lnTo>
                    <a:lnTo>
                      <a:pt x="56" y="737"/>
                    </a:lnTo>
                    <a:lnTo>
                      <a:pt x="57" y="749"/>
                    </a:lnTo>
                    <a:lnTo>
                      <a:pt x="60" y="760"/>
                    </a:lnTo>
                    <a:lnTo>
                      <a:pt x="65" y="769"/>
                    </a:lnTo>
                    <a:lnTo>
                      <a:pt x="72" y="778"/>
                    </a:lnTo>
                    <a:lnTo>
                      <a:pt x="80" y="784"/>
                    </a:lnTo>
                    <a:lnTo>
                      <a:pt x="90" y="790"/>
                    </a:lnTo>
                    <a:lnTo>
                      <a:pt x="101" y="793"/>
                    </a:lnTo>
                    <a:lnTo>
                      <a:pt x="113" y="794"/>
                    </a:lnTo>
                    <a:lnTo>
                      <a:pt x="1133" y="794"/>
                    </a:lnTo>
                    <a:lnTo>
                      <a:pt x="1133" y="794"/>
                    </a:lnTo>
                    <a:lnTo>
                      <a:pt x="1144" y="793"/>
                    </a:lnTo>
                    <a:lnTo>
                      <a:pt x="1155" y="790"/>
                    </a:lnTo>
                    <a:lnTo>
                      <a:pt x="1164" y="784"/>
                    </a:lnTo>
                    <a:lnTo>
                      <a:pt x="1172" y="778"/>
                    </a:lnTo>
                    <a:lnTo>
                      <a:pt x="1179" y="769"/>
                    </a:lnTo>
                    <a:lnTo>
                      <a:pt x="1184" y="760"/>
                    </a:lnTo>
                    <a:lnTo>
                      <a:pt x="1189" y="749"/>
                    </a:lnTo>
                    <a:lnTo>
                      <a:pt x="1190" y="737"/>
                    </a:lnTo>
                    <a:lnTo>
                      <a:pt x="1190" y="114"/>
                    </a:lnTo>
                    <a:lnTo>
                      <a:pt x="1190" y="114"/>
                    </a:lnTo>
                    <a:lnTo>
                      <a:pt x="1189" y="102"/>
                    </a:lnTo>
                    <a:lnTo>
                      <a:pt x="1184" y="92"/>
                    </a:lnTo>
                    <a:lnTo>
                      <a:pt x="1179" y="82"/>
                    </a:lnTo>
                    <a:lnTo>
                      <a:pt x="1172" y="74"/>
                    </a:lnTo>
                    <a:lnTo>
                      <a:pt x="1164" y="67"/>
                    </a:lnTo>
                    <a:lnTo>
                      <a:pt x="1155" y="62"/>
                    </a:lnTo>
                    <a:lnTo>
                      <a:pt x="1144" y="59"/>
                    </a:lnTo>
                    <a:lnTo>
                      <a:pt x="1133" y="58"/>
                    </a:lnTo>
                    <a:lnTo>
                      <a:pt x="113" y="5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  <p:sp>
            <p:nvSpPr>
              <p:cNvPr id="29" name="Freeform 42">
                <a:extLst>
                  <a:ext uri="{FF2B5EF4-FFF2-40B4-BE49-F238E27FC236}">
                    <a16:creationId xmlns:a16="http://schemas.microsoft.com/office/drawing/2014/main" id="{33FC0389-3C0D-436B-AA17-2D6CDC1FCE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8613" y="3676651"/>
                <a:ext cx="314325" cy="134938"/>
              </a:xfrm>
              <a:custGeom>
                <a:avLst/>
                <a:gdLst>
                  <a:gd name="T0" fmla="*/ 595 w 1190"/>
                  <a:gd name="T1" fmla="*/ 510 h 510"/>
                  <a:gd name="T2" fmla="*/ 595 w 1190"/>
                  <a:gd name="T3" fmla="*/ 510 h 510"/>
                  <a:gd name="T4" fmla="*/ 590 w 1190"/>
                  <a:gd name="T5" fmla="*/ 509 h 510"/>
                  <a:gd name="T6" fmla="*/ 586 w 1190"/>
                  <a:gd name="T7" fmla="*/ 508 h 510"/>
                  <a:gd name="T8" fmla="*/ 581 w 1190"/>
                  <a:gd name="T9" fmla="*/ 506 h 510"/>
                  <a:gd name="T10" fmla="*/ 577 w 1190"/>
                  <a:gd name="T11" fmla="*/ 503 h 510"/>
                  <a:gd name="T12" fmla="*/ 10 w 1190"/>
                  <a:gd name="T13" fmla="*/ 50 h 510"/>
                  <a:gd name="T14" fmla="*/ 10 w 1190"/>
                  <a:gd name="T15" fmla="*/ 50 h 510"/>
                  <a:gd name="T16" fmla="*/ 6 w 1190"/>
                  <a:gd name="T17" fmla="*/ 46 h 510"/>
                  <a:gd name="T18" fmla="*/ 3 w 1190"/>
                  <a:gd name="T19" fmla="*/ 42 h 510"/>
                  <a:gd name="T20" fmla="*/ 1 w 1190"/>
                  <a:gd name="T21" fmla="*/ 37 h 510"/>
                  <a:gd name="T22" fmla="*/ 0 w 1190"/>
                  <a:gd name="T23" fmla="*/ 32 h 510"/>
                  <a:gd name="T24" fmla="*/ 0 w 1190"/>
                  <a:gd name="T25" fmla="*/ 26 h 510"/>
                  <a:gd name="T26" fmla="*/ 1 w 1190"/>
                  <a:gd name="T27" fmla="*/ 21 h 510"/>
                  <a:gd name="T28" fmla="*/ 3 w 1190"/>
                  <a:gd name="T29" fmla="*/ 16 h 510"/>
                  <a:gd name="T30" fmla="*/ 6 w 1190"/>
                  <a:gd name="T31" fmla="*/ 10 h 510"/>
                  <a:gd name="T32" fmla="*/ 6 w 1190"/>
                  <a:gd name="T33" fmla="*/ 10 h 510"/>
                  <a:gd name="T34" fmla="*/ 10 w 1190"/>
                  <a:gd name="T35" fmla="*/ 6 h 510"/>
                  <a:gd name="T36" fmla="*/ 14 w 1190"/>
                  <a:gd name="T37" fmla="*/ 3 h 510"/>
                  <a:gd name="T38" fmla="*/ 19 w 1190"/>
                  <a:gd name="T39" fmla="*/ 1 h 510"/>
                  <a:gd name="T40" fmla="*/ 25 w 1190"/>
                  <a:gd name="T41" fmla="*/ 0 h 510"/>
                  <a:gd name="T42" fmla="*/ 30 w 1190"/>
                  <a:gd name="T43" fmla="*/ 0 h 510"/>
                  <a:gd name="T44" fmla="*/ 35 w 1190"/>
                  <a:gd name="T45" fmla="*/ 1 h 510"/>
                  <a:gd name="T46" fmla="*/ 40 w 1190"/>
                  <a:gd name="T47" fmla="*/ 3 h 510"/>
                  <a:gd name="T48" fmla="*/ 45 w 1190"/>
                  <a:gd name="T49" fmla="*/ 6 h 510"/>
                  <a:gd name="T50" fmla="*/ 595 w 1190"/>
                  <a:gd name="T51" fmla="*/ 446 h 510"/>
                  <a:gd name="T52" fmla="*/ 1143 w 1190"/>
                  <a:gd name="T53" fmla="*/ 6 h 510"/>
                  <a:gd name="T54" fmla="*/ 1143 w 1190"/>
                  <a:gd name="T55" fmla="*/ 6 h 510"/>
                  <a:gd name="T56" fmla="*/ 1148 w 1190"/>
                  <a:gd name="T57" fmla="*/ 3 h 510"/>
                  <a:gd name="T58" fmla="*/ 1153 w 1190"/>
                  <a:gd name="T59" fmla="*/ 1 h 510"/>
                  <a:gd name="T60" fmla="*/ 1160 w 1190"/>
                  <a:gd name="T61" fmla="*/ 0 h 510"/>
                  <a:gd name="T62" fmla="*/ 1165 w 1190"/>
                  <a:gd name="T63" fmla="*/ 0 h 510"/>
                  <a:gd name="T64" fmla="*/ 1170 w 1190"/>
                  <a:gd name="T65" fmla="*/ 1 h 510"/>
                  <a:gd name="T66" fmla="*/ 1175 w 1190"/>
                  <a:gd name="T67" fmla="*/ 3 h 510"/>
                  <a:gd name="T68" fmla="*/ 1180 w 1190"/>
                  <a:gd name="T69" fmla="*/ 6 h 510"/>
                  <a:gd name="T70" fmla="*/ 1184 w 1190"/>
                  <a:gd name="T71" fmla="*/ 10 h 510"/>
                  <a:gd name="T72" fmla="*/ 1184 w 1190"/>
                  <a:gd name="T73" fmla="*/ 10 h 510"/>
                  <a:gd name="T74" fmla="*/ 1187 w 1190"/>
                  <a:gd name="T75" fmla="*/ 16 h 510"/>
                  <a:gd name="T76" fmla="*/ 1189 w 1190"/>
                  <a:gd name="T77" fmla="*/ 21 h 510"/>
                  <a:gd name="T78" fmla="*/ 1190 w 1190"/>
                  <a:gd name="T79" fmla="*/ 26 h 510"/>
                  <a:gd name="T80" fmla="*/ 1190 w 1190"/>
                  <a:gd name="T81" fmla="*/ 32 h 510"/>
                  <a:gd name="T82" fmla="*/ 1189 w 1190"/>
                  <a:gd name="T83" fmla="*/ 37 h 510"/>
                  <a:gd name="T84" fmla="*/ 1187 w 1190"/>
                  <a:gd name="T85" fmla="*/ 42 h 510"/>
                  <a:gd name="T86" fmla="*/ 1183 w 1190"/>
                  <a:gd name="T87" fmla="*/ 46 h 510"/>
                  <a:gd name="T88" fmla="*/ 1179 w 1190"/>
                  <a:gd name="T89" fmla="*/ 50 h 510"/>
                  <a:gd name="T90" fmla="*/ 612 w 1190"/>
                  <a:gd name="T91" fmla="*/ 503 h 510"/>
                  <a:gd name="T92" fmla="*/ 612 w 1190"/>
                  <a:gd name="T93" fmla="*/ 503 h 510"/>
                  <a:gd name="T94" fmla="*/ 608 w 1190"/>
                  <a:gd name="T95" fmla="*/ 506 h 510"/>
                  <a:gd name="T96" fmla="*/ 604 w 1190"/>
                  <a:gd name="T97" fmla="*/ 508 h 510"/>
                  <a:gd name="T98" fmla="*/ 599 w 1190"/>
                  <a:gd name="T99" fmla="*/ 509 h 510"/>
                  <a:gd name="T100" fmla="*/ 595 w 1190"/>
                  <a:gd name="T101" fmla="*/ 510 h 510"/>
                  <a:gd name="T102" fmla="*/ 595 w 1190"/>
                  <a:gd name="T103" fmla="*/ 510 h 5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190" h="510">
                    <a:moveTo>
                      <a:pt x="595" y="510"/>
                    </a:moveTo>
                    <a:lnTo>
                      <a:pt x="595" y="510"/>
                    </a:lnTo>
                    <a:lnTo>
                      <a:pt x="590" y="509"/>
                    </a:lnTo>
                    <a:lnTo>
                      <a:pt x="586" y="508"/>
                    </a:lnTo>
                    <a:lnTo>
                      <a:pt x="581" y="506"/>
                    </a:lnTo>
                    <a:lnTo>
                      <a:pt x="577" y="503"/>
                    </a:lnTo>
                    <a:lnTo>
                      <a:pt x="10" y="50"/>
                    </a:lnTo>
                    <a:lnTo>
                      <a:pt x="10" y="50"/>
                    </a:lnTo>
                    <a:lnTo>
                      <a:pt x="6" y="46"/>
                    </a:lnTo>
                    <a:lnTo>
                      <a:pt x="3" y="42"/>
                    </a:lnTo>
                    <a:lnTo>
                      <a:pt x="1" y="37"/>
                    </a:lnTo>
                    <a:lnTo>
                      <a:pt x="0" y="32"/>
                    </a:lnTo>
                    <a:lnTo>
                      <a:pt x="0" y="26"/>
                    </a:lnTo>
                    <a:lnTo>
                      <a:pt x="1" y="21"/>
                    </a:lnTo>
                    <a:lnTo>
                      <a:pt x="3" y="16"/>
                    </a:lnTo>
                    <a:lnTo>
                      <a:pt x="6" y="10"/>
                    </a:lnTo>
                    <a:lnTo>
                      <a:pt x="6" y="10"/>
                    </a:lnTo>
                    <a:lnTo>
                      <a:pt x="10" y="6"/>
                    </a:lnTo>
                    <a:lnTo>
                      <a:pt x="14" y="3"/>
                    </a:lnTo>
                    <a:lnTo>
                      <a:pt x="19" y="1"/>
                    </a:lnTo>
                    <a:lnTo>
                      <a:pt x="25" y="0"/>
                    </a:lnTo>
                    <a:lnTo>
                      <a:pt x="30" y="0"/>
                    </a:lnTo>
                    <a:lnTo>
                      <a:pt x="35" y="1"/>
                    </a:lnTo>
                    <a:lnTo>
                      <a:pt x="40" y="3"/>
                    </a:lnTo>
                    <a:lnTo>
                      <a:pt x="45" y="6"/>
                    </a:lnTo>
                    <a:lnTo>
                      <a:pt x="595" y="446"/>
                    </a:lnTo>
                    <a:lnTo>
                      <a:pt x="1143" y="6"/>
                    </a:lnTo>
                    <a:lnTo>
                      <a:pt x="1143" y="6"/>
                    </a:lnTo>
                    <a:lnTo>
                      <a:pt x="1148" y="3"/>
                    </a:lnTo>
                    <a:lnTo>
                      <a:pt x="1153" y="1"/>
                    </a:lnTo>
                    <a:lnTo>
                      <a:pt x="1160" y="0"/>
                    </a:lnTo>
                    <a:lnTo>
                      <a:pt x="1165" y="0"/>
                    </a:lnTo>
                    <a:lnTo>
                      <a:pt x="1170" y="1"/>
                    </a:lnTo>
                    <a:lnTo>
                      <a:pt x="1175" y="3"/>
                    </a:lnTo>
                    <a:lnTo>
                      <a:pt x="1180" y="6"/>
                    </a:lnTo>
                    <a:lnTo>
                      <a:pt x="1184" y="10"/>
                    </a:lnTo>
                    <a:lnTo>
                      <a:pt x="1184" y="10"/>
                    </a:lnTo>
                    <a:lnTo>
                      <a:pt x="1187" y="16"/>
                    </a:lnTo>
                    <a:lnTo>
                      <a:pt x="1189" y="21"/>
                    </a:lnTo>
                    <a:lnTo>
                      <a:pt x="1190" y="26"/>
                    </a:lnTo>
                    <a:lnTo>
                      <a:pt x="1190" y="32"/>
                    </a:lnTo>
                    <a:lnTo>
                      <a:pt x="1189" y="37"/>
                    </a:lnTo>
                    <a:lnTo>
                      <a:pt x="1187" y="42"/>
                    </a:lnTo>
                    <a:lnTo>
                      <a:pt x="1183" y="46"/>
                    </a:lnTo>
                    <a:lnTo>
                      <a:pt x="1179" y="50"/>
                    </a:lnTo>
                    <a:lnTo>
                      <a:pt x="612" y="503"/>
                    </a:lnTo>
                    <a:lnTo>
                      <a:pt x="612" y="503"/>
                    </a:lnTo>
                    <a:lnTo>
                      <a:pt x="608" y="506"/>
                    </a:lnTo>
                    <a:lnTo>
                      <a:pt x="604" y="508"/>
                    </a:lnTo>
                    <a:lnTo>
                      <a:pt x="599" y="509"/>
                    </a:lnTo>
                    <a:lnTo>
                      <a:pt x="595" y="510"/>
                    </a:lnTo>
                    <a:lnTo>
                      <a:pt x="595" y="51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p:grp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B62D829-5ED0-4BE4-A99C-7BF8EFF787E9}"/>
              </a:ext>
            </a:extLst>
          </p:cNvPr>
          <p:cNvGrpSpPr/>
          <p:nvPr userDrawn="1"/>
        </p:nvGrpSpPr>
        <p:grpSpPr>
          <a:xfrm>
            <a:off x="7288337" y="6162646"/>
            <a:ext cx="377818" cy="377818"/>
            <a:chOff x="7288337" y="6162646"/>
            <a:chExt cx="377818" cy="377818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CFC3C699-0031-4B45-A3D7-C95B52ADADEF}"/>
                </a:ext>
              </a:extLst>
            </p:cNvPr>
            <p:cNvSpPr/>
            <p:nvPr/>
          </p:nvSpPr>
          <p:spPr>
            <a:xfrm>
              <a:off x="7288337" y="6162646"/>
              <a:ext cx="377818" cy="37781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0" sx="102000" sy="102000" algn="ctr" rotWithShape="0">
                <a:schemeClr val="accent2">
                  <a:lumMod val="50000"/>
                  <a:alpha val="8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E3ECC1A8-7F75-488D-AD0C-F89FE40A6DC3}"/>
                </a:ext>
              </a:extLst>
            </p:cNvPr>
            <p:cNvGrpSpPr/>
            <p:nvPr/>
          </p:nvGrpSpPr>
          <p:grpSpPr>
            <a:xfrm>
              <a:off x="7374651" y="6248961"/>
              <a:ext cx="205190" cy="205189"/>
              <a:chOff x="3395663" y="1809751"/>
              <a:chExt cx="360363" cy="360363"/>
            </a:xfrm>
            <a:solidFill>
              <a:schemeClr val="accent1"/>
            </a:solidFill>
          </p:grpSpPr>
          <p:sp>
            <p:nvSpPr>
              <p:cNvPr id="33" name="Freeform 263">
                <a:extLst>
                  <a:ext uri="{FF2B5EF4-FFF2-40B4-BE49-F238E27FC236}">
                    <a16:creationId xmlns:a16="http://schemas.microsoft.com/office/drawing/2014/main" id="{76CFFEE0-FCD1-45E8-BEAD-508D70E8AFE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395663" y="1809751"/>
                <a:ext cx="360363" cy="360363"/>
              </a:xfrm>
              <a:custGeom>
                <a:avLst/>
                <a:gdLst>
                  <a:gd name="T0" fmla="*/ 672 w 1587"/>
                  <a:gd name="T1" fmla="*/ 1579 h 1588"/>
                  <a:gd name="T2" fmla="*/ 484 w 1587"/>
                  <a:gd name="T3" fmla="*/ 1524 h 1588"/>
                  <a:gd name="T4" fmla="*/ 319 w 1587"/>
                  <a:gd name="T5" fmla="*/ 1427 h 1588"/>
                  <a:gd name="T6" fmla="*/ 181 w 1587"/>
                  <a:gd name="T7" fmla="*/ 1292 h 1588"/>
                  <a:gd name="T8" fmla="*/ 79 w 1587"/>
                  <a:gd name="T9" fmla="*/ 1128 h 1588"/>
                  <a:gd name="T10" fmla="*/ 16 w 1587"/>
                  <a:gd name="T11" fmla="*/ 940 h 1588"/>
                  <a:gd name="T12" fmla="*/ 0 w 1587"/>
                  <a:gd name="T13" fmla="*/ 778 h 1588"/>
                  <a:gd name="T14" fmla="*/ 24 w 1587"/>
                  <a:gd name="T15" fmla="*/ 585 h 1588"/>
                  <a:gd name="T16" fmla="*/ 89 w 1587"/>
                  <a:gd name="T17" fmla="*/ 412 h 1588"/>
                  <a:gd name="T18" fmla="*/ 192 w 1587"/>
                  <a:gd name="T19" fmla="*/ 263 h 1588"/>
                  <a:gd name="T20" fmla="*/ 329 w 1587"/>
                  <a:gd name="T21" fmla="*/ 142 h 1588"/>
                  <a:gd name="T22" fmla="*/ 494 w 1587"/>
                  <a:gd name="T23" fmla="*/ 55 h 1588"/>
                  <a:gd name="T24" fmla="*/ 680 w 1587"/>
                  <a:gd name="T25" fmla="*/ 7 h 1588"/>
                  <a:gd name="T26" fmla="*/ 794 w 1587"/>
                  <a:gd name="T27" fmla="*/ 0 h 1588"/>
                  <a:gd name="T28" fmla="*/ 992 w 1587"/>
                  <a:gd name="T29" fmla="*/ 25 h 1588"/>
                  <a:gd name="T30" fmla="*/ 1171 w 1587"/>
                  <a:gd name="T31" fmla="*/ 95 h 1588"/>
                  <a:gd name="T32" fmla="*/ 1328 w 1587"/>
                  <a:gd name="T33" fmla="*/ 206 h 1588"/>
                  <a:gd name="T34" fmla="*/ 1452 w 1587"/>
                  <a:gd name="T35" fmla="*/ 349 h 1588"/>
                  <a:gd name="T36" fmla="*/ 1539 w 1587"/>
                  <a:gd name="T37" fmla="*/ 519 h 1588"/>
                  <a:gd name="T38" fmla="*/ 1583 w 1587"/>
                  <a:gd name="T39" fmla="*/ 710 h 1588"/>
                  <a:gd name="T40" fmla="*/ 1583 w 1587"/>
                  <a:gd name="T41" fmla="*/ 872 h 1588"/>
                  <a:gd name="T42" fmla="*/ 1539 w 1587"/>
                  <a:gd name="T43" fmla="*/ 1064 h 1588"/>
                  <a:gd name="T44" fmla="*/ 1451 w 1587"/>
                  <a:gd name="T45" fmla="*/ 1236 h 1588"/>
                  <a:gd name="T46" fmla="*/ 1327 w 1587"/>
                  <a:gd name="T47" fmla="*/ 1380 h 1588"/>
                  <a:gd name="T48" fmla="*/ 1170 w 1587"/>
                  <a:gd name="T49" fmla="*/ 1492 h 1588"/>
                  <a:gd name="T50" fmla="*/ 990 w 1587"/>
                  <a:gd name="T51" fmla="*/ 1562 h 1588"/>
                  <a:gd name="T52" fmla="*/ 792 w 1587"/>
                  <a:gd name="T53" fmla="*/ 1588 h 1588"/>
                  <a:gd name="T54" fmla="*/ 763 w 1587"/>
                  <a:gd name="T55" fmla="*/ 66 h 1588"/>
                  <a:gd name="T56" fmla="*/ 585 w 1587"/>
                  <a:gd name="T57" fmla="*/ 94 h 1588"/>
                  <a:gd name="T58" fmla="*/ 425 w 1587"/>
                  <a:gd name="T59" fmla="*/ 161 h 1588"/>
                  <a:gd name="T60" fmla="*/ 290 w 1587"/>
                  <a:gd name="T61" fmla="*/ 259 h 1588"/>
                  <a:gd name="T62" fmla="*/ 182 w 1587"/>
                  <a:gd name="T63" fmla="*/ 385 h 1588"/>
                  <a:gd name="T64" fmla="*/ 108 w 1587"/>
                  <a:gd name="T65" fmla="*/ 536 h 1588"/>
                  <a:gd name="T66" fmla="*/ 69 w 1587"/>
                  <a:gd name="T67" fmla="*/ 705 h 1588"/>
                  <a:gd name="T68" fmla="*/ 70 w 1587"/>
                  <a:gd name="T69" fmla="*/ 853 h 1588"/>
                  <a:gd name="T70" fmla="*/ 111 w 1587"/>
                  <a:gd name="T71" fmla="*/ 1033 h 1588"/>
                  <a:gd name="T72" fmla="*/ 190 w 1587"/>
                  <a:gd name="T73" fmla="*/ 1193 h 1588"/>
                  <a:gd name="T74" fmla="*/ 304 w 1587"/>
                  <a:gd name="T75" fmla="*/ 1328 h 1588"/>
                  <a:gd name="T76" fmla="*/ 446 w 1587"/>
                  <a:gd name="T77" fmla="*/ 1432 h 1588"/>
                  <a:gd name="T78" fmla="*/ 611 w 1587"/>
                  <a:gd name="T79" fmla="*/ 1498 h 1588"/>
                  <a:gd name="T80" fmla="*/ 792 w 1587"/>
                  <a:gd name="T81" fmla="*/ 1522 h 1588"/>
                  <a:gd name="T82" fmla="*/ 939 w 1587"/>
                  <a:gd name="T83" fmla="*/ 1506 h 1588"/>
                  <a:gd name="T84" fmla="*/ 1107 w 1587"/>
                  <a:gd name="T85" fmla="*/ 1449 h 1588"/>
                  <a:gd name="T86" fmla="*/ 1255 w 1587"/>
                  <a:gd name="T87" fmla="*/ 1354 h 1588"/>
                  <a:gd name="T88" fmla="*/ 1376 w 1587"/>
                  <a:gd name="T89" fmla="*/ 1228 h 1588"/>
                  <a:gd name="T90" fmla="*/ 1464 w 1587"/>
                  <a:gd name="T91" fmla="*/ 1075 h 1588"/>
                  <a:gd name="T92" fmla="*/ 1513 w 1587"/>
                  <a:gd name="T93" fmla="*/ 902 h 1588"/>
                  <a:gd name="T94" fmla="*/ 1520 w 1587"/>
                  <a:gd name="T95" fmla="*/ 754 h 1588"/>
                  <a:gd name="T96" fmla="*/ 1488 w 1587"/>
                  <a:gd name="T97" fmla="*/ 576 h 1588"/>
                  <a:gd name="T98" fmla="*/ 1416 w 1587"/>
                  <a:gd name="T99" fmla="*/ 415 h 1588"/>
                  <a:gd name="T100" fmla="*/ 1308 w 1587"/>
                  <a:gd name="T101" fmla="*/ 279 h 1588"/>
                  <a:gd name="T102" fmla="*/ 1170 w 1587"/>
                  <a:gd name="T103" fmla="*/ 171 h 1588"/>
                  <a:gd name="T104" fmla="*/ 1010 w 1587"/>
                  <a:gd name="T105" fmla="*/ 99 h 1588"/>
                  <a:gd name="T106" fmla="*/ 831 w 1587"/>
                  <a:gd name="T107" fmla="*/ 67 h 15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587" h="1588">
                    <a:moveTo>
                      <a:pt x="792" y="1588"/>
                    </a:moveTo>
                    <a:lnTo>
                      <a:pt x="792" y="1588"/>
                    </a:lnTo>
                    <a:lnTo>
                      <a:pt x="751" y="1587"/>
                    </a:lnTo>
                    <a:lnTo>
                      <a:pt x="711" y="1584"/>
                    </a:lnTo>
                    <a:lnTo>
                      <a:pt x="672" y="1579"/>
                    </a:lnTo>
                    <a:lnTo>
                      <a:pt x="632" y="1572"/>
                    </a:lnTo>
                    <a:lnTo>
                      <a:pt x="594" y="1562"/>
                    </a:lnTo>
                    <a:lnTo>
                      <a:pt x="557" y="1551"/>
                    </a:lnTo>
                    <a:lnTo>
                      <a:pt x="519" y="1538"/>
                    </a:lnTo>
                    <a:lnTo>
                      <a:pt x="484" y="1524"/>
                    </a:lnTo>
                    <a:lnTo>
                      <a:pt x="449" y="1507"/>
                    </a:lnTo>
                    <a:lnTo>
                      <a:pt x="415" y="1490"/>
                    </a:lnTo>
                    <a:lnTo>
                      <a:pt x="382" y="1470"/>
                    </a:lnTo>
                    <a:lnTo>
                      <a:pt x="350" y="1449"/>
                    </a:lnTo>
                    <a:lnTo>
                      <a:pt x="319" y="1427"/>
                    </a:lnTo>
                    <a:lnTo>
                      <a:pt x="289" y="1403"/>
                    </a:lnTo>
                    <a:lnTo>
                      <a:pt x="260" y="1377"/>
                    </a:lnTo>
                    <a:lnTo>
                      <a:pt x="232" y="1350"/>
                    </a:lnTo>
                    <a:lnTo>
                      <a:pt x="206" y="1322"/>
                    </a:lnTo>
                    <a:lnTo>
                      <a:pt x="181" y="1292"/>
                    </a:lnTo>
                    <a:lnTo>
                      <a:pt x="157" y="1262"/>
                    </a:lnTo>
                    <a:lnTo>
                      <a:pt x="136" y="1230"/>
                    </a:lnTo>
                    <a:lnTo>
                      <a:pt x="115" y="1197"/>
                    </a:lnTo>
                    <a:lnTo>
                      <a:pt x="96" y="1164"/>
                    </a:lnTo>
                    <a:lnTo>
                      <a:pt x="79" y="1128"/>
                    </a:lnTo>
                    <a:lnTo>
                      <a:pt x="62" y="1092"/>
                    </a:lnTo>
                    <a:lnTo>
                      <a:pt x="49" y="1056"/>
                    </a:lnTo>
                    <a:lnTo>
                      <a:pt x="36" y="1018"/>
                    </a:lnTo>
                    <a:lnTo>
                      <a:pt x="25" y="979"/>
                    </a:lnTo>
                    <a:lnTo>
                      <a:pt x="16" y="940"/>
                    </a:lnTo>
                    <a:lnTo>
                      <a:pt x="9" y="901"/>
                    </a:lnTo>
                    <a:lnTo>
                      <a:pt x="4" y="860"/>
                    </a:lnTo>
                    <a:lnTo>
                      <a:pt x="1" y="819"/>
                    </a:lnTo>
                    <a:lnTo>
                      <a:pt x="0" y="778"/>
                    </a:lnTo>
                    <a:lnTo>
                      <a:pt x="0" y="778"/>
                    </a:lnTo>
                    <a:lnTo>
                      <a:pt x="1" y="737"/>
                    </a:lnTo>
                    <a:lnTo>
                      <a:pt x="4" y="699"/>
                    </a:lnTo>
                    <a:lnTo>
                      <a:pt x="8" y="661"/>
                    </a:lnTo>
                    <a:lnTo>
                      <a:pt x="15" y="622"/>
                    </a:lnTo>
                    <a:lnTo>
                      <a:pt x="24" y="585"/>
                    </a:lnTo>
                    <a:lnTo>
                      <a:pt x="33" y="549"/>
                    </a:lnTo>
                    <a:lnTo>
                      <a:pt x="44" y="514"/>
                    </a:lnTo>
                    <a:lnTo>
                      <a:pt x="58" y="479"/>
                    </a:lnTo>
                    <a:lnTo>
                      <a:pt x="72" y="445"/>
                    </a:lnTo>
                    <a:lnTo>
                      <a:pt x="89" y="412"/>
                    </a:lnTo>
                    <a:lnTo>
                      <a:pt x="107" y="380"/>
                    </a:lnTo>
                    <a:lnTo>
                      <a:pt x="126" y="349"/>
                    </a:lnTo>
                    <a:lnTo>
                      <a:pt x="147" y="319"/>
                    </a:lnTo>
                    <a:lnTo>
                      <a:pt x="170" y="290"/>
                    </a:lnTo>
                    <a:lnTo>
                      <a:pt x="192" y="263"/>
                    </a:lnTo>
                    <a:lnTo>
                      <a:pt x="217" y="236"/>
                    </a:lnTo>
                    <a:lnTo>
                      <a:pt x="243" y="210"/>
                    </a:lnTo>
                    <a:lnTo>
                      <a:pt x="271" y="187"/>
                    </a:lnTo>
                    <a:lnTo>
                      <a:pt x="299" y="164"/>
                    </a:lnTo>
                    <a:lnTo>
                      <a:pt x="329" y="142"/>
                    </a:lnTo>
                    <a:lnTo>
                      <a:pt x="360" y="121"/>
                    </a:lnTo>
                    <a:lnTo>
                      <a:pt x="392" y="103"/>
                    </a:lnTo>
                    <a:lnTo>
                      <a:pt x="424" y="86"/>
                    </a:lnTo>
                    <a:lnTo>
                      <a:pt x="458" y="70"/>
                    </a:lnTo>
                    <a:lnTo>
                      <a:pt x="494" y="55"/>
                    </a:lnTo>
                    <a:lnTo>
                      <a:pt x="529" y="43"/>
                    </a:lnTo>
                    <a:lnTo>
                      <a:pt x="565" y="31"/>
                    </a:lnTo>
                    <a:lnTo>
                      <a:pt x="603" y="22"/>
                    </a:lnTo>
                    <a:lnTo>
                      <a:pt x="641" y="14"/>
                    </a:lnTo>
                    <a:lnTo>
                      <a:pt x="680" y="7"/>
                    </a:lnTo>
                    <a:lnTo>
                      <a:pt x="719" y="3"/>
                    </a:lnTo>
                    <a:lnTo>
                      <a:pt x="760" y="1"/>
                    </a:lnTo>
                    <a:lnTo>
                      <a:pt x="760" y="1"/>
                    </a:lnTo>
                    <a:lnTo>
                      <a:pt x="794" y="0"/>
                    </a:lnTo>
                    <a:lnTo>
                      <a:pt x="794" y="0"/>
                    </a:lnTo>
                    <a:lnTo>
                      <a:pt x="835" y="1"/>
                    </a:lnTo>
                    <a:lnTo>
                      <a:pt x="875" y="4"/>
                    </a:lnTo>
                    <a:lnTo>
                      <a:pt x="915" y="10"/>
                    </a:lnTo>
                    <a:lnTo>
                      <a:pt x="954" y="16"/>
                    </a:lnTo>
                    <a:lnTo>
                      <a:pt x="992" y="25"/>
                    </a:lnTo>
                    <a:lnTo>
                      <a:pt x="1030" y="35"/>
                    </a:lnTo>
                    <a:lnTo>
                      <a:pt x="1067" y="48"/>
                    </a:lnTo>
                    <a:lnTo>
                      <a:pt x="1102" y="62"/>
                    </a:lnTo>
                    <a:lnTo>
                      <a:pt x="1137" y="78"/>
                    </a:lnTo>
                    <a:lnTo>
                      <a:pt x="1171" y="95"/>
                    </a:lnTo>
                    <a:lnTo>
                      <a:pt x="1206" y="115"/>
                    </a:lnTo>
                    <a:lnTo>
                      <a:pt x="1238" y="136"/>
                    </a:lnTo>
                    <a:lnTo>
                      <a:pt x="1269" y="158"/>
                    </a:lnTo>
                    <a:lnTo>
                      <a:pt x="1299" y="181"/>
                    </a:lnTo>
                    <a:lnTo>
                      <a:pt x="1328" y="206"/>
                    </a:lnTo>
                    <a:lnTo>
                      <a:pt x="1355" y="232"/>
                    </a:lnTo>
                    <a:lnTo>
                      <a:pt x="1381" y="259"/>
                    </a:lnTo>
                    <a:lnTo>
                      <a:pt x="1406" y="288"/>
                    </a:lnTo>
                    <a:lnTo>
                      <a:pt x="1429" y="318"/>
                    </a:lnTo>
                    <a:lnTo>
                      <a:pt x="1452" y="349"/>
                    </a:lnTo>
                    <a:lnTo>
                      <a:pt x="1473" y="381"/>
                    </a:lnTo>
                    <a:lnTo>
                      <a:pt x="1491" y="414"/>
                    </a:lnTo>
                    <a:lnTo>
                      <a:pt x="1509" y="448"/>
                    </a:lnTo>
                    <a:lnTo>
                      <a:pt x="1525" y="484"/>
                    </a:lnTo>
                    <a:lnTo>
                      <a:pt x="1539" y="519"/>
                    </a:lnTo>
                    <a:lnTo>
                      <a:pt x="1551" y="556"/>
                    </a:lnTo>
                    <a:lnTo>
                      <a:pt x="1563" y="593"/>
                    </a:lnTo>
                    <a:lnTo>
                      <a:pt x="1571" y="632"/>
                    </a:lnTo>
                    <a:lnTo>
                      <a:pt x="1578" y="671"/>
                    </a:lnTo>
                    <a:lnTo>
                      <a:pt x="1583" y="710"/>
                    </a:lnTo>
                    <a:lnTo>
                      <a:pt x="1586" y="751"/>
                    </a:lnTo>
                    <a:lnTo>
                      <a:pt x="1587" y="791"/>
                    </a:lnTo>
                    <a:lnTo>
                      <a:pt x="1587" y="791"/>
                    </a:lnTo>
                    <a:lnTo>
                      <a:pt x="1586" y="831"/>
                    </a:lnTo>
                    <a:lnTo>
                      <a:pt x="1583" y="872"/>
                    </a:lnTo>
                    <a:lnTo>
                      <a:pt x="1578" y="912"/>
                    </a:lnTo>
                    <a:lnTo>
                      <a:pt x="1571" y="951"/>
                    </a:lnTo>
                    <a:lnTo>
                      <a:pt x="1563" y="990"/>
                    </a:lnTo>
                    <a:lnTo>
                      <a:pt x="1551" y="1028"/>
                    </a:lnTo>
                    <a:lnTo>
                      <a:pt x="1539" y="1064"/>
                    </a:lnTo>
                    <a:lnTo>
                      <a:pt x="1524" y="1101"/>
                    </a:lnTo>
                    <a:lnTo>
                      <a:pt x="1509" y="1136"/>
                    </a:lnTo>
                    <a:lnTo>
                      <a:pt x="1491" y="1170"/>
                    </a:lnTo>
                    <a:lnTo>
                      <a:pt x="1472" y="1204"/>
                    </a:lnTo>
                    <a:lnTo>
                      <a:pt x="1451" y="1236"/>
                    </a:lnTo>
                    <a:lnTo>
                      <a:pt x="1429" y="1267"/>
                    </a:lnTo>
                    <a:lnTo>
                      <a:pt x="1405" y="1297"/>
                    </a:lnTo>
                    <a:lnTo>
                      <a:pt x="1380" y="1326"/>
                    </a:lnTo>
                    <a:lnTo>
                      <a:pt x="1354" y="1354"/>
                    </a:lnTo>
                    <a:lnTo>
                      <a:pt x="1327" y="1380"/>
                    </a:lnTo>
                    <a:lnTo>
                      <a:pt x="1298" y="1406"/>
                    </a:lnTo>
                    <a:lnTo>
                      <a:pt x="1268" y="1429"/>
                    </a:lnTo>
                    <a:lnTo>
                      <a:pt x="1237" y="1451"/>
                    </a:lnTo>
                    <a:lnTo>
                      <a:pt x="1203" y="1472"/>
                    </a:lnTo>
                    <a:lnTo>
                      <a:pt x="1170" y="1492"/>
                    </a:lnTo>
                    <a:lnTo>
                      <a:pt x="1136" y="1509"/>
                    </a:lnTo>
                    <a:lnTo>
                      <a:pt x="1101" y="1525"/>
                    </a:lnTo>
                    <a:lnTo>
                      <a:pt x="1065" y="1539"/>
                    </a:lnTo>
                    <a:lnTo>
                      <a:pt x="1028" y="1552"/>
                    </a:lnTo>
                    <a:lnTo>
                      <a:pt x="990" y="1562"/>
                    </a:lnTo>
                    <a:lnTo>
                      <a:pt x="952" y="1572"/>
                    </a:lnTo>
                    <a:lnTo>
                      <a:pt x="913" y="1579"/>
                    </a:lnTo>
                    <a:lnTo>
                      <a:pt x="873" y="1584"/>
                    </a:lnTo>
                    <a:lnTo>
                      <a:pt x="833" y="1587"/>
                    </a:lnTo>
                    <a:lnTo>
                      <a:pt x="792" y="1588"/>
                    </a:lnTo>
                    <a:lnTo>
                      <a:pt x="792" y="1588"/>
                    </a:lnTo>
                    <a:close/>
                    <a:moveTo>
                      <a:pt x="794" y="66"/>
                    </a:moveTo>
                    <a:lnTo>
                      <a:pt x="794" y="66"/>
                    </a:lnTo>
                    <a:lnTo>
                      <a:pt x="763" y="66"/>
                    </a:lnTo>
                    <a:lnTo>
                      <a:pt x="763" y="66"/>
                    </a:lnTo>
                    <a:lnTo>
                      <a:pt x="725" y="70"/>
                    </a:lnTo>
                    <a:lnTo>
                      <a:pt x="689" y="74"/>
                    </a:lnTo>
                    <a:lnTo>
                      <a:pt x="654" y="79"/>
                    </a:lnTo>
                    <a:lnTo>
                      <a:pt x="619" y="86"/>
                    </a:lnTo>
                    <a:lnTo>
                      <a:pt x="585" y="94"/>
                    </a:lnTo>
                    <a:lnTo>
                      <a:pt x="550" y="105"/>
                    </a:lnTo>
                    <a:lnTo>
                      <a:pt x="518" y="117"/>
                    </a:lnTo>
                    <a:lnTo>
                      <a:pt x="486" y="130"/>
                    </a:lnTo>
                    <a:lnTo>
                      <a:pt x="455" y="144"/>
                    </a:lnTo>
                    <a:lnTo>
                      <a:pt x="425" y="161"/>
                    </a:lnTo>
                    <a:lnTo>
                      <a:pt x="396" y="177"/>
                    </a:lnTo>
                    <a:lnTo>
                      <a:pt x="367" y="196"/>
                    </a:lnTo>
                    <a:lnTo>
                      <a:pt x="340" y="216"/>
                    </a:lnTo>
                    <a:lnTo>
                      <a:pt x="315" y="237"/>
                    </a:lnTo>
                    <a:lnTo>
                      <a:pt x="290" y="259"/>
                    </a:lnTo>
                    <a:lnTo>
                      <a:pt x="266" y="282"/>
                    </a:lnTo>
                    <a:lnTo>
                      <a:pt x="243" y="307"/>
                    </a:lnTo>
                    <a:lnTo>
                      <a:pt x="221" y="331"/>
                    </a:lnTo>
                    <a:lnTo>
                      <a:pt x="201" y="358"/>
                    </a:lnTo>
                    <a:lnTo>
                      <a:pt x="182" y="385"/>
                    </a:lnTo>
                    <a:lnTo>
                      <a:pt x="164" y="414"/>
                    </a:lnTo>
                    <a:lnTo>
                      <a:pt x="148" y="443"/>
                    </a:lnTo>
                    <a:lnTo>
                      <a:pt x="132" y="473"/>
                    </a:lnTo>
                    <a:lnTo>
                      <a:pt x="119" y="504"/>
                    </a:lnTo>
                    <a:lnTo>
                      <a:pt x="108" y="536"/>
                    </a:lnTo>
                    <a:lnTo>
                      <a:pt x="96" y="568"/>
                    </a:lnTo>
                    <a:lnTo>
                      <a:pt x="88" y="602"/>
                    </a:lnTo>
                    <a:lnTo>
                      <a:pt x="80" y="636"/>
                    </a:lnTo>
                    <a:lnTo>
                      <a:pt x="74" y="670"/>
                    </a:lnTo>
                    <a:lnTo>
                      <a:pt x="69" y="705"/>
                    </a:lnTo>
                    <a:lnTo>
                      <a:pt x="67" y="741"/>
                    </a:lnTo>
                    <a:lnTo>
                      <a:pt x="66" y="778"/>
                    </a:lnTo>
                    <a:lnTo>
                      <a:pt x="66" y="778"/>
                    </a:lnTo>
                    <a:lnTo>
                      <a:pt x="67" y="816"/>
                    </a:lnTo>
                    <a:lnTo>
                      <a:pt x="70" y="853"/>
                    </a:lnTo>
                    <a:lnTo>
                      <a:pt x="74" y="890"/>
                    </a:lnTo>
                    <a:lnTo>
                      <a:pt x="81" y="927"/>
                    </a:lnTo>
                    <a:lnTo>
                      <a:pt x="89" y="963"/>
                    </a:lnTo>
                    <a:lnTo>
                      <a:pt x="99" y="998"/>
                    </a:lnTo>
                    <a:lnTo>
                      <a:pt x="111" y="1033"/>
                    </a:lnTo>
                    <a:lnTo>
                      <a:pt x="123" y="1066"/>
                    </a:lnTo>
                    <a:lnTo>
                      <a:pt x="138" y="1100"/>
                    </a:lnTo>
                    <a:lnTo>
                      <a:pt x="154" y="1132"/>
                    </a:lnTo>
                    <a:lnTo>
                      <a:pt x="172" y="1163"/>
                    </a:lnTo>
                    <a:lnTo>
                      <a:pt x="190" y="1193"/>
                    </a:lnTo>
                    <a:lnTo>
                      <a:pt x="211" y="1223"/>
                    </a:lnTo>
                    <a:lnTo>
                      <a:pt x="232" y="1251"/>
                    </a:lnTo>
                    <a:lnTo>
                      <a:pt x="255" y="1278"/>
                    </a:lnTo>
                    <a:lnTo>
                      <a:pt x="279" y="1303"/>
                    </a:lnTo>
                    <a:lnTo>
                      <a:pt x="304" y="1328"/>
                    </a:lnTo>
                    <a:lnTo>
                      <a:pt x="330" y="1351"/>
                    </a:lnTo>
                    <a:lnTo>
                      <a:pt x="358" y="1374"/>
                    </a:lnTo>
                    <a:lnTo>
                      <a:pt x="386" y="1395"/>
                    </a:lnTo>
                    <a:lnTo>
                      <a:pt x="416" y="1413"/>
                    </a:lnTo>
                    <a:lnTo>
                      <a:pt x="446" y="1432"/>
                    </a:lnTo>
                    <a:lnTo>
                      <a:pt x="477" y="1448"/>
                    </a:lnTo>
                    <a:lnTo>
                      <a:pt x="509" y="1463"/>
                    </a:lnTo>
                    <a:lnTo>
                      <a:pt x="542" y="1476"/>
                    </a:lnTo>
                    <a:lnTo>
                      <a:pt x="576" y="1488"/>
                    </a:lnTo>
                    <a:lnTo>
                      <a:pt x="611" y="1498"/>
                    </a:lnTo>
                    <a:lnTo>
                      <a:pt x="646" y="1506"/>
                    </a:lnTo>
                    <a:lnTo>
                      <a:pt x="681" y="1513"/>
                    </a:lnTo>
                    <a:lnTo>
                      <a:pt x="717" y="1518"/>
                    </a:lnTo>
                    <a:lnTo>
                      <a:pt x="754" y="1521"/>
                    </a:lnTo>
                    <a:lnTo>
                      <a:pt x="792" y="1522"/>
                    </a:lnTo>
                    <a:lnTo>
                      <a:pt x="792" y="1522"/>
                    </a:lnTo>
                    <a:lnTo>
                      <a:pt x="829" y="1521"/>
                    </a:lnTo>
                    <a:lnTo>
                      <a:pt x="866" y="1518"/>
                    </a:lnTo>
                    <a:lnTo>
                      <a:pt x="902" y="1514"/>
                    </a:lnTo>
                    <a:lnTo>
                      <a:pt x="939" y="1506"/>
                    </a:lnTo>
                    <a:lnTo>
                      <a:pt x="974" y="1498"/>
                    </a:lnTo>
                    <a:lnTo>
                      <a:pt x="1008" y="1489"/>
                    </a:lnTo>
                    <a:lnTo>
                      <a:pt x="1042" y="1477"/>
                    </a:lnTo>
                    <a:lnTo>
                      <a:pt x="1075" y="1464"/>
                    </a:lnTo>
                    <a:lnTo>
                      <a:pt x="1107" y="1449"/>
                    </a:lnTo>
                    <a:lnTo>
                      <a:pt x="1139" y="1433"/>
                    </a:lnTo>
                    <a:lnTo>
                      <a:pt x="1169" y="1415"/>
                    </a:lnTo>
                    <a:lnTo>
                      <a:pt x="1199" y="1397"/>
                    </a:lnTo>
                    <a:lnTo>
                      <a:pt x="1228" y="1376"/>
                    </a:lnTo>
                    <a:lnTo>
                      <a:pt x="1255" y="1354"/>
                    </a:lnTo>
                    <a:lnTo>
                      <a:pt x="1282" y="1331"/>
                    </a:lnTo>
                    <a:lnTo>
                      <a:pt x="1307" y="1308"/>
                    </a:lnTo>
                    <a:lnTo>
                      <a:pt x="1332" y="1282"/>
                    </a:lnTo>
                    <a:lnTo>
                      <a:pt x="1355" y="1256"/>
                    </a:lnTo>
                    <a:lnTo>
                      <a:pt x="1376" y="1228"/>
                    </a:lnTo>
                    <a:lnTo>
                      <a:pt x="1396" y="1199"/>
                    </a:lnTo>
                    <a:lnTo>
                      <a:pt x="1416" y="1170"/>
                    </a:lnTo>
                    <a:lnTo>
                      <a:pt x="1433" y="1139"/>
                    </a:lnTo>
                    <a:lnTo>
                      <a:pt x="1449" y="1108"/>
                    </a:lnTo>
                    <a:lnTo>
                      <a:pt x="1464" y="1075"/>
                    </a:lnTo>
                    <a:lnTo>
                      <a:pt x="1477" y="1042"/>
                    </a:lnTo>
                    <a:lnTo>
                      <a:pt x="1488" y="1008"/>
                    </a:lnTo>
                    <a:lnTo>
                      <a:pt x="1498" y="973"/>
                    </a:lnTo>
                    <a:lnTo>
                      <a:pt x="1507" y="938"/>
                    </a:lnTo>
                    <a:lnTo>
                      <a:pt x="1513" y="902"/>
                    </a:lnTo>
                    <a:lnTo>
                      <a:pt x="1517" y="866"/>
                    </a:lnTo>
                    <a:lnTo>
                      <a:pt x="1520" y="828"/>
                    </a:lnTo>
                    <a:lnTo>
                      <a:pt x="1521" y="791"/>
                    </a:lnTo>
                    <a:lnTo>
                      <a:pt x="1521" y="791"/>
                    </a:lnTo>
                    <a:lnTo>
                      <a:pt x="1520" y="754"/>
                    </a:lnTo>
                    <a:lnTo>
                      <a:pt x="1517" y="717"/>
                    </a:lnTo>
                    <a:lnTo>
                      <a:pt x="1513" y="680"/>
                    </a:lnTo>
                    <a:lnTo>
                      <a:pt x="1507" y="645"/>
                    </a:lnTo>
                    <a:lnTo>
                      <a:pt x="1498" y="610"/>
                    </a:lnTo>
                    <a:lnTo>
                      <a:pt x="1488" y="576"/>
                    </a:lnTo>
                    <a:lnTo>
                      <a:pt x="1477" y="542"/>
                    </a:lnTo>
                    <a:lnTo>
                      <a:pt x="1464" y="509"/>
                    </a:lnTo>
                    <a:lnTo>
                      <a:pt x="1450" y="477"/>
                    </a:lnTo>
                    <a:lnTo>
                      <a:pt x="1433" y="445"/>
                    </a:lnTo>
                    <a:lnTo>
                      <a:pt x="1416" y="415"/>
                    </a:lnTo>
                    <a:lnTo>
                      <a:pt x="1397" y="386"/>
                    </a:lnTo>
                    <a:lnTo>
                      <a:pt x="1376" y="357"/>
                    </a:lnTo>
                    <a:lnTo>
                      <a:pt x="1355" y="330"/>
                    </a:lnTo>
                    <a:lnTo>
                      <a:pt x="1332" y="304"/>
                    </a:lnTo>
                    <a:lnTo>
                      <a:pt x="1308" y="279"/>
                    </a:lnTo>
                    <a:lnTo>
                      <a:pt x="1283" y="255"/>
                    </a:lnTo>
                    <a:lnTo>
                      <a:pt x="1256" y="232"/>
                    </a:lnTo>
                    <a:lnTo>
                      <a:pt x="1229" y="210"/>
                    </a:lnTo>
                    <a:lnTo>
                      <a:pt x="1200" y="191"/>
                    </a:lnTo>
                    <a:lnTo>
                      <a:pt x="1170" y="171"/>
                    </a:lnTo>
                    <a:lnTo>
                      <a:pt x="1140" y="153"/>
                    </a:lnTo>
                    <a:lnTo>
                      <a:pt x="1109" y="138"/>
                    </a:lnTo>
                    <a:lnTo>
                      <a:pt x="1077" y="123"/>
                    </a:lnTo>
                    <a:lnTo>
                      <a:pt x="1044" y="110"/>
                    </a:lnTo>
                    <a:lnTo>
                      <a:pt x="1010" y="99"/>
                    </a:lnTo>
                    <a:lnTo>
                      <a:pt x="976" y="89"/>
                    </a:lnTo>
                    <a:lnTo>
                      <a:pt x="941" y="81"/>
                    </a:lnTo>
                    <a:lnTo>
                      <a:pt x="904" y="75"/>
                    </a:lnTo>
                    <a:lnTo>
                      <a:pt x="868" y="70"/>
                    </a:lnTo>
                    <a:lnTo>
                      <a:pt x="831" y="67"/>
                    </a:lnTo>
                    <a:lnTo>
                      <a:pt x="794" y="66"/>
                    </a:lnTo>
                    <a:lnTo>
                      <a:pt x="794" y="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  <p:sp>
            <p:nvSpPr>
              <p:cNvPr id="34" name="Freeform 264">
                <a:extLst>
                  <a:ext uri="{FF2B5EF4-FFF2-40B4-BE49-F238E27FC236}">
                    <a16:creationId xmlns:a16="http://schemas.microsoft.com/office/drawing/2014/main" id="{BFA77251-0BEB-4242-850D-B28871E937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4088" y="1812926"/>
                <a:ext cx="80963" cy="354013"/>
              </a:xfrm>
              <a:custGeom>
                <a:avLst/>
                <a:gdLst>
                  <a:gd name="T0" fmla="*/ 302 w 354"/>
                  <a:gd name="T1" fmla="*/ 1562 h 1562"/>
                  <a:gd name="T2" fmla="*/ 230 w 354"/>
                  <a:gd name="T3" fmla="*/ 1460 h 1562"/>
                  <a:gd name="T4" fmla="*/ 169 w 354"/>
                  <a:gd name="T5" fmla="*/ 1358 h 1562"/>
                  <a:gd name="T6" fmla="*/ 116 w 354"/>
                  <a:gd name="T7" fmla="*/ 1255 h 1562"/>
                  <a:gd name="T8" fmla="*/ 74 w 354"/>
                  <a:gd name="T9" fmla="*/ 1152 h 1562"/>
                  <a:gd name="T10" fmla="*/ 41 w 354"/>
                  <a:gd name="T11" fmla="*/ 1049 h 1562"/>
                  <a:gd name="T12" fmla="*/ 18 w 354"/>
                  <a:gd name="T13" fmla="*/ 947 h 1562"/>
                  <a:gd name="T14" fmla="*/ 4 w 354"/>
                  <a:gd name="T15" fmla="*/ 844 h 1562"/>
                  <a:gd name="T16" fmla="*/ 0 w 354"/>
                  <a:gd name="T17" fmla="*/ 743 h 1562"/>
                  <a:gd name="T18" fmla="*/ 4 w 354"/>
                  <a:gd name="T19" fmla="*/ 643 h 1562"/>
                  <a:gd name="T20" fmla="*/ 18 w 354"/>
                  <a:gd name="T21" fmla="*/ 545 h 1562"/>
                  <a:gd name="T22" fmla="*/ 42 w 354"/>
                  <a:gd name="T23" fmla="*/ 448 h 1562"/>
                  <a:gd name="T24" fmla="*/ 75 w 354"/>
                  <a:gd name="T25" fmla="*/ 354 h 1562"/>
                  <a:gd name="T26" fmla="*/ 119 w 354"/>
                  <a:gd name="T27" fmla="*/ 260 h 1562"/>
                  <a:gd name="T28" fmla="*/ 170 w 354"/>
                  <a:gd name="T29" fmla="*/ 170 h 1562"/>
                  <a:gd name="T30" fmla="*/ 232 w 354"/>
                  <a:gd name="T31" fmla="*/ 83 h 1562"/>
                  <a:gd name="T32" fmla="*/ 304 w 354"/>
                  <a:gd name="T33" fmla="*/ 0 h 1562"/>
                  <a:gd name="T34" fmla="*/ 352 w 354"/>
                  <a:gd name="T35" fmla="*/ 44 h 1562"/>
                  <a:gd name="T36" fmla="*/ 284 w 354"/>
                  <a:gd name="T37" fmla="*/ 125 h 1562"/>
                  <a:gd name="T38" fmla="*/ 225 w 354"/>
                  <a:gd name="T39" fmla="*/ 208 h 1562"/>
                  <a:gd name="T40" fmla="*/ 175 w 354"/>
                  <a:gd name="T41" fmla="*/ 293 h 1562"/>
                  <a:gd name="T42" fmla="*/ 134 w 354"/>
                  <a:gd name="T43" fmla="*/ 379 h 1562"/>
                  <a:gd name="T44" fmla="*/ 103 w 354"/>
                  <a:gd name="T45" fmla="*/ 469 h 1562"/>
                  <a:gd name="T46" fmla="*/ 80 w 354"/>
                  <a:gd name="T47" fmla="*/ 560 h 1562"/>
                  <a:gd name="T48" fmla="*/ 67 w 354"/>
                  <a:gd name="T49" fmla="*/ 653 h 1562"/>
                  <a:gd name="T50" fmla="*/ 62 w 354"/>
                  <a:gd name="T51" fmla="*/ 746 h 1562"/>
                  <a:gd name="T52" fmla="*/ 67 w 354"/>
                  <a:gd name="T53" fmla="*/ 841 h 1562"/>
                  <a:gd name="T54" fmla="*/ 80 w 354"/>
                  <a:gd name="T55" fmla="*/ 937 h 1562"/>
                  <a:gd name="T56" fmla="*/ 103 w 354"/>
                  <a:gd name="T57" fmla="*/ 1034 h 1562"/>
                  <a:gd name="T58" fmla="*/ 135 w 354"/>
                  <a:gd name="T59" fmla="*/ 1131 h 1562"/>
                  <a:gd name="T60" fmla="*/ 176 w 354"/>
                  <a:gd name="T61" fmla="*/ 1229 h 1562"/>
                  <a:gd name="T62" fmla="*/ 227 w 354"/>
                  <a:gd name="T63" fmla="*/ 1327 h 1562"/>
                  <a:gd name="T64" fmla="*/ 286 w 354"/>
                  <a:gd name="T65" fmla="*/ 1425 h 1562"/>
                  <a:gd name="T66" fmla="*/ 354 w 354"/>
                  <a:gd name="T67" fmla="*/ 1522 h 15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54" h="1562">
                    <a:moveTo>
                      <a:pt x="302" y="1562"/>
                    </a:moveTo>
                    <a:lnTo>
                      <a:pt x="302" y="1562"/>
                    </a:lnTo>
                    <a:lnTo>
                      <a:pt x="264" y="1511"/>
                    </a:lnTo>
                    <a:lnTo>
                      <a:pt x="230" y="1460"/>
                    </a:lnTo>
                    <a:lnTo>
                      <a:pt x="198" y="1409"/>
                    </a:lnTo>
                    <a:lnTo>
                      <a:pt x="169" y="1358"/>
                    </a:lnTo>
                    <a:lnTo>
                      <a:pt x="141" y="1307"/>
                    </a:lnTo>
                    <a:lnTo>
                      <a:pt x="116" y="1255"/>
                    </a:lnTo>
                    <a:lnTo>
                      <a:pt x="95" y="1203"/>
                    </a:lnTo>
                    <a:lnTo>
                      <a:pt x="74" y="1152"/>
                    </a:lnTo>
                    <a:lnTo>
                      <a:pt x="56" y="1101"/>
                    </a:lnTo>
                    <a:lnTo>
                      <a:pt x="41" y="1049"/>
                    </a:lnTo>
                    <a:lnTo>
                      <a:pt x="28" y="997"/>
                    </a:lnTo>
                    <a:lnTo>
                      <a:pt x="18" y="947"/>
                    </a:lnTo>
                    <a:lnTo>
                      <a:pt x="10" y="895"/>
                    </a:lnTo>
                    <a:lnTo>
                      <a:pt x="4" y="844"/>
                    </a:lnTo>
                    <a:lnTo>
                      <a:pt x="1" y="794"/>
                    </a:lnTo>
                    <a:lnTo>
                      <a:pt x="0" y="743"/>
                    </a:lnTo>
                    <a:lnTo>
                      <a:pt x="1" y="693"/>
                    </a:lnTo>
                    <a:lnTo>
                      <a:pt x="4" y="643"/>
                    </a:lnTo>
                    <a:lnTo>
                      <a:pt x="10" y="594"/>
                    </a:lnTo>
                    <a:lnTo>
                      <a:pt x="18" y="545"/>
                    </a:lnTo>
                    <a:lnTo>
                      <a:pt x="30" y="496"/>
                    </a:lnTo>
                    <a:lnTo>
                      <a:pt x="42" y="448"/>
                    </a:lnTo>
                    <a:lnTo>
                      <a:pt x="57" y="400"/>
                    </a:lnTo>
                    <a:lnTo>
                      <a:pt x="75" y="354"/>
                    </a:lnTo>
                    <a:lnTo>
                      <a:pt x="96" y="307"/>
                    </a:lnTo>
                    <a:lnTo>
                      <a:pt x="119" y="260"/>
                    </a:lnTo>
                    <a:lnTo>
                      <a:pt x="143" y="215"/>
                    </a:lnTo>
                    <a:lnTo>
                      <a:pt x="170" y="170"/>
                    </a:lnTo>
                    <a:lnTo>
                      <a:pt x="200" y="127"/>
                    </a:lnTo>
                    <a:lnTo>
                      <a:pt x="232" y="83"/>
                    </a:lnTo>
                    <a:lnTo>
                      <a:pt x="267" y="41"/>
                    </a:lnTo>
                    <a:lnTo>
                      <a:pt x="304" y="0"/>
                    </a:lnTo>
                    <a:lnTo>
                      <a:pt x="352" y="44"/>
                    </a:lnTo>
                    <a:lnTo>
                      <a:pt x="352" y="44"/>
                    </a:lnTo>
                    <a:lnTo>
                      <a:pt x="317" y="84"/>
                    </a:lnTo>
                    <a:lnTo>
                      <a:pt x="284" y="125"/>
                    </a:lnTo>
                    <a:lnTo>
                      <a:pt x="253" y="165"/>
                    </a:lnTo>
                    <a:lnTo>
                      <a:pt x="225" y="208"/>
                    </a:lnTo>
                    <a:lnTo>
                      <a:pt x="199" y="249"/>
                    </a:lnTo>
                    <a:lnTo>
                      <a:pt x="175" y="293"/>
                    </a:lnTo>
                    <a:lnTo>
                      <a:pt x="154" y="336"/>
                    </a:lnTo>
                    <a:lnTo>
                      <a:pt x="134" y="379"/>
                    </a:lnTo>
                    <a:lnTo>
                      <a:pt x="117" y="424"/>
                    </a:lnTo>
                    <a:lnTo>
                      <a:pt x="103" y="469"/>
                    </a:lnTo>
                    <a:lnTo>
                      <a:pt x="91" y="514"/>
                    </a:lnTo>
                    <a:lnTo>
                      <a:pt x="80" y="560"/>
                    </a:lnTo>
                    <a:lnTo>
                      <a:pt x="72" y="606"/>
                    </a:lnTo>
                    <a:lnTo>
                      <a:pt x="67" y="653"/>
                    </a:lnTo>
                    <a:lnTo>
                      <a:pt x="63" y="699"/>
                    </a:lnTo>
                    <a:lnTo>
                      <a:pt x="62" y="746"/>
                    </a:lnTo>
                    <a:lnTo>
                      <a:pt x="64" y="794"/>
                    </a:lnTo>
                    <a:lnTo>
                      <a:pt x="67" y="841"/>
                    </a:lnTo>
                    <a:lnTo>
                      <a:pt x="73" y="889"/>
                    </a:lnTo>
                    <a:lnTo>
                      <a:pt x="80" y="937"/>
                    </a:lnTo>
                    <a:lnTo>
                      <a:pt x="91" y="986"/>
                    </a:lnTo>
                    <a:lnTo>
                      <a:pt x="103" y="1034"/>
                    </a:lnTo>
                    <a:lnTo>
                      <a:pt x="119" y="1082"/>
                    </a:lnTo>
                    <a:lnTo>
                      <a:pt x="135" y="1131"/>
                    </a:lnTo>
                    <a:lnTo>
                      <a:pt x="155" y="1181"/>
                    </a:lnTo>
                    <a:lnTo>
                      <a:pt x="176" y="1229"/>
                    </a:lnTo>
                    <a:lnTo>
                      <a:pt x="200" y="1278"/>
                    </a:lnTo>
                    <a:lnTo>
                      <a:pt x="227" y="1327"/>
                    </a:lnTo>
                    <a:lnTo>
                      <a:pt x="255" y="1375"/>
                    </a:lnTo>
                    <a:lnTo>
                      <a:pt x="286" y="1425"/>
                    </a:lnTo>
                    <a:lnTo>
                      <a:pt x="319" y="1474"/>
                    </a:lnTo>
                    <a:lnTo>
                      <a:pt x="354" y="1522"/>
                    </a:lnTo>
                    <a:lnTo>
                      <a:pt x="302" y="156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  <p:sp>
            <p:nvSpPr>
              <p:cNvPr id="35" name="Freeform 265">
                <a:extLst>
                  <a:ext uri="{FF2B5EF4-FFF2-40B4-BE49-F238E27FC236}">
                    <a16:creationId xmlns:a16="http://schemas.microsoft.com/office/drawing/2014/main" id="{00139F2E-CE48-46E8-84DD-70480748E2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8225" y="1812926"/>
                <a:ext cx="80963" cy="354013"/>
              </a:xfrm>
              <a:custGeom>
                <a:avLst/>
                <a:gdLst>
                  <a:gd name="T0" fmla="*/ 0 w 355"/>
                  <a:gd name="T1" fmla="*/ 1522 h 1562"/>
                  <a:gd name="T2" fmla="*/ 35 w 355"/>
                  <a:gd name="T3" fmla="*/ 1474 h 1562"/>
                  <a:gd name="T4" fmla="*/ 99 w 355"/>
                  <a:gd name="T5" fmla="*/ 1375 h 1562"/>
                  <a:gd name="T6" fmla="*/ 154 w 355"/>
                  <a:gd name="T7" fmla="*/ 1278 h 1562"/>
                  <a:gd name="T8" fmla="*/ 200 w 355"/>
                  <a:gd name="T9" fmla="*/ 1180 h 1562"/>
                  <a:gd name="T10" fmla="*/ 236 w 355"/>
                  <a:gd name="T11" fmla="*/ 1082 h 1562"/>
                  <a:gd name="T12" fmla="*/ 263 w 355"/>
                  <a:gd name="T13" fmla="*/ 985 h 1562"/>
                  <a:gd name="T14" fmla="*/ 281 w 355"/>
                  <a:gd name="T15" fmla="*/ 889 h 1562"/>
                  <a:gd name="T16" fmla="*/ 291 w 355"/>
                  <a:gd name="T17" fmla="*/ 794 h 1562"/>
                  <a:gd name="T18" fmla="*/ 291 w 355"/>
                  <a:gd name="T19" fmla="*/ 699 h 1562"/>
                  <a:gd name="T20" fmla="*/ 282 w 355"/>
                  <a:gd name="T21" fmla="*/ 606 h 1562"/>
                  <a:gd name="T22" fmla="*/ 264 w 355"/>
                  <a:gd name="T23" fmla="*/ 514 h 1562"/>
                  <a:gd name="T24" fmla="*/ 237 w 355"/>
                  <a:gd name="T25" fmla="*/ 424 h 1562"/>
                  <a:gd name="T26" fmla="*/ 201 w 355"/>
                  <a:gd name="T27" fmla="*/ 336 h 1562"/>
                  <a:gd name="T28" fmla="*/ 155 w 355"/>
                  <a:gd name="T29" fmla="*/ 249 h 1562"/>
                  <a:gd name="T30" fmla="*/ 100 w 355"/>
                  <a:gd name="T31" fmla="*/ 165 h 1562"/>
                  <a:gd name="T32" fmla="*/ 37 w 355"/>
                  <a:gd name="T33" fmla="*/ 84 h 1562"/>
                  <a:gd name="T34" fmla="*/ 51 w 355"/>
                  <a:gd name="T35" fmla="*/ 0 h 1562"/>
                  <a:gd name="T36" fmla="*/ 87 w 355"/>
                  <a:gd name="T37" fmla="*/ 41 h 1562"/>
                  <a:gd name="T38" fmla="*/ 154 w 355"/>
                  <a:gd name="T39" fmla="*/ 127 h 1562"/>
                  <a:gd name="T40" fmla="*/ 211 w 355"/>
                  <a:gd name="T41" fmla="*/ 215 h 1562"/>
                  <a:gd name="T42" fmla="*/ 259 w 355"/>
                  <a:gd name="T43" fmla="*/ 306 h 1562"/>
                  <a:gd name="T44" fmla="*/ 297 w 355"/>
                  <a:gd name="T45" fmla="*/ 400 h 1562"/>
                  <a:gd name="T46" fmla="*/ 325 w 355"/>
                  <a:gd name="T47" fmla="*/ 496 h 1562"/>
                  <a:gd name="T48" fmla="*/ 345 w 355"/>
                  <a:gd name="T49" fmla="*/ 594 h 1562"/>
                  <a:gd name="T50" fmla="*/ 354 w 355"/>
                  <a:gd name="T51" fmla="*/ 693 h 1562"/>
                  <a:gd name="T52" fmla="*/ 354 w 355"/>
                  <a:gd name="T53" fmla="*/ 794 h 1562"/>
                  <a:gd name="T54" fmla="*/ 345 w 355"/>
                  <a:gd name="T55" fmla="*/ 895 h 1562"/>
                  <a:gd name="T56" fmla="*/ 326 w 355"/>
                  <a:gd name="T57" fmla="*/ 997 h 1562"/>
                  <a:gd name="T58" fmla="*/ 297 w 355"/>
                  <a:gd name="T59" fmla="*/ 1100 h 1562"/>
                  <a:gd name="T60" fmla="*/ 260 w 355"/>
                  <a:gd name="T61" fmla="*/ 1203 h 1562"/>
                  <a:gd name="T62" fmla="*/ 212 w 355"/>
                  <a:gd name="T63" fmla="*/ 1306 h 1562"/>
                  <a:gd name="T64" fmla="*/ 155 w 355"/>
                  <a:gd name="T65" fmla="*/ 1409 h 1562"/>
                  <a:gd name="T66" fmla="*/ 89 w 355"/>
                  <a:gd name="T67" fmla="*/ 1511 h 1562"/>
                  <a:gd name="T68" fmla="*/ 53 w 355"/>
                  <a:gd name="T69" fmla="*/ 1562 h 15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355" h="1562">
                    <a:moveTo>
                      <a:pt x="53" y="1562"/>
                    </a:moveTo>
                    <a:lnTo>
                      <a:pt x="0" y="1522"/>
                    </a:lnTo>
                    <a:lnTo>
                      <a:pt x="0" y="1522"/>
                    </a:lnTo>
                    <a:lnTo>
                      <a:pt x="35" y="1474"/>
                    </a:lnTo>
                    <a:lnTo>
                      <a:pt x="68" y="1424"/>
                    </a:lnTo>
                    <a:lnTo>
                      <a:pt x="99" y="1375"/>
                    </a:lnTo>
                    <a:lnTo>
                      <a:pt x="127" y="1327"/>
                    </a:lnTo>
                    <a:lnTo>
                      <a:pt x="154" y="1278"/>
                    </a:lnTo>
                    <a:lnTo>
                      <a:pt x="178" y="1229"/>
                    </a:lnTo>
                    <a:lnTo>
                      <a:pt x="200" y="1180"/>
                    </a:lnTo>
                    <a:lnTo>
                      <a:pt x="218" y="1131"/>
                    </a:lnTo>
                    <a:lnTo>
                      <a:pt x="236" y="1082"/>
                    </a:lnTo>
                    <a:lnTo>
                      <a:pt x="250" y="1034"/>
                    </a:lnTo>
                    <a:lnTo>
                      <a:pt x="263" y="985"/>
                    </a:lnTo>
                    <a:lnTo>
                      <a:pt x="273" y="937"/>
                    </a:lnTo>
                    <a:lnTo>
                      <a:pt x="281" y="889"/>
                    </a:lnTo>
                    <a:lnTo>
                      <a:pt x="288" y="841"/>
                    </a:lnTo>
                    <a:lnTo>
                      <a:pt x="291" y="794"/>
                    </a:lnTo>
                    <a:lnTo>
                      <a:pt x="292" y="746"/>
                    </a:lnTo>
                    <a:lnTo>
                      <a:pt x="291" y="699"/>
                    </a:lnTo>
                    <a:lnTo>
                      <a:pt x="288" y="652"/>
                    </a:lnTo>
                    <a:lnTo>
                      <a:pt x="282" y="606"/>
                    </a:lnTo>
                    <a:lnTo>
                      <a:pt x="274" y="560"/>
                    </a:lnTo>
                    <a:lnTo>
                      <a:pt x="264" y="514"/>
                    </a:lnTo>
                    <a:lnTo>
                      <a:pt x="251" y="469"/>
                    </a:lnTo>
                    <a:lnTo>
                      <a:pt x="237" y="424"/>
                    </a:lnTo>
                    <a:lnTo>
                      <a:pt x="219" y="379"/>
                    </a:lnTo>
                    <a:lnTo>
                      <a:pt x="201" y="336"/>
                    </a:lnTo>
                    <a:lnTo>
                      <a:pt x="179" y="293"/>
                    </a:lnTo>
                    <a:lnTo>
                      <a:pt x="155" y="249"/>
                    </a:lnTo>
                    <a:lnTo>
                      <a:pt x="129" y="207"/>
                    </a:lnTo>
                    <a:lnTo>
                      <a:pt x="100" y="165"/>
                    </a:lnTo>
                    <a:lnTo>
                      <a:pt x="70" y="125"/>
                    </a:lnTo>
                    <a:lnTo>
                      <a:pt x="37" y="84"/>
                    </a:lnTo>
                    <a:lnTo>
                      <a:pt x="2" y="44"/>
                    </a:lnTo>
                    <a:lnTo>
                      <a:pt x="51" y="0"/>
                    </a:lnTo>
                    <a:lnTo>
                      <a:pt x="51" y="0"/>
                    </a:lnTo>
                    <a:lnTo>
                      <a:pt x="87" y="41"/>
                    </a:lnTo>
                    <a:lnTo>
                      <a:pt x="122" y="83"/>
                    </a:lnTo>
                    <a:lnTo>
                      <a:pt x="154" y="127"/>
                    </a:lnTo>
                    <a:lnTo>
                      <a:pt x="183" y="170"/>
                    </a:lnTo>
                    <a:lnTo>
                      <a:pt x="211" y="215"/>
                    </a:lnTo>
                    <a:lnTo>
                      <a:pt x="236" y="260"/>
                    </a:lnTo>
                    <a:lnTo>
                      <a:pt x="259" y="306"/>
                    </a:lnTo>
                    <a:lnTo>
                      <a:pt x="278" y="353"/>
                    </a:lnTo>
                    <a:lnTo>
                      <a:pt x="297" y="400"/>
                    </a:lnTo>
                    <a:lnTo>
                      <a:pt x="312" y="448"/>
                    </a:lnTo>
                    <a:lnTo>
                      <a:pt x="325" y="496"/>
                    </a:lnTo>
                    <a:lnTo>
                      <a:pt x="336" y="545"/>
                    </a:lnTo>
                    <a:lnTo>
                      <a:pt x="345" y="594"/>
                    </a:lnTo>
                    <a:lnTo>
                      <a:pt x="350" y="643"/>
                    </a:lnTo>
                    <a:lnTo>
                      <a:pt x="354" y="693"/>
                    </a:lnTo>
                    <a:lnTo>
                      <a:pt x="355" y="743"/>
                    </a:lnTo>
                    <a:lnTo>
                      <a:pt x="354" y="794"/>
                    </a:lnTo>
                    <a:lnTo>
                      <a:pt x="351" y="844"/>
                    </a:lnTo>
                    <a:lnTo>
                      <a:pt x="345" y="895"/>
                    </a:lnTo>
                    <a:lnTo>
                      <a:pt x="336" y="947"/>
                    </a:lnTo>
                    <a:lnTo>
                      <a:pt x="326" y="997"/>
                    </a:lnTo>
                    <a:lnTo>
                      <a:pt x="312" y="1049"/>
                    </a:lnTo>
                    <a:lnTo>
                      <a:pt x="297" y="1100"/>
                    </a:lnTo>
                    <a:lnTo>
                      <a:pt x="279" y="1152"/>
                    </a:lnTo>
                    <a:lnTo>
                      <a:pt x="260" y="1203"/>
                    </a:lnTo>
                    <a:lnTo>
                      <a:pt x="237" y="1255"/>
                    </a:lnTo>
                    <a:lnTo>
                      <a:pt x="212" y="1306"/>
                    </a:lnTo>
                    <a:lnTo>
                      <a:pt x="185" y="1358"/>
                    </a:lnTo>
                    <a:lnTo>
                      <a:pt x="155" y="1409"/>
                    </a:lnTo>
                    <a:lnTo>
                      <a:pt x="124" y="1460"/>
                    </a:lnTo>
                    <a:lnTo>
                      <a:pt x="89" y="1511"/>
                    </a:lnTo>
                    <a:lnTo>
                      <a:pt x="53" y="1562"/>
                    </a:lnTo>
                    <a:lnTo>
                      <a:pt x="53" y="156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  <p:sp>
            <p:nvSpPr>
              <p:cNvPr id="36" name="Rectangle 266">
                <a:extLst>
                  <a:ext uri="{FF2B5EF4-FFF2-40B4-BE49-F238E27FC236}">
                    <a16:creationId xmlns:a16="http://schemas.microsoft.com/office/drawing/2014/main" id="{56DD2E31-FF8B-4EAC-BE33-37BEE7DDD6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5825" y="2063751"/>
                <a:ext cx="301625" cy="1587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  <p:sp>
            <p:nvSpPr>
              <p:cNvPr id="37" name="Rectangle 267">
                <a:extLst>
                  <a:ext uri="{FF2B5EF4-FFF2-40B4-BE49-F238E27FC236}">
                    <a16:creationId xmlns:a16="http://schemas.microsoft.com/office/drawing/2014/main" id="{8B851ACC-BF4B-4ABC-B84A-9C63C00460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32175" y="1884364"/>
                <a:ext cx="285750" cy="1428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  <p:sp>
            <p:nvSpPr>
              <p:cNvPr id="38" name="Rectangle 268">
                <a:extLst>
                  <a:ext uri="{FF2B5EF4-FFF2-40B4-BE49-F238E27FC236}">
                    <a16:creationId xmlns:a16="http://schemas.microsoft.com/office/drawing/2014/main" id="{4F3D3976-F7A9-468A-B7AC-930E9DACBB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03600" y="1974851"/>
                <a:ext cx="344488" cy="1428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p:grpSp>
      </p:grpSp>
      <p:sp>
        <p:nvSpPr>
          <p:cNvPr id="39" name="Text Placeholder 39">
            <a:extLst>
              <a:ext uri="{FF2B5EF4-FFF2-40B4-BE49-F238E27FC236}">
                <a16:creationId xmlns:a16="http://schemas.microsoft.com/office/drawing/2014/main" id="{369396BC-D22F-441B-8F20-F236967DD704}"/>
              </a:ext>
            </a:extLst>
          </p:cNvPr>
          <p:cNvSpPr txBox="1">
            <a:spLocks/>
          </p:cNvSpPr>
          <p:nvPr userDrawn="1"/>
        </p:nvSpPr>
        <p:spPr>
          <a:xfrm>
            <a:off x="7800447" y="6275381"/>
            <a:ext cx="1916577" cy="152349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100">
                <a:solidFill>
                  <a:schemeClr val="bg1"/>
                </a:solidFill>
                <a:latin typeface="+mj-lt"/>
              </a:rPr>
              <a:t>www</a:t>
            </a:r>
            <a:r>
              <a:rPr lang="en-US" sz="1100" dirty="0">
                <a:solidFill>
                  <a:schemeClr val="bg1"/>
                </a:solidFill>
                <a:latin typeface="+mj-lt"/>
              </a:rPr>
              <a:t>.impahq</a:t>
            </a:r>
            <a:r>
              <a:rPr lang="en-US" sz="1100">
                <a:solidFill>
                  <a:schemeClr val="bg1"/>
                </a:solidFill>
                <a:latin typeface="+mj-lt"/>
              </a:rPr>
              <a:t>.org</a:t>
            </a:r>
            <a:endParaRPr lang="en-US" sz="11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9EABFB3-D480-43D9-8063-80C22BEF30CB}"/>
              </a:ext>
            </a:extLst>
          </p:cNvPr>
          <p:cNvSpPr txBox="1"/>
          <p:nvPr userDrawn="1"/>
        </p:nvSpPr>
        <p:spPr>
          <a:xfrm>
            <a:off x="7800447" y="5037168"/>
            <a:ext cx="1916577" cy="169277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+44 (0)20 7240 3973</a:t>
            </a:r>
          </a:p>
        </p:txBody>
      </p:sp>
      <p:sp>
        <p:nvSpPr>
          <p:cNvPr id="41" name="TextBox 40">
            <a:hlinkClick r:id="rId3"/>
            <a:extLst>
              <a:ext uri="{FF2B5EF4-FFF2-40B4-BE49-F238E27FC236}">
                <a16:creationId xmlns:a16="http://schemas.microsoft.com/office/drawing/2014/main" id="{E86EA1D1-D64D-406A-8C41-2A9E718778C0}"/>
              </a:ext>
            </a:extLst>
          </p:cNvPr>
          <p:cNvSpPr txBox="1"/>
          <p:nvPr userDrawn="1"/>
        </p:nvSpPr>
        <p:spPr>
          <a:xfrm>
            <a:off x="7800447" y="5656275"/>
            <a:ext cx="1916577" cy="169277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r>
              <a:rPr lang="en-US" sz="1100" u="none" dirty="0">
                <a:solidFill>
                  <a:schemeClr val="bg1"/>
                </a:solidFill>
              </a:rPr>
              <a:t>office@impahq.org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6D8FA050-AD22-46A8-9A1B-F2575742E0E0}"/>
              </a:ext>
            </a:extLst>
          </p:cNvPr>
          <p:cNvCxnSpPr>
            <a:cxnSpLocks/>
          </p:cNvCxnSpPr>
          <p:nvPr userDrawn="1"/>
        </p:nvCxnSpPr>
        <p:spPr>
          <a:xfrm>
            <a:off x="7800447" y="5431360"/>
            <a:ext cx="1916577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4E3B1898-F994-43C0-9AEC-8E07930E0153}"/>
              </a:ext>
            </a:extLst>
          </p:cNvPr>
          <p:cNvCxnSpPr>
            <a:cxnSpLocks/>
          </p:cNvCxnSpPr>
          <p:nvPr userDrawn="1"/>
        </p:nvCxnSpPr>
        <p:spPr>
          <a:xfrm>
            <a:off x="7800447" y="6050467"/>
            <a:ext cx="1916577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itle 1">
            <a:extLst>
              <a:ext uri="{FF2B5EF4-FFF2-40B4-BE49-F238E27FC236}">
                <a16:creationId xmlns:a16="http://schemas.microsoft.com/office/drawing/2014/main" id="{FBF04941-63B8-4B26-9F14-3BD8DAD32F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1308" y="3470832"/>
            <a:ext cx="4495587" cy="1218795"/>
          </a:xfrm>
        </p:spPr>
        <p:txBody>
          <a:bodyPr anchor="ctr"/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b="1" kern="1200" dirty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6E11C12-C4CC-4BBF-9C6D-6813007CEEF4}"/>
              </a:ext>
            </a:extLst>
          </p:cNvPr>
          <p:cNvCxnSpPr>
            <a:cxnSpLocks/>
          </p:cNvCxnSpPr>
          <p:nvPr userDrawn="1"/>
        </p:nvCxnSpPr>
        <p:spPr>
          <a:xfrm>
            <a:off x="0" y="2244810"/>
            <a:ext cx="932688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83939EA-A66F-43F8-A81B-4B290F750E24}"/>
              </a:ext>
            </a:extLst>
          </p:cNvPr>
          <p:cNvCxnSpPr>
            <a:cxnSpLocks/>
          </p:cNvCxnSpPr>
          <p:nvPr userDrawn="1"/>
        </p:nvCxnSpPr>
        <p:spPr>
          <a:xfrm>
            <a:off x="9896475" y="2645390"/>
            <a:ext cx="2295525" cy="0"/>
          </a:xfrm>
          <a:prstGeom prst="line">
            <a:avLst/>
          </a:prstGeom>
          <a:ln w="38100">
            <a:solidFill>
              <a:srgbClr val="014F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94F6180B-8C66-4307-BCD0-58A3E20CDD7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423" y="1771965"/>
            <a:ext cx="2161046" cy="1322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9398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F51F10-2225-49C5-A738-0813C13487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E4A1E0-ABC8-4411-A8AA-FCC01A8678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4BC867A-6BFF-44DB-AA15-D11BDA9AFA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79328" y="6469661"/>
            <a:ext cx="150682" cy="138499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DDB96F-EE46-45D8-AE49-03DD8EB20AA7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BBCBA2D-C556-489E-A946-D016F360CF62}"/>
              </a:ext>
            </a:extLst>
          </p:cNvPr>
          <p:cNvSpPr/>
          <p:nvPr userDrawn="1"/>
        </p:nvSpPr>
        <p:spPr>
          <a:xfrm flipH="1">
            <a:off x="0" y="6419769"/>
            <a:ext cx="12192000" cy="438231"/>
          </a:xfrm>
          <a:custGeom>
            <a:avLst/>
            <a:gdLst>
              <a:gd name="connsiteX0" fmla="*/ 12192000 w 12192000"/>
              <a:gd name="connsiteY0" fmla="*/ 0 h 438231"/>
              <a:gd name="connsiteX1" fmla="*/ 11964381 w 12192000"/>
              <a:gd name="connsiteY1" fmla="*/ 0 h 438231"/>
              <a:gd name="connsiteX2" fmla="*/ 11962654 w 12192000"/>
              <a:gd name="connsiteY2" fmla="*/ 0 h 438231"/>
              <a:gd name="connsiteX3" fmla="*/ 2104879 w 12192000"/>
              <a:gd name="connsiteY3" fmla="*/ 0 h 438231"/>
              <a:gd name="connsiteX4" fmla="*/ 1919070 w 12192000"/>
              <a:gd name="connsiteY4" fmla="*/ 185809 h 438231"/>
              <a:gd name="connsiteX5" fmla="*/ 1919070 w 12192000"/>
              <a:gd name="connsiteY5" fmla="*/ 161922 h 438231"/>
              <a:gd name="connsiteX6" fmla="*/ 1814201 w 12192000"/>
              <a:gd name="connsiteY6" fmla="*/ 320131 h 438231"/>
              <a:gd name="connsiteX7" fmla="*/ 1751601 w 12192000"/>
              <a:gd name="connsiteY7" fmla="*/ 332770 h 438231"/>
              <a:gd name="connsiteX8" fmla="*/ 188452 w 12192000"/>
              <a:gd name="connsiteY8" fmla="*/ 332770 h 438231"/>
              <a:gd name="connsiteX9" fmla="*/ 25632 w 12192000"/>
              <a:gd name="connsiteY9" fmla="*/ 400213 h 438231"/>
              <a:gd name="connsiteX10" fmla="*/ 0 w 12192000"/>
              <a:gd name="connsiteY10" fmla="*/ 438230 h 438231"/>
              <a:gd name="connsiteX11" fmla="*/ 11962654 w 12192000"/>
              <a:gd name="connsiteY11" fmla="*/ 438230 h 438231"/>
              <a:gd name="connsiteX12" fmla="*/ 11962654 w 12192000"/>
              <a:gd name="connsiteY12" fmla="*/ 438231 h 438231"/>
              <a:gd name="connsiteX13" fmla="*/ 12192000 w 12192000"/>
              <a:gd name="connsiteY13" fmla="*/ 438231 h 438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438231">
                <a:moveTo>
                  <a:pt x="12192000" y="0"/>
                </a:moveTo>
                <a:lnTo>
                  <a:pt x="11964381" y="0"/>
                </a:lnTo>
                <a:lnTo>
                  <a:pt x="11962654" y="0"/>
                </a:lnTo>
                <a:lnTo>
                  <a:pt x="2104879" y="0"/>
                </a:lnTo>
                <a:cubicBezTo>
                  <a:pt x="2002260" y="0"/>
                  <a:pt x="1919070" y="83190"/>
                  <a:pt x="1919070" y="185809"/>
                </a:cubicBezTo>
                <a:lnTo>
                  <a:pt x="1919070" y="161922"/>
                </a:lnTo>
                <a:cubicBezTo>
                  <a:pt x="1919070" y="233044"/>
                  <a:pt x="1875828" y="294066"/>
                  <a:pt x="1814201" y="320131"/>
                </a:cubicBezTo>
                <a:lnTo>
                  <a:pt x="1751601" y="332770"/>
                </a:lnTo>
                <a:lnTo>
                  <a:pt x="188452" y="332770"/>
                </a:lnTo>
                <a:cubicBezTo>
                  <a:pt x="124867" y="332770"/>
                  <a:pt x="67302" y="358543"/>
                  <a:pt x="25632" y="400213"/>
                </a:cubicBezTo>
                <a:lnTo>
                  <a:pt x="0" y="438230"/>
                </a:lnTo>
                <a:lnTo>
                  <a:pt x="11962654" y="438230"/>
                </a:lnTo>
                <a:lnTo>
                  <a:pt x="11962654" y="438231"/>
                </a:lnTo>
                <a:lnTo>
                  <a:pt x="12192000" y="438231"/>
                </a:lnTo>
                <a:close/>
              </a:path>
            </a:pathLst>
          </a:cu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A3F3FC6-C029-4ED3-BFE6-FC616A8B93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29" y="6212841"/>
            <a:ext cx="945587" cy="578598"/>
          </a:xfrm>
          <a:prstGeom prst="rect">
            <a:avLst/>
          </a:prstGeom>
          <a:effectLst>
            <a:outerShdw blurRad="63500" dist="38100" dir="5400000" algn="t" rotWithShape="0">
              <a:schemeClr val="accent2">
                <a:lumMod val="50000"/>
                <a:alpha val="14000"/>
              </a:scheme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4C337EE-DD2C-40C2-B82C-3E663D7655CF}"/>
              </a:ext>
            </a:extLst>
          </p:cNvPr>
          <p:cNvSpPr txBox="1"/>
          <p:nvPr userDrawn="1"/>
        </p:nvSpPr>
        <p:spPr>
          <a:xfrm>
            <a:off x="1193445" y="6577329"/>
            <a:ext cx="7105650" cy="12311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defRPr/>
            </a:pPr>
            <a:r>
              <a:rPr lang="en-US" sz="800" spc="300" dirty="0">
                <a:solidFill>
                  <a:schemeClr val="bg1"/>
                </a:solidFill>
                <a:latin typeface="+mj-lt"/>
              </a:rPr>
              <a:t>International Maritime Pilots Association 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2B06C23-41D5-4363-813B-7DE150D6F452}"/>
              </a:ext>
            </a:extLst>
          </p:cNvPr>
          <p:cNvCxnSpPr>
            <a:cxnSpLocks/>
          </p:cNvCxnSpPr>
          <p:nvPr userDrawn="1"/>
        </p:nvCxnSpPr>
        <p:spPr>
          <a:xfrm>
            <a:off x="10355580" y="6538910"/>
            <a:ext cx="107442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lide Number Placeholder 2">
            <a:extLst>
              <a:ext uri="{FF2B5EF4-FFF2-40B4-BE49-F238E27FC236}">
                <a16:creationId xmlns:a16="http://schemas.microsoft.com/office/drawing/2014/main" id="{3A0AAEF5-1C4E-45CC-A31B-F27AA1EDD6EF}"/>
              </a:ext>
            </a:extLst>
          </p:cNvPr>
          <p:cNvSpPr txBox="1">
            <a:spLocks/>
          </p:cNvSpPr>
          <p:nvPr userDrawn="1"/>
        </p:nvSpPr>
        <p:spPr>
          <a:xfrm>
            <a:off x="11519300" y="6469661"/>
            <a:ext cx="298160" cy="138499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Page</a:t>
            </a:r>
          </a:p>
        </p:txBody>
      </p:sp>
    </p:spTree>
    <p:extLst>
      <p:ext uri="{BB962C8B-B14F-4D97-AF65-F5344CB8AC3E}">
        <p14:creationId xmlns:p14="http://schemas.microsoft.com/office/powerpoint/2010/main" val="42387379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>
            <a:extLst>
              <a:ext uri="{FF2B5EF4-FFF2-40B4-BE49-F238E27FC236}">
                <a16:creationId xmlns:a16="http://schemas.microsoft.com/office/drawing/2014/main" id="{7DA406AA-22A5-405E-9297-0C64A8A53C7C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971308" y="2654206"/>
            <a:ext cx="4038303" cy="1828193"/>
          </a:xfrm>
        </p:spPr>
        <p:txBody>
          <a:bodyPr anchor="ctr">
            <a:sp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b="1" kern="1200" dirty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74E1D7C2-4EF6-4F1C-A670-3CF6EE5B33CC}"/>
              </a:ext>
            </a:extLst>
          </p:cNvPr>
          <p:cNvSpPr/>
          <p:nvPr userDrawn="1"/>
        </p:nvSpPr>
        <p:spPr>
          <a:xfrm>
            <a:off x="0" y="6419769"/>
            <a:ext cx="12192000" cy="438231"/>
          </a:xfrm>
          <a:custGeom>
            <a:avLst/>
            <a:gdLst>
              <a:gd name="connsiteX0" fmla="*/ 12192000 w 12192000"/>
              <a:gd name="connsiteY0" fmla="*/ 0 h 438231"/>
              <a:gd name="connsiteX1" fmla="*/ 11964381 w 12192000"/>
              <a:gd name="connsiteY1" fmla="*/ 0 h 438231"/>
              <a:gd name="connsiteX2" fmla="*/ 11962654 w 12192000"/>
              <a:gd name="connsiteY2" fmla="*/ 0 h 438231"/>
              <a:gd name="connsiteX3" fmla="*/ 2104879 w 12192000"/>
              <a:gd name="connsiteY3" fmla="*/ 0 h 438231"/>
              <a:gd name="connsiteX4" fmla="*/ 1919070 w 12192000"/>
              <a:gd name="connsiteY4" fmla="*/ 185809 h 438231"/>
              <a:gd name="connsiteX5" fmla="*/ 1919070 w 12192000"/>
              <a:gd name="connsiteY5" fmla="*/ 161922 h 438231"/>
              <a:gd name="connsiteX6" fmla="*/ 1814201 w 12192000"/>
              <a:gd name="connsiteY6" fmla="*/ 320131 h 438231"/>
              <a:gd name="connsiteX7" fmla="*/ 1751601 w 12192000"/>
              <a:gd name="connsiteY7" fmla="*/ 332770 h 438231"/>
              <a:gd name="connsiteX8" fmla="*/ 188452 w 12192000"/>
              <a:gd name="connsiteY8" fmla="*/ 332770 h 438231"/>
              <a:gd name="connsiteX9" fmla="*/ 25632 w 12192000"/>
              <a:gd name="connsiteY9" fmla="*/ 400213 h 438231"/>
              <a:gd name="connsiteX10" fmla="*/ 0 w 12192000"/>
              <a:gd name="connsiteY10" fmla="*/ 438230 h 438231"/>
              <a:gd name="connsiteX11" fmla="*/ 11962654 w 12192000"/>
              <a:gd name="connsiteY11" fmla="*/ 438230 h 438231"/>
              <a:gd name="connsiteX12" fmla="*/ 11962654 w 12192000"/>
              <a:gd name="connsiteY12" fmla="*/ 438231 h 438231"/>
              <a:gd name="connsiteX13" fmla="*/ 12192000 w 12192000"/>
              <a:gd name="connsiteY13" fmla="*/ 438231 h 438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438231">
                <a:moveTo>
                  <a:pt x="12192000" y="0"/>
                </a:moveTo>
                <a:lnTo>
                  <a:pt x="11964381" y="0"/>
                </a:lnTo>
                <a:lnTo>
                  <a:pt x="11962654" y="0"/>
                </a:lnTo>
                <a:lnTo>
                  <a:pt x="2104879" y="0"/>
                </a:lnTo>
                <a:cubicBezTo>
                  <a:pt x="2002260" y="0"/>
                  <a:pt x="1919070" y="83190"/>
                  <a:pt x="1919070" y="185809"/>
                </a:cubicBezTo>
                <a:lnTo>
                  <a:pt x="1919070" y="161922"/>
                </a:lnTo>
                <a:cubicBezTo>
                  <a:pt x="1919070" y="233044"/>
                  <a:pt x="1875828" y="294066"/>
                  <a:pt x="1814201" y="320131"/>
                </a:cubicBezTo>
                <a:lnTo>
                  <a:pt x="1751601" y="332770"/>
                </a:lnTo>
                <a:lnTo>
                  <a:pt x="188452" y="332770"/>
                </a:lnTo>
                <a:cubicBezTo>
                  <a:pt x="124867" y="332770"/>
                  <a:pt x="67302" y="358543"/>
                  <a:pt x="25632" y="400213"/>
                </a:cubicBezTo>
                <a:lnTo>
                  <a:pt x="0" y="438230"/>
                </a:lnTo>
                <a:lnTo>
                  <a:pt x="11962654" y="438230"/>
                </a:lnTo>
                <a:lnTo>
                  <a:pt x="11962654" y="438231"/>
                </a:lnTo>
                <a:lnTo>
                  <a:pt x="12192000" y="438231"/>
                </a:lnTo>
                <a:close/>
              </a:path>
            </a:pathLst>
          </a:cu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596EB2B-F7FC-41A1-8F9E-67423176FD1B}"/>
              </a:ext>
            </a:extLst>
          </p:cNvPr>
          <p:cNvCxnSpPr>
            <a:cxnSpLocks/>
          </p:cNvCxnSpPr>
          <p:nvPr userDrawn="1"/>
        </p:nvCxnSpPr>
        <p:spPr>
          <a:xfrm>
            <a:off x="0" y="1030115"/>
            <a:ext cx="932688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8EEB0F7-42FF-45B5-829A-ACE627F5FE38}"/>
              </a:ext>
            </a:extLst>
          </p:cNvPr>
          <p:cNvCxnSpPr>
            <a:cxnSpLocks/>
          </p:cNvCxnSpPr>
          <p:nvPr userDrawn="1"/>
        </p:nvCxnSpPr>
        <p:spPr>
          <a:xfrm>
            <a:off x="9896475" y="1430695"/>
            <a:ext cx="2295525" cy="0"/>
          </a:xfrm>
          <a:prstGeom prst="line">
            <a:avLst/>
          </a:prstGeom>
          <a:ln w="38100">
            <a:solidFill>
              <a:srgbClr val="014F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725175E5-ACAD-468D-A50D-B6B0AFCCF8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423" y="557270"/>
            <a:ext cx="2161046" cy="1322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2697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Freeform: Shape 94">
            <a:extLst>
              <a:ext uri="{FF2B5EF4-FFF2-40B4-BE49-F238E27FC236}">
                <a16:creationId xmlns:a16="http://schemas.microsoft.com/office/drawing/2014/main" id="{F48EB37F-F2D8-4969-9E21-4D1D785B3F0C}"/>
              </a:ext>
            </a:extLst>
          </p:cNvPr>
          <p:cNvSpPr/>
          <p:nvPr userDrawn="1"/>
        </p:nvSpPr>
        <p:spPr>
          <a:xfrm>
            <a:off x="1968500" y="4647917"/>
            <a:ext cx="10223500" cy="2210083"/>
          </a:xfrm>
          <a:custGeom>
            <a:avLst/>
            <a:gdLst>
              <a:gd name="connsiteX0" fmla="*/ 7649215 w 10223500"/>
              <a:gd name="connsiteY0" fmla="*/ 0 h 2210083"/>
              <a:gd name="connsiteX1" fmla="*/ 10223500 w 10223500"/>
              <a:gd name="connsiteY1" fmla="*/ 0 h 2210083"/>
              <a:gd name="connsiteX2" fmla="*/ 10223500 w 10223500"/>
              <a:gd name="connsiteY2" fmla="*/ 2210083 h 2210083"/>
              <a:gd name="connsiteX3" fmla="*/ 0 w 10223500"/>
              <a:gd name="connsiteY3" fmla="*/ 2210083 h 2210083"/>
              <a:gd name="connsiteX4" fmla="*/ 0 w 10223500"/>
              <a:gd name="connsiteY4" fmla="*/ 1712724 h 2210083"/>
              <a:gd name="connsiteX5" fmla="*/ 5830940 w 10223500"/>
              <a:gd name="connsiteY5" fmla="*/ 1712724 h 2210083"/>
              <a:gd name="connsiteX6" fmla="*/ 6692880 w 10223500"/>
              <a:gd name="connsiteY6" fmla="*/ 956335 h 2210083"/>
              <a:gd name="connsiteX7" fmla="*/ 7649215 w 10223500"/>
              <a:gd name="connsiteY7" fmla="*/ 0 h 2210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223500" h="2210083">
                <a:moveTo>
                  <a:pt x="7649215" y="0"/>
                </a:moveTo>
                <a:lnTo>
                  <a:pt x="10223500" y="0"/>
                </a:lnTo>
                <a:lnTo>
                  <a:pt x="10223500" y="2210083"/>
                </a:lnTo>
                <a:lnTo>
                  <a:pt x="0" y="2210083"/>
                </a:lnTo>
                <a:lnTo>
                  <a:pt x="0" y="1712724"/>
                </a:lnTo>
                <a:lnTo>
                  <a:pt x="5830940" y="1712724"/>
                </a:lnTo>
                <a:cubicBezTo>
                  <a:pt x="6367300" y="1708579"/>
                  <a:pt x="6508036" y="1512290"/>
                  <a:pt x="6692880" y="956335"/>
                </a:cubicBezTo>
                <a:cubicBezTo>
                  <a:pt x="6807359" y="612016"/>
                  <a:pt x="6810593" y="0"/>
                  <a:pt x="7649215" y="0"/>
                </a:cubicBezTo>
                <a:close/>
              </a:path>
            </a:pathLst>
          </a:cu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416C1A8A-B02B-4BAC-94F4-72C2D2E9FA86}"/>
              </a:ext>
            </a:extLst>
          </p:cNvPr>
          <p:cNvSpPr/>
          <p:nvPr userDrawn="1"/>
        </p:nvSpPr>
        <p:spPr>
          <a:xfrm>
            <a:off x="9326880" y="4932897"/>
            <a:ext cx="377818" cy="37781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0" sx="102000" sy="102000" algn="ctr" rotWithShape="0">
              <a:schemeClr val="accent2">
                <a:lumMod val="50000"/>
                <a:alpha val="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2" name="Freeform 32">
            <a:extLst>
              <a:ext uri="{FF2B5EF4-FFF2-40B4-BE49-F238E27FC236}">
                <a16:creationId xmlns:a16="http://schemas.microsoft.com/office/drawing/2014/main" id="{5B7B67AF-CF26-4E03-9523-CE2A7D929EFC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9417715" y="5023280"/>
            <a:ext cx="196149" cy="197053"/>
          </a:xfrm>
          <a:custGeom>
            <a:avLst/>
            <a:gdLst>
              <a:gd name="T0" fmla="*/ 974 w 1304"/>
              <a:gd name="T1" fmla="*/ 1298 h 1304"/>
              <a:gd name="T2" fmla="*/ 898 w 1304"/>
              <a:gd name="T3" fmla="*/ 1266 h 1304"/>
              <a:gd name="T4" fmla="*/ 651 w 1304"/>
              <a:gd name="T5" fmla="*/ 1085 h 1304"/>
              <a:gd name="T6" fmla="*/ 371 w 1304"/>
              <a:gd name="T7" fmla="*/ 824 h 1304"/>
              <a:gd name="T8" fmla="*/ 125 w 1304"/>
              <a:gd name="T9" fmla="*/ 531 h 1304"/>
              <a:gd name="T10" fmla="*/ 19 w 1304"/>
              <a:gd name="T11" fmla="*/ 371 h 1304"/>
              <a:gd name="T12" fmla="*/ 0 w 1304"/>
              <a:gd name="T13" fmla="*/ 278 h 1304"/>
              <a:gd name="T14" fmla="*/ 21 w 1304"/>
              <a:gd name="T15" fmla="*/ 186 h 1304"/>
              <a:gd name="T16" fmla="*/ 142 w 1304"/>
              <a:gd name="T17" fmla="*/ 46 h 1304"/>
              <a:gd name="T18" fmla="*/ 194 w 1304"/>
              <a:gd name="T19" fmla="*/ 12 h 1304"/>
              <a:gd name="T20" fmla="*/ 271 w 1304"/>
              <a:gd name="T21" fmla="*/ 1 h 1304"/>
              <a:gd name="T22" fmla="*/ 343 w 1304"/>
              <a:gd name="T23" fmla="*/ 26 h 1304"/>
              <a:gd name="T24" fmla="*/ 518 w 1304"/>
              <a:gd name="T25" fmla="*/ 197 h 1304"/>
              <a:gd name="T26" fmla="*/ 550 w 1304"/>
              <a:gd name="T27" fmla="*/ 267 h 1304"/>
              <a:gd name="T28" fmla="*/ 546 w 1304"/>
              <a:gd name="T29" fmla="*/ 343 h 1304"/>
              <a:gd name="T30" fmla="*/ 507 w 1304"/>
              <a:gd name="T31" fmla="*/ 410 h 1304"/>
              <a:gd name="T32" fmla="*/ 568 w 1304"/>
              <a:gd name="T33" fmla="*/ 541 h 1304"/>
              <a:gd name="T34" fmla="*/ 813 w 1304"/>
              <a:gd name="T35" fmla="*/ 780 h 1304"/>
              <a:gd name="T36" fmla="*/ 917 w 1304"/>
              <a:gd name="T37" fmla="*/ 776 h 1304"/>
              <a:gd name="T38" fmla="*/ 990 w 1304"/>
              <a:gd name="T39" fmla="*/ 751 h 1304"/>
              <a:gd name="T40" fmla="*/ 1021 w 1304"/>
              <a:gd name="T41" fmla="*/ 751 h 1304"/>
              <a:gd name="T42" fmla="*/ 1094 w 1304"/>
              <a:gd name="T43" fmla="*/ 776 h 1304"/>
              <a:gd name="T44" fmla="*/ 1268 w 1304"/>
              <a:gd name="T45" fmla="*/ 947 h 1304"/>
              <a:gd name="T46" fmla="*/ 1301 w 1304"/>
              <a:gd name="T47" fmla="*/ 1017 h 1304"/>
              <a:gd name="T48" fmla="*/ 1301 w 1304"/>
              <a:gd name="T49" fmla="*/ 1080 h 1304"/>
              <a:gd name="T50" fmla="*/ 1268 w 1304"/>
              <a:gd name="T51" fmla="*/ 1149 h 1304"/>
              <a:gd name="T52" fmla="*/ 1145 w 1304"/>
              <a:gd name="T53" fmla="*/ 1266 h 1304"/>
              <a:gd name="T54" fmla="*/ 1043 w 1304"/>
              <a:gd name="T55" fmla="*/ 1302 h 1304"/>
              <a:gd name="T56" fmla="*/ 245 w 1304"/>
              <a:gd name="T57" fmla="*/ 57 h 1304"/>
              <a:gd name="T58" fmla="*/ 198 w 1304"/>
              <a:gd name="T59" fmla="*/ 73 h 1304"/>
              <a:gd name="T60" fmla="*/ 96 w 1304"/>
              <a:gd name="T61" fmla="*/ 173 h 1304"/>
              <a:gd name="T62" fmla="*/ 63 w 1304"/>
              <a:gd name="T63" fmla="*/ 237 h 1304"/>
              <a:gd name="T64" fmla="*/ 59 w 1304"/>
              <a:gd name="T65" fmla="*/ 307 h 1304"/>
              <a:gd name="T66" fmla="*/ 85 w 1304"/>
              <a:gd name="T67" fmla="*/ 374 h 1304"/>
              <a:gd name="T68" fmla="*/ 263 w 1304"/>
              <a:gd name="T69" fmla="*/ 616 h 1304"/>
              <a:gd name="T70" fmla="*/ 518 w 1304"/>
              <a:gd name="T71" fmla="*/ 892 h 1304"/>
              <a:gd name="T72" fmla="*/ 806 w 1304"/>
              <a:gd name="T73" fmla="*/ 1133 h 1304"/>
              <a:gd name="T74" fmla="*/ 954 w 1304"/>
              <a:gd name="T75" fmla="*/ 1233 h 1304"/>
              <a:gd name="T76" fmla="*/ 1024 w 1304"/>
              <a:gd name="T77" fmla="*/ 1246 h 1304"/>
              <a:gd name="T78" fmla="*/ 1093 w 1304"/>
              <a:gd name="T79" fmla="*/ 1231 h 1304"/>
              <a:gd name="T80" fmla="*/ 1217 w 1304"/>
              <a:gd name="T81" fmla="*/ 1121 h 1304"/>
              <a:gd name="T82" fmla="*/ 1239 w 1304"/>
              <a:gd name="T83" fmla="*/ 1088 h 1304"/>
              <a:gd name="T84" fmla="*/ 1247 w 1304"/>
              <a:gd name="T85" fmla="*/ 1048 h 1304"/>
              <a:gd name="T86" fmla="*/ 1235 w 1304"/>
              <a:gd name="T87" fmla="*/ 1001 h 1304"/>
              <a:gd name="T88" fmla="*/ 1078 w 1304"/>
              <a:gd name="T89" fmla="*/ 837 h 1304"/>
              <a:gd name="T90" fmla="*/ 1035 w 1304"/>
              <a:gd name="T91" fmla="*/ 811 h 1304"/>
              <a:gd name="T92" fmla="*/ 1005 w 1304"/>
              <a:gd name="T93" fmla="*/ 807 h 1304"/>
              <a:gd name="T94" fmla="*/ 966 w 1304"/>
              <a:gd name="T95" fmla="*/ 815 h 1304"/>
              <a:gd name="T96" fmla="*/ 886 w 1304"/>
              <a:gd name="T97" fmla="*/ 883 h 1304"/>
              <a:gd name="T98" fmla="*/ 868 w 1304"/>
              <a:gd name="T99" fmla="*/ 892 h 1304"/>
              <a:gd name="T100" fmla="*/ 848 w 1304"/>
              <a:gd name="T101" fmla="*/ 885 h 1304"/>
              <a:gd name="T102" fmla="*/ 570 w 1304"/>
              <a:gd name="T103" fmla="*/ 626 h 1304"/>
              <a:gd name="T104" fmla="*/ 415 w 1304"/>
              <a:gd name="T105" fmla="*/ 451 h 1304"/>
              <a:gd name="T106" fmla="*/ 414 w 1304"/>
              <a:gd name="T107" fmla="*/ 426 h 1304"/>
              <a:gd name="T108" fmla="*/ 474 w 1304"/>
              <a:gd name="T109" fmla="*/ 363 h 1304"/>
              <a:gd name="T110" fmla="*/ 495 w 1304"/>
              <a:gd name="T111" fmla="*/ 318 h 1304"/>
              <a:gd name="T112" fmla="*/ 493 w 1304"/>
              <a:gd name="T113" fmla="*/ 269 h 1304"/>
              <a:gd name="T114" fmla="*/ 467 w 1304"/>
              <a:gd name="T115" fmla="*/ 226 h 1304"/>
              <a:gd name="T116" fmla="*/ 303 w 1304"/>
              <a:gd name="T117" fmla="*/ 68 h 1304"/>
              <a:gd name="T118" fmla="*/ 255 w 1304"/>
              <a:gd name="T119" fmla="*/ 56 h 13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304" h="1304">
                <a:moveTo>
                  <a:pt x="1022" y="1304"/>
                </a:moveTo>
                <a:lnTo>
                  <a:pt x="1022" y="1304"/>
                </a:lnTo>
                <a:lnTo>
                  <a:pt x="1006" y="1303"/>
                </a:lnTo>
                <a:lnTo>
                  <a:pt x="990" y="1301"/>
                </a:lnTo>
                <a:lnTo>
                  <a:pt x="974" y="1298"/>
                </a:lnTo>
                <a:lnTo>
                  <a:pt x="958" y="1294"/>
                </a:lnTo>
                <a:lnTo>
                  <a:pt x="942" y="1289"/>
                </a:lnTo>
                <a:lnTo>
                  <a:pt x="927" y="1283"/>
                </a:lnTo>
                <a:lnTo>
                  <a:pt x="912" y="1275"/>
                </a:lnTo>
                <a:lnTo>
                  <a:pt x="898" y="1266"/>
                </a:lnTo>
                <a:lnTo>
                  <a:pt x="898" y="1266"/>
                </a:lnTo>
                <a:lnTo>
                  <a:pt x="834" y="1223"/>
                </a:lnTo>
                <a:lnTo>
                  <a:pt x="773" y="1179"/>
                </a:lnTo>
                <a:lnTo>
                  <a:pt x="712" y="1132"/>
                </a:lnTo>
                <a:lnTo>
                  <a:pt x="651" y="1085"/>
                </a:lnTo>
                <a:lnTo>
                  <a:pt x="593" y="1035"/>
                </a:lnTo>
                <a:lnTo>
                  <a:pt x="535" y="985"/>
                </a:lnTo>
                <a:lnTo>
                  <a:pt x="480" y="932"/>
                </a:lnTo>
                <a:lnTo>
                  <a:pt x="424" y="878"/>
                </a:lnTo>
                <a:lnTo>
                  <a:pt x="371" y="824"/>
                </a:lnTo>
                <a:lnTo>
                  <a:pt x="319" y="767"/>
                </a:lnTo>
                <a:lnTo>
                  <a:pt x="268" y="710"/>
                </a:lnTo>
                <a:lnTo>
                  <a:pt x="219" y="651"/>
                </a:lnTo>
                <a:lnTo>
                  <a:pt x="171" y="591"/>
                </a:lnTo>
                <a:lnTo>
                  <a:pt x="125" y="531"/>
                </a:lnTo>
                <a:lnTo>
                  <a:pt x="81" y="468"/>
                </a:lnTo>
                <a:lnTo>
                  <a:pt x="37" y="405"/>
                </a:lnTo>
                <a:lnTo>
                  <a:pt x="37" y="405"/>
                </a:lnTo>
                <a:lnTo>
                  <a:pt x="27" y="388"/>
                </a:lnTo>
                <a:lnTo>
                  <a:pt x="19" y="371"/>
                </a:lnTo>
                <a:lnTo>
                  <a:pt x="12" y="353"/>
                </a:lnTo>
                <a:lnTo>
                  <a:pt x="6" y="335"/>
                </a:lnTo>
                <a:lnTo>
                  <a:pt x="3" y="315"/>
                </a:lnTo>
                <a:lnTo>
                  <a:pt x="1" y="296"/>
                </a:lnTo>
                <a:lnTo>
                  <a:pt x="0" y="278"/>
                </a:lnTo>
                <a:lnTo>
                  <a:pt x="1" y="259"/>
                </a:lnTo>
                <a:lnTo>
                  <a:pt x="4" y="240"/>
                </a:lnTo>
                <a:lnTo>
                  <a:pt x="8" y="222"/>
                </a:lnTo>
                <a:lnTo>
                  <a:pt x="14" y="203"/>
                </a:lnTo>
                <a:lnTo>
                  <a:pt x="21" y="186"/>
                </a:lnTo>
                <a:lnTo>
                  <a:pt x="30" y="169"/>
                </a:lnTo>
                <a:lnTo>
                  <a:pt x="40" y="153"/>
                </a:lnTo>
                <a:lnTo>
                  <a:pt x="53" y="137"/>
                </a:lnTo>
                <a:lnTo>
                  <a:pt x="66" y="122"/>
                </a:lnTo>
                <a:lnTo>
                  <a:pt x="142" y="46"/>
                </a:lnTo>
                <a:lnTo>
                  <a:pt x="142" y="46"/>
                </a:lnTo>
                <a:lnTo>
                  <a:pt x="154" y="36"/>
                </a:lnTo>
                <a:lnTo>
                  <a:pt x="167" y="26"/>
                </a:lnTo>
                <a:lnTo>
                  <a:pt x="180" y="18"/>
                </a:lnTo>
                <a:lnTo>
                  <a:pt x="194" y="12"/>
                </a:lnTo>
                <a:lnTo>
                  <a:pt x="209" y="7"/>
                </a:lnTo>
                <a:lnTo>
                  <a:pt x="224" y="3"/>
                </a:lnTo>
                <a:lnTo>
                  <a:pt x="239" y="1"/>
                </a:lnTo>
                <a:lnTo>
                  <a:pt x="255" y="0"/>
                </a:lnTo>
                <a:lnTo>
                  <a:pt x="271" y="1"/>
                </a:lnTo>
                <a:lnTo>
                  <a:pt x="286" y="3"/>
                </a:lnTo>
                <a:lnTo>
                  <a:pt x="301" y="7"/>
                </a:lnTo>
                <a:lnTo>
                  <a:pt x="315" y="12"/>
                </a:lnTo>
                <a:lnTo>
                  <a:pt x="329" y="18"/>
                </a:lnTo>
                <a:lnTo>
                  <a:pt x="343" y="26"/>
                </a:lnTo>
                <a:lnTo>
                  <a:pt x="356" y="36"/>
                </a:lnTo>
                <a:lnTo>
                  <a:pt x="368" y="46"/>
                </a:lnTo>
                <a:lnTo>
                  <a:pt x="507" y="185"/>
                </a:lnTo>
                <a:lnTo>
                  <a:pt x="507" y="185"/>
                </a:lnTo>
                <a:lnTo>
                  <a:pt x="518" y="197"/>
                </a:lnTo>
                <a:lnTo>
                  <a:pt x="527" y="210"/>
                </a:lnTo>
                <a:lnTo>
                  <a:pt x="535" y="224"/>
                </a:lnTo>
                <a:lnTo>
                  <a:pt x="541" y="238"/>
                </a:lnTo>
                <a:lnTo>
                  <a:pt x="546" y="253"/>
                </a:lnTo>
                <a:lnTo>
                  <a:pt x="550" y="267"/>
                </a:lnTo>
                <a:lnTo>
                  <a:pt x="552" y="282"/>
                </a:lnTo>
                <a:lnTo>
                  <a:pt x="554" y="298"/>
                </a:lnTo>
                <a:lnTo>
                  <a:pt x="552" y="313"/>
                </a:lnTo>
                <a:lnTo>
                  <a:pt x="550" y="329"/>
                </a:lnTo>
                <a:lnTo>
                  <a:pt x="546" y="343"/>
                </a:lnTo>
                <a:lnTo>
                  <a:pt x="541" y="358"/>
                </a:lnTo>
                <a:lnTo>
                  <a:pt x="535" y="372"/>
                </a:lnTo>
                <a:lnTo>
                  <a:pt x="527" y="385"/>
                </a:lnTo>
                <a:lnTo>
                  <a:pt x="518" y="398"/>
                </a:lnTo>
                <a:lnTo>
                  <a:pt x="507" y="410"/>
                </a:lnTo>
                <a:lnTo>
                  <a:pt x="507" y="410"/>
                </a:lnTo>
                <a:lnTo>
                  <a:pt x="479" y="439"/>
                </a:lnTo>
                <a:lnTo>
                  <a:pt x="479" y="439"/>
                </a:lnTo>
                <a:lnTo>
                  <a:pt x="522" y="490"/>
                </a:lnTo>
                <a:lnTo>
                  <a:pt x="568" y="541"/>
                </a:lnTo>
                <a:lnTo>
                  <a:pt x="615" y="591"/>
                </a:lnTo>
                <a:lnTo>
                  <a:pt x="663" y="641"/>
                </a:lnTo>
                <a:lnTo>
                  <a:pt x="712" y="688"/>
                </a:lnTo>
                <a:lnTo>
                  <a:pt x="763" y="735"/>
                </a:lnTo>
                <a:lnTo>
                  <a:pt x="813" y="780"/>
                </a:lnTo>
                <a:lnTo>
                  <a:pt x="865" y="825"/>
                </a:lnTo>
                <a:lnTo>
                  <a:pt x="893" y="797"/>
                </a:lnTo>
                <a:lnTo>
                  <a:pt x="893" y="797"/>
                </a:lnTo>
                <a:lnTo>
                  <a:pt x="904" y="786"/>
                </a:lnTo>
                <a:lnTo>
                  <a:pt x="917" y="776"/>
                </a:lnTo>
                <a:lnTo>
                  <a:pt x="930" y="768"/>
                </a:lnTo>
                <a:lnTo>
                  <a:pt x="944" y="762"/>
                </a:lnTo>
                <a:lnTo>
                  <a:pt x="959" y="757"/>
                </a:lnTo>
                <a:lnTo>
                  <a:pt x="974" y="753"/>
                </a:lnTo>
                <a:lnTo>
                  <a:pt x="990" y="751"/>
                </a:lnTo>
                <a:lnTo>
                  <a:pt x="1005" y="750"/>
                </a:lnTo>
                <a:lnTo>
                  <a:pt x="1005" y="750"/>
                </a:lnTo>
                <a:lnTo>
                  <a:pt x="1005" y="750"/>
                </a:lnTo>
                <a:lnTo>
                  <a:pt x="1005" y="750"/>
                </a:lnTo>
                <a:lnTo>
                  <a:pt x="1021" y="751"/>
                </a:lnTo>
                <a:lnTo>
                  <a:pt x="1036" y="753"/>
                </a:lnTo>
                <a:lnTo>
                  <a:pt x="1051" y="757"/>
                </a:lnTo>
                <a:lnTo>
                  <a:pt x="1067" y="762"/>
                </a:lnTo>
                <a:lnTo>
                  <a:pt x="1081" y="768"/>
                </a:lnTo>
                <a:lnTo>
                  <a:pt x="1094" y="776"/>
                </a:lnTo>
                <a:lnTo>
                  <a:pt x="1106" y="786"/>
                </a:lnTo>
                <a:lnTo>
                  <a:pt x="1118" y="797"/>
                </a:lnTo>
                <a:lnTo>
                  <a:pt x="1258" y="936"/>
                </a:lnTo>
                <a:lnTo>
                  <a:pt x="1258" y="936"/>
                </a:lnTo>
                <a:lnTo>
                  <a:pt x="1268" y="947"/>
                </a:lnTo>
                <a:lnTo>
                  <a:pt x="1277" y="960"/>
                </a:lnTo>
                <a:lnTo>
                  <a:pt x="1285" y="973"/>
                </a:lnTo>
                <a:lnTo>
                  <a:pt x="1292" y="988"/>
                </a:lnTo>
                <a:lnTo>
                  <a:pt x="1297" y="1002"/>
                </a:lnTo>
                <a:lnTo>
                  <a:pt x="1301" y="1017"/>
                </a:lnTo>
                <a:lnTo>
                  <a:pt x="1303" y="1033"/>
                </a:lnTo>
                <a:lnTo>
                  <a:pt x="1304" y="1048"/>
                </a:lnTo>
                <a:lnTo>
                  <a:pt x="1304" y="1048"/>
                </a:lnTo>
                <a:lnTo>
                  <a:pt x="1303" y="1064"/>
                </a:lnTo>
                <a:lnTo>
                  <a:pt x="1301" y="1080"/>
                </a:lnTo>
                <a:lnTo>
                  <a:pt x="1297" y="1095"/>
                </a:lnTo>
                <a:lnTo>
                  <a:pt x="1292" y="1110"/>
                </a:lnTo>
                <a:lnTo>
                  <a:pt x="1285" y="1124"/>
                </a:lnTo>
                <a:lnTo>
                  <a:pt x="1277" y="1137"/>
                </a:lnTo>
                <a:lnTo>
                  <a:pt x="1268" y="1149"/>
                </a:lnTo>
                <a:lnTo>
                  <a:pt x="1258" y="1161"/>
                </a:lnTo>
                <a:lnTo>
                  <a:pt x="1181" y="1238"/>
                </a:lnTo>
                <a:lnTo>
                  <a:pt x="1181" y="1238"/>
                </a:lnTo>
                <a:lnTo>
                  <a:pt x="1164" y="1253"/>
                </a:lnTo>
                <a:lnTo>
                  <a:pt x="1145" y="1266"/>
                </a:lnTo>
                <a:lnTo>
                  <a:pt x="1127" y="1278"/>
                </a:lnTo>
                <a:lnTo>
                  <a:pt x="1107" y="1287"/>
                </a:lnTo>
                <a:lnTo>
                  <a:pt x="1086" y="1294"/>
                </a:lnTo>
                <a:lnTo>
                  <a:pt x="1065" y="1299"/>
                </a:lnTo>
                <a:lnTo>
                  <a:pt x="1043" y="1302"/>
                </a:lnTo>
                <a:lnTo>
                  <a:pt x="1022" y="1304"/>
                </a:lnTo>
                <a:lnTo>
                  <a:pt x="1022" y="1304"/>
                </a:lnTo>
                <a:close/>
                <a:moveTo>
                  <a:pt x="255" y="56"/>
                </a:moveTo>
                <a:lnTo>
                  <a:pt x="255" y="56"/>
                </a:lnTo>
                <a:lnTo>
                  <a:pt x="245" y="57"/>
                </a:lnTo>
                <a:lnTo>
                  <a:pt x="235" y="58"/>
                </a:lnTo>
                <a:lnTo>
                  <a:pt x="225" y="60"/>
                </a:lnTo>
                <a:lnTo>
                  <a:pt x="216" y="64"/>
                </a:lnTo>
                <a:lnTo>
                  <a:pt x="207" y="68"/>
                </a:lnTo>
                <a:lnTo>
                  <a:pt x="198" y="73"/>
                </a:lnTo>
                <a:lnTo>
                  <a:pt x="190" y="79"/>
                </a:lnTo>
                <a:lnTo>
                  <a:pt x="182" y="86"/>
                </a:lnTo>
                <a:lnTo>
                  <a:pt x="106" y="162"/>
                </a:lnTo>
                <a:lnTo>
                  <a:pt x="106" y="162"/>
                </a:lnTo>
                <a:lnTo>
                  <a:pt x="96" y="173"/>
                </a:lnTo>
                <a:lnTo>
                  <a:pt x="87" y="185"/>
                </a:lnTo>
                <a:lnTo>
                  <a:pt x="80" y="197"/>
                </a:lnTo>
                <a:lnTo>
                  <a:pt x="73" y="209"/>
                </a:lnTo>
                <a:lnTo>
                  <a:pt x="68" y="223"/>
                </a:lnTo>
                <a:lnTo>
                  <a:pt x="63" y="237"/>
                </a:lnTo>
                <a:lnTo>
                  <a:pt x="60" y="251"/>
                </a:lnTo>
                <a:lnTo>
                  <a:pt x="58" y="264"/>
                </a:lnTo>
                <a:lnTo>
                  <a:pt x="57" y="278"/>
                </a:lnTo>
                <a:lnTo>
                  <a:pt x="58" y="293"/>
                </a:lnTo>
                <a:lnTo>
                  <a:pt x="59" y="307"/>
                </a:lnTo>
                <a:lnTo>
                  <a:pt x="62" y="321"/>
                </a:lnTo>
                <a:lnTo>
                  <a:pt x="66" y="335"/>
                </a:lnTo>
                <a:lnTo>
                  <a:pt x="71" y="348"/>
                </a:lnTo>
                <a:lnTo>
                  <a:pt x="77" y="362"/>
                </a:lnTo>
                <a:lnTo>
                  <a:pt x="85" y="374"/>
                </a:lnTo>
                <a:lnTo>
                  <a:pt x="85" y="374"/>
                </a:lnTo>
                <a:lnTo>
                  <a:pt x="127" y="436"/>
                </a:lnTo>
                <a:lnTo>
                  <a:pt x="171" y="497"/>
                </a:lnTo>
                <a:lnTo>
                  <a:pt x="216" y="557"/>
                </a:lnTo>
                <a:lnTo>
                  <a:pt x="263" y="616"/>
                </a:lnTo>
                <a:lnTo>
                  <a:pt x="311" y="673"/>
                </a:lnTo>
                <a:lnTo>
                  <a:pt x="361" y="730"/>
                </a:lnTo>
                <a:lnTo>
                  <a:pt x="412" y="784"/>
                </a:lnTo>
                <a:lnTo>
                  <a:pt x="465" y="839"/>
                </a:lnTo>
                <a:lnTo>
                  <a:pt x="518" y="892"/>
                </a:lnTo>
                <a:lnTo>
                  <a:pt x="574" y="943"/>
                </a:lnTo>
                <a:lnTo>
                  <a:pt x="630" y="993"/>
                </a:lnTo>
                <a:lnTo>
                  <a:pt x="688" y="1041"/>
                </a:lnTo>
                <a:lnTo>
                  <a:pt x="746" y="1088"/>
                </a:lnTo>
                <a:lnTo>
                  <a:pt x="806" y="1133"/>
                </a:lnTo>
                <a:lnTo>
                  <a:pt x="867" y="1177"/>
                </a:lnTo>
                <a:lnTo>
                  <a:pt x="929" y="1219"/>
                </a:lnTo>
                <a:lnTo>
                  <a:pt x="929" y="1219"/>
                </a:lnTo>
                <a:lnTo>
                  <a:pt x="941" y="1226"/>
                </a:lnTo>
                <a:lnTo>
                  <a:pt x="954" y="1233"/>
                </a:lnTo>
                <a:lnTo>
                  <a:pt x="969" y="1238"/>
                </a:lnTo>
                <a:lnTo>
                  <a:pt x="982" y="1242"/>
                </a:lnTo>
                <a:lnTo>
                  <a:pt x="996" y="1245"/>
                </a:lnTo>
                <a:lnTo>
                  <a:pt x="1010" y="1246"/>
                </a:lnTo>
                <a:lnTo>
                  <a:pt x="1024" y="1246"/>
                </a:lnTo>
                <a:lnTo>
                  <a:pt x="1038" y="1246"/>
                </a:lnTo>
                <a:lnTo>
                  <a:pt x="1052" y="1244"/>
                </a:lnTo>
                <a:lnTo>
                  <a:pt x="1067" y="1240"/>
                </a:lnTo>
                <a:lnTo>
                  <a:pt x="1080" y="1236"/>
                </a:lnTo>
                <a:lnTo>
                  <a:pt x="1093" y="1231"/>
                </a:lnTo>
                <a:lnTo>
                  <a:pt x="1106" y="1224"/>
                </a:lnTo>
                <a:lnTo>
                  <a:pt x="1118" y="1217"/>
                </a:lnTo>
                <a:lnTo>
                  <a:pt x="1130" y="1208"/>
                </a:lnTo>
                <a:lnTo>
                  <a:pt x="1140" y="1198"/>
                </a:lnTo>
                <a:lnTo>
                  <a:pt x="1217" y="1121"/>
                </a:lnTo>
                <a:lnTo>
                  <a:pt x="1217" y="1121"/>
                </a:lnTo>
                <a:lnTo>
                  <a:pt x="1224" y="1114"/>
                </a:lnTo>
                <a:lnTo>
                  <a:pt x="1230" y="1106"/>
                </a:lnTo>
                <a:lnTo>
                  <a:pt x="1235" y="1097"/>
                </a:lnTo>
                <a:lnTo>
                  <a:pt x="1239" y="1088"/>
                </a:lnTo>
                <a:lnTo>
                  <a:pt x="1242" y="1078"/>
                </a:lnTo>
                <a:lnTo>
                  <a:pt x="1245" y="1068"/>
                </a:lnTo>
                <a:lnTo>
                  <a:pt x="1246" y="1059"/>
                </a:lnTo>
                <a:lnTo>
                  <a:pt x="1247" y="1048"/>
                </a:lnTo>
                <a:lnTo>
                  <a:pt x="1247" y="1048"/>
                </a:lnTo>
                <a:lnTo>
                  <a:pt x="1246" y="1038"/>
                </a:lnTo>
                <a:lnTo>
                  <a:pt x="1245" y="1028"/>
                </a:lnTo>
                <a:lnTo>
                  <a:pt x="1242" y="1019"/>
                </a:lnTo>
                <a:lnTo>
                  <a:pt x="1239" y="1009"/>
                </a:lnTo>
                <a:lnTo>
                  <a:pt x="1235" y="1001"/>
                </a:lnTo>
                <a:lnTo>
                  <a:pt x="1230" y="992"/>
                </a:lnTo>
                <a:lnTo>
                  <a:pt x="1224" y="983"/>
                </a:lnTo>
                <a:lnTo>
                  <a:pt x="1217" y="976"/>
                </a:lnTo>
                <a:lnTo>
                  <a:pt x="1078" y="837"/>
                </a:lnTo>
                <a:lnTo>
                  <a:pt x="1078" y="837"/>
                </a:lnTo>
                <a:lnTo>
                  <a:pt x="1071" y="830"/>
                </a:lnTo>
                <a:lnTo>
                  <a:pt x="1063" y="824"/>
                </a:lnTo>
                <a:lnTo>
                  <a:pt x="1053" y="819"/>
                </a:lnTo>
                <a:lnTo>
                  <a:pt x="1044" y="815"/>
                </a:lnTo>
                <a:lnTo>
                  <a:pt x="1035" y="811"/>
                </a:lnTo>
                <a:lnTo>
                  <a:pt x="1025" y="809"/>
                </a:lnTo>
                <a:lnTo>
                  <a:pt x="1015" y="808"/>
                </a:lnTo>
                <a:lnTo>
                  <a:pt x="1005" y="807"/>
                </a:lnTo>
                <a:lnTo>
                  <a:pt x="1005" y="807"/>
                </a:lnTo>
                <a:lnTo>
                  <a:pt x="1005" y="807"/>
                </a:lnTo>
                <a:lnTo>
                  <a:pt x="1005" y="807"/>
                </a:lnTo>
                <a:lnTo>
                  <a:pt x="995" y="808"/>
                </a:lnTo>
                <a:lnTo>
                  <a:pt x="985" y="809"/>
                </a:lnTo>
                <a:lnTo>
                  <a:pt x="976" y="811"/>
                </a:lnTo>
                <a:lnTo>
                  <a:pt x="966" y="815"/>
                </a:lnTo>
                <a:lnTo>
                  <a:pt x="957" y="819"/>
                </a:lnTo>
                <a:lnTo>
                  <a:pt x="948" y="824"/>
                </a:lnTo>
                <a:lnTo>
                  <a:pt x="940" y="830"/>
                </a:lnTo>
                <a:lnTo>
                  <a:pt x="932" y="837"/>
                </a:lnTo>
                <a:lnTo>
                  <a:pt x="886" y="883"/>
                </a:lnTo>
                <a:lnTo>
                  <a:pt x="886" y="883"/>
                </a:lnTo>
                <a:lnTo>
                  <a:pt x="882" y="886"/>
                </a:lnTo>
                <a:lnTo>
                  <a:pt x="878" y="890"/>
                </a:lnTo>
                <a:lnTo>
                  <a:pt x="873" y="891"/>
                </a:lnTo>
                <a:lnTo>
                  <a:pt x="868" y="892"/>
                </a:lnTo>
                <a:lnTo>
                  <a:pt x="863" y="892"/>
                </a:lnTo>
                <a:lnTo>
                  <a:pt x="858" y="891"/>
                </a:lnTo>
                <a:lnTo>
                  <a:pt x="852" y="889"/>
                </a:lnTo>
                <a:lnTo>
                  <a:pt x="848" y="885"/>
                </a:lnTo>
                <a:lnTo>
                  <a:pt x="848" y="885"/>
                </a:lnTo>
                <a:lnTo>
                  <a:pt x="791" y="837"/>
                </a:lnTo>
                <a:lnTo>
                  <a:pt x="733" y="786"/>
                </a:lnTo>
                <a:lnTo>
                  <a:pt x="678" y="734"/>
                </a:lnTo>
                <a:lnTo>
                  <a:pt x="623" y="680"/>
                </a:lnTo>
                <a:lnTo>
                  <a:pt x="570" y="626"/>
                </a:lnTo>
                <a:lnTo>
                  <a:pt x="517" y="569"/>
                </a:lnTo>
                <a:lnTo>
                  <a:pt x="467" y="513"/>
                </a:lnTo>
                <a:lnTo>
                  <a:pt x="418" y="455"/>
                </a:lnTo>
                <a:lnTo>
                  <a:pt x="418" y="455"/>
                </a:lnTo>
                <a:lnTo>
                  <a:pt x="415" y="451"/>
                </a:lnTo>
                <a:lnTo>
                  <a:pt x="413" y="446"/>
                </a:lnTo>
                <a:lnTo>
                  <a:pt x="412" y="441"/>
                </a:lnTo>
                <a:lnTo>
                  <a:pt x="412" y="436"/>
                </a:lnTo>
                <a:lnTo>
                  <a:pt x="413" y="431"/>
                </a:lnTo>
                <a:lnTo>
                  <a:pt x="414" y="426"/>
                </a:lnTo>
                <a:lnTo>
                  <a:pt x="417" y="421"/>
                </a:lnTo>
                <a:lnTo>
                  <a:pt x="420" y="417"/>
                </a:lnTo>
                <a:lnTo>
                  <a:pt x="467" y="370"/>
                </a:lnTo>
                <a:lnTo>
                  <a:pt x="467" y="370"/>
                </a:lnTo>
                <a:lnTo>
                  <a:pt x="474" y="363"/>
                </a:lnTo>
                <a:lnTo>
                  <a:pt x="480" y="355"/>
                </a:lnTo>
                <a:lnTo>
                  <a:pt x="485" y="346"/>
                </a:lnTo>
                <a:lnTo>
                  <a:pt x="489" y="337"/>
                </a:lnTo>
                <a:lnTo>
                  <a:pt x="493" y="328"/>
                </a:lnTo>
                <a:lnTo>
                  <a:pt x="495" y="318"/>
                </a:lnTo>
                <a:lnTo>
                  <a:pt x="496" y="307"/>
                </a:lnTo>
                <a:lnTo>
                  <a:pt x="497" y="298"/>
                </a:lnTo>
                <a:lnTo>
                  <a:pt x="496" y="288"/>
                </a:lnTo>
                <a:lnTo>
                  <a:pt x="495" y="278"/>
                </a:lnTo>
                <a:lnTo>
                  <a:pt x="493" y="269"/>
                </a:lnTo>
                <a:lnTo>
                  <a:pt x="489" y="259"/>
                </a:lnTo>
                <a:lnTo>
                  <a:pt x="485" y="250"/>
                </a:lnTo>
                <a:lnTo>
                  <a:pt x="480" y="242"/>
                </a:lnTo>
                <a:lnTo>
                  <a:pt x="474" y="233"/>
                </a:lnTo>
                <a:lnTo>
                  <a:pt x="467" y="226"/>
                </a:lnTo>
                <a:lnTo>
                  <a:pt x="327" y="86"/>
                </a:lnTo>
                <a:lnTo>
                  <a:pt x="327" y="86"/>
                </a:lnTo>
                <a:lnTo>
                  <a:pt x="320" y="79"/>
                </a:lnTo>
                <a:lnTo>
                  <a:pt x="311" y="73"/>
                </a:lnTo>
                <a:lnTo>
                  <a:pt x="303" y="68"/>
                </a:lnTo>
                <a:lnTo>
                  <a:pt x="294" y="64"/>
                </a:lnTo>
                <a:lnTo>
                  <a:pt x="284" y="60"/>
                </a:lnTo>
                <a:lnTo>
                  <a:pt x="275" y="58"/>
                </a:lnTo>
                <a:lnTo>
                  <a:pt x="265" y="57"/>
                </a:lnTo>
                <a:lnTo>
                  <a:pt x="255" y="56"/>
                </a:lnTo>
                <a:lnTo>
                  <a:pt x="255" y="5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>
              <a:solidFill>
                <a:schemeClr val="accent2">
                  <a:lumMod val="75000"/>
                </a:schemeClr>
              </a:solidFill>
            </a:endParaRP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760B63DE-1583-4A14-917F-47C3C9FBB430}"/>
              </a:ext>
            </a:extLst>
          </p:cNvPr>
          <p:cNvGrpSpPr/>
          <p:nvPr userDrawn="1"/>
        </p:nvGrpSpPr>
        <p:grpSpPr>
          <a:xfrm>
            <a:off x="9326880" y="5547772"/>
            <a:ext cx="377818" cy="377818"/>
            <a:chOff x="7288337" y="5491404"/>
            <a:chExt cx="377818" cy="377818"/>
          </a:xfrm>
        </p:grpSpPr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0A808416-C30A-4406-814C-957B9B7B7D01}"/>
                </a:ext>
              </a:extLst>
            </p:cNvPr>
            <p:cNvSpPr/>
            <p:nvPr/>
          </p:nvSpPr>
          <p:spPr>
            <a:xfrm>
              <a:off x="7288337" y="5491404"/>
              <a:ext cx="377818" cy="37781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0" sx="102000" sy="102000" algn="ctr" rotWithShape="0">
                <a:schemeClr val="accent2">
                  <a:lumMod val="50000"/>
                  <a:alpha val="8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BA7D589D-0211-4536-B4C3-99873D9B4979}"/>
                </a:ext>
              </a:extLst>
            </p:cNvPr>
            <p:cNvGrpSpPr/>
            <p:nvPr/>
          </p:nvGrpSpPr>
          <p:grpSpPr>
            <a:xfrm>
              <a:off x="7383239" y="5616135"/>
              <a:ext cx="188014" cy="128355"/>
              <a:chOff x="4130675" y="3668713"/>
              <a:chExt cx="330200" cy="225425"/>
            </a:xfrm>
            <a:solidFill>
              <a:schemeClr val="accent1"/>
            </a:solidFill>
          </p:grpSpPr>
          <p:sp>
            <p:nvSpPr>
              <p:cNvPr id="76" name="Freeform 41">
                <a:extLst>
                  <a:ext uri="{FF2B5EF4-FFF2-40B4-BE49-F238E27FC236}">
                    <a16:creationId xmlns:a16="http://schemas.microsoft.com/office/drawing/2014/main" id="{127ADB3B-F1E7-4667-B192-13480A5EAE8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130675" y="3668713"/>
                <a:ext cx="330200" cy="225425"/>
              </a:xfrm>
              <a:custGeom>
                <a:avLst/>
                <a:gdLst>
                  <a:gd name="T0" fmla="*/ 113 w 1246"/>
                  <a:gd name="T1" fmla="*/ 851 h 851"/>
                  <a:gd name="T2" fmla="*/ 101 w 1246"/>
                  <a:gd name="T3" fmla="*/ 851 h 851"/>
                  <a:gd name="T4" fmla="*/ 78 w 1246"/>
                  <a:gd name="T5" fmla="*/ 846 h 851"/>
                  <a:gd name="T6" fmla="*/ 58 w 1246"/>
                  <a:gd name="T7" fmla="*/ 837 h 851"/>
                  <a:gd name="T8" fmla="*/ 40 w 1246"/>
                  <a:gd name="T9" fmla="*/ 824 h 851"/>
                  <a:gd name="T10" fmla="*/ 25 w 1246"/>
                  <a:gd name="T11" fmla="*/ 809 h 851"/>
                  <a:gd name="T12" fmla="*/ 13 w 1246"/>
                  <a:gd name="T13" fmla="*/ 791 h 851"/>
                  <a:gd name="T14" fmla="*/ 5 w 1246"/>
                  <a:gd name="T15" fmla="*/ 771 h 851"/>
                  <a:gd name="T16" fmla="*/ 0 w 1246"/>
                  <a:gd name="T17" fmla="*/ 749 h 851"/>
                  <a:gd name="T18" fmla="*/ 0 w 1246"/>
                  <a:gd name="T19" fmla="*/ 114 h 851"/>
                  <a:gd name="T20" fmla="*/ 0 w 1246"/>
                  <a:gd name="T21" fmla="*/ 102 h 851"/>
                  <a:gd name="T22" fmla="*/ 5 w 1246"/>
                  <a:gd name="T23" fmla="*/ 80 h 851"/>
                  <a:gd name="T24" fmla="*/ 13 w 1246"/>
                  <a:gd name="T25" fmla="*/ 60 h 851"/>
                  <a:gd name="T26" fmla="*/ 25 w 1246"/>
                  <a:gd name="T27" fmla="*/ 41 h 851"/>
                  <a:gd name="T28" fmla="*/ 40 w 1246"/>
                  <a:gd name="T29" fmla="*/ 26 h 851"/>
                  <a:gd name="T30" fmla="*/ 58 w 1246"/>
                  <a:gd name="T31" fmla="*/ 14 h 851"/>
                  <a:gd name="T32" fmla="*/ 78 w 1246"/>
                  <a:gd name="T33" fmla="*/ 5 h 851"/>
                  <a:gd name="T34" fmla="*/ 101 w 1246"/>
                  <a:gd name="T35" fmla="*/ 1 h 851"/>
                  <a:gd name="T36" fmla="*/ 1133 w 1246"/>
                  <a:gd name="T37" fmla="*/ 0 h 851"/>
                  <a:gd name="T38" fmla="*/ 1144 w 1246"/>
                  <a:gd name="T39" fmla="*/ 1 h 851"/>
                  <a:gd name="T40" fmla="*/ 1166 w 1246"/>
                  <a:gd name="T41" fmla="*/ 5 h 851"/>
                  <a:gd name="T42" fmla="*/ 1187 w 1246"/>
                  <a:gd name="T43" fmla="*/ 14 h 851"/>
                  <a:gd name="T44" fmla="*/ 1205 w 1246"/>
                  <a:gd name="T45" fmla="*/ 26 h 851"/>
                  <a:gd name="T46" fmla="*/ 1220 w 1246"/>
                  <a:gd name="T47" fmla="*/ 41 h 851"/>
                  <a:gd name="T48" fmla="*/ 1232 w 1246"/>
                  <a:gd name="T49" fmla="*/ 60 h 851"/>
                  <a:gd name="T50" fmla="*/ 1241 w 1246"/>
                  <a:gd name="T51" fmla="*/ 80 h 851"/>
                  <a:gd name="T52" fmla="*/ 1245 w 1246"/>
                  <a:gd name="T53" fmla="*/ 102 h 851"/>
                  <a:gd name="T54" fmla="*/ 1246 w 1246"/>
                  <a:gd name="T55" fmla="*/ 737 h 851"/>
                  <a:gd name="T56" fmla="*/ 1245 w 1246"/>
                  <a:gd name="T57" fmla="*/ 749 h 851"/>
                  <a:gd name="T58" fmla="*/ 1241 w 1246"/>
                  <a:gd name="T59" fmla="*/ 771 h 851"/>
                  <a:gd name="T60" fmla="*/ 1232 w 1246"/>
                  <a:gd name="T61" fmla="*/ 791 h 851"/>
                  <a:gd name="T62" fmla="*/ 1220 w 1246"/>
                  <a:gd name="T63" fmla="*/ 809 h 851"/>
                  <a:gd name="T64" fmla="*/ 1205 w 1246"/>
                  <a:gd name="T65" fmla="*/ 824 h 851"/>
                  <a:gd name="T66" fmla="*/ 1187 w 1246"/>
                  <a:gd name="T67" fmla="*/ 837 h 851"/>
                  <a:gd name="T68" fmla="*/ 1166 w 1246"/>
                  <a:gd name="T69" fmla="*/ 846 h 851"/>
                  <a:gd name="T70" fmla="*/ 1144 w 1246"/>
                  <a:gd name="T71" fmla="*/ 851 h 851"/>
                  <a:gd name="T72" fmla="*/ 1133 w 1246"/>
                  <a:gd name="T73" fmla="*/ 851 h 851"/>
                  <a:gd name="T74" fmla="*/ 113 w 1246"/>
                  <a:gd name="T75" fmla="*/ 58 h 851"/>
                  <a:gd name="T76" fmla="*/ 90 w 1246"/>
                  <a:gd name="T77" fmla="*/ 62 h 851"/>
                  <a:gd name="T78" fmla="*/ 72 w 1246"/>
                  <a:gd name="T79" fmla="*/ 74 h 851"/>
                  <a:gd name="T80" fmla="*/ 60 w 1246"/>
                  <a:gd name="T81" fmla="*/ 92 h 851"/>
                  <a:gd name="T82" fmla="*/ 56 w 1246"/>
                  <a:gd name="T83" fmla="*/ 114 h 851"/>
                  <a:gd name="T84" fmla="*/ 56 w 1246"/>
                  <a:gd name="T85" fmla="*/ 737 h 851"/>
                  <a:gd name="T86" fmla="*/ 60 w 1246"/>
                  <a:gd name="T87" fmla="*/ 760 h 851"/>
                  <a:gd name="T88" fmla="*/ 72 w 1246"/>
                  <a:gd name="T89" fmla="*/ 778 h 851"/>
                  <a:gd name="T90" fmla="*/ 90 w 1246"/>
                  <a:gd name="T91" fmla="*/ 790 h 851"/>
                  <a:gd name="T92" fmla="*/ 113 w 1246"/>
                  <a:gd name="T93" fmla="*/ 794 h 851"/>
                  <a:gd name="T94" fmla="*/ 1133 w 1246"/>
                  <a:gd name="T95" fmla="*/ 794 h 851"/>
                  <a:gd name="T96" fmla="*/ 1155 w 1246"/>
                  <a:gd name="T97" fmla="*/ 790 h 851"/>
                  <a:gd name="T98" fmla="*/ 1172 w 1246"/>
                  <a:gd name="T99" fmla="*/ 778 h 851"/>
                  <a:gd name="T100" fmla="*/ 1184 w 1246"/>
                  <a:gd name="T101" fmla="*/ 760 h 851"/>
                  <a:gd name="T102" fmla="*/ 1190 w 1246"/>
                  <a:gd name="T103" fmla="*/ 737 h 851"/>
                  <a:gd name="T104" fmla="*/ 1190 w 1246"/>
                  <a:gd name="T105" fmla="*/ 114 h 851"/>
                  <a:gd name="T106" fmla="*/ 1184 w 1246"/>
                  <a:gd name="T107" fmla="*/ 92 h 851"/>
                  <a:gd name="T108" fmla="*/ 1172 w 1246"/>
                  <a:gd name="T109" fmla="*/ 74 h 851"/>
                  <a:gd name="T110" fmla="*/ 1155 w 1246"/>
                  <a:gd name="T111" fmla="*/ 62 h 851"/>
                  <a:gd name="T112" fmla="*/ 1133 w 1246"/>
                  <a:gd name="T113" fmla="*/ 58 h 8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246" h="851">
                    <a:moveTo>
                      <a:pt x="1133" y="851"/>
                    </a:moveTo>
                    <a:lnTo>
                      <a:pt x="113" y="851"/>
                    </a:lnTo>
                    <a:lnTo>
                      <a:pt x="113" y="851"/>
                    </a:lnTo>
                    <a:lnTo>
                      <a:pt x="101" y="851"/>
                    </a:lnTo>
                    <a:lnTo>
                      <a:pt x="89" y="849"/>
                    </a:lnTo>
                    <a:lnTo>
                      <a:pt x="78" y="846"/>
                    </a:lnTo>
                    <a:lnTo>
                      <a:pt x="68" y="842"/>
                    </a:lnTo>
                    <a:lnTo>
                      <a:pt x="58" y="837"/>
                    </a:lnTo>
                    <a:lnTo>
                      <a:pt x="49" y="831"/>
                    </a:lnTo>
                    <a:lnTo>
                      <a:pt x="40" y="824"/>
                    </a:lnTo>
                    <a:lnTo>
                      <a:pt x="32" y="817"/>
                    </a:lnTo>
                    <a:lnTo>
                      <a:pt x="25" y="809"/>
                    </a:lnTo>
                    <a:lnTo>
                      <a:pt x="19" y="801"/>
                    </a:lnTo>
                    <a:lnTo>
                      <a:pt x="13" y="791"/>
                    </a:lnTo>
                    <a:lnTo>
                      <a:pt x="8" y="782"/>
                    </a:lnTo>
                    <a:lnTo>
                      <a:pt x="5" y="771"/>
                    </a:lnTo>
                    <a:lnTo>
                      <a:pt x="2" y="761"/>
                    </a:lnTo>
                    <a:lnTo>
                      <a:pt x="0" y="749"/>
                    </a:lnTo>
                    <a:lnTo>
                      <a:pt x="0" y="737"/>
                    </a:lnTo>
                    <a:lnTo>
                      <a:pt x="0" y="114"/>
                    </a:lnTo>
                    <a:lnTo>
                      <a:pt x="0" y="114"/>
                    </a:lnTo>
                    <a:lnTo>
                      <a:pt x="0" y="102"/>
                    </a:lnTo>
                    <a:lnTo>
                      <a:pt x="2" y="91"/>
                    </a:lnTo>
                    <a:lnTo>
                      <a:pt x="5" y="80"/>
                    </a:lnTo>
                    <a:lnTo>
                      <a:pt x="8" y="70"/>
                    </a:lnTo>
                    <a:lnTo>
                      <a:pt x="13" y="60"/>
                    </a:lnTo>
                    <a:lnTo>
                      <a:pt x="19" y="51"/>
                    </a:lnTo>
                    <a:lnTo>
                      <a:pt x="25" y="41"/>
                    </a:lnTo>
                    <a:lnTo>
                      <a:pt x="32" y="33"/>
                    </a:lnTo>
                    <a:lnTo>
                      <a:pt x="40" y="26"/>
                    </a:lnTo>
                    <a:lnTo>
                      <a:pt x="49" y="20"/>
                    </a:lnTo>
                    <a:lnTo>
                      <a:pt x="58" y="14"/>
                    </a:lnTo>
                    <a:lnTo>
                      <a:pt x="68" y="9"/>
                    </a:lnTo>
                    <a:lnTo>
                      <a:pt x="78" y="5"/>
                    </a:lnTo>
                    <a:lnTo>
                      <a:pt x="89" y="3"/>
                    </a:lnTo>
                    <a:lnTo>
                      <a:pt x="101" y="1"/>
                    </a:lnTo>
                    <a:lnTo>
                      <a:pt x="113" y="0"/>
                    </a:lnTo>
                    <a:lnTo>
                      <a:pt x="1133" y="0"/>
                    </a:lnTo>
                    <a:lnTo>
                      <a:pt x="1133" y="0"/>
                    </a:lnTo>
                    <a:lnTo>
                      <a:pt x="1144" y="1"/>
                    </a:lnTo>
                    <a:lnTo>
                      <a:pt x="1155" y="3"/>
                    </a:lnTo>
                    <a:lnTo>
                      <a:pt x="1166" y="5"/>
                    </a:lnTo>
                    <a:lnTo>
                      <a:pt x="1176" y="9"/>
                    </a:lnTo>
                    <a:lnTo>
                      <a:pt x="1187" y="14"/>
                    </a:lnTo>
                    <a:lnTo>
                      <a:pt x="1196" y="20"/>
                    </a:lnTo>
                    <a:lnTo>
                      <a:pt x="1205" y="26"/>
                    </a:lnTo>
                    <a:lnTo>
                      <a:pt x="1213" y="33"/>
                    </a:lnTo>
                    <a:lnTo>
                      <a:pt x="1220" y="41"/>
                    </a:lnTo>
                    <a:lnTo>
                      <a:pt x="1227" y="51"/>
                    </a:lnTo>
                    <a:lnTo>
                      <a:pt x="1232" y="60"/>
                    </a:lnTo>
                    <a:lnTo>
                      <a:pt x="1237" y="70"/>
                    </a:lnTo>
                    <a:lnTo>
                      <a:pt x="1241" y="80"/>
                    </a:lnTo>
                    <a:lnTo>
                      <a:pt x="1244" y="91"/>
                    </a:lnTo>
                    <a:lnTo>
                      <a:pt x="1245" y="102"/>
                    </a:lnTo>
                    <a:lnTo>
                      <a:pt x="1246" y="114"/>
                    </a:lnTo>
                    <a:lnTo>
                      <a:pt x="1246" y="737"/>
                    </a:lnTo>
                    <a:lnTo>
                      <a:pt x="1246" y="737"/>
                    </a:lnTo>
                    <a:lnTo>
                      <a:pt x="1245" y="749"/>
                    </a:lnTo>
                    <a:lnTo>
                      <a:pt x="1244" y="761"/>
                    </a:lnTo>
                    <a:lnTo>
                      <a:pt x="1241" y="771"/>
                    </a:lnTo>
                    <a:lnTo>
                      <a:pt x="1237" y="782"/>
                    </a:lnTo>
                    <a:lnTo>
                      <a:pt x="1232" y="791"/>
                    </a:lnTo>
                    <a:lnTo>
                      <a:pt x="1227" y="801"/>
                    </a:lnTo>
                    <a:lnTo>
                      <a:pt x="1220" y="809"/>
                    </a:lnTo>
                    <a:lnTo>
                      <a:pt x="1213" y="817"/>
                    </a:lnTo>
                    <a:lnTo>
                      <a:pt x="1205" y="824"/>
                    </a:lnTo>
                    <a:lnTo>
                      <a:pt x="1196" y="831"/>
                    </a:lnTo>
                    <a:lnTo>
                      <a:pt x="1187" y="837"/>
                    </a:lnTo>
                    <a:lnTo>
                      <a:pt x="1176" y="842"/>
                    </a:lnTo>
                    <a:lnTo>
                      <a:pt x="1166" y="846"/>
                    </a:lnTo>
                    <a:lnTo>
                      <a:pt x="1155" y="849"/>
                    </a:lnTo>
                    <a:lnTo>
                      <a:pt x="1144" y="851"/>
                    </a:lnTo>
                    <a:lnTo>
                      <a:pt x="1133" y="851"/>
                    </a:lnTo>
                    <a:lnTo>
                      <a:pt x="1133" y="851"/>
                    </a:lnTo>
                    <a:close/>
                    <a:moveTo>
                      <a:pt x="113" y="58"/>
                    </a:moveTo>
                    <a:lnTo>
                      <a:pt x="113" y="58"/>
                    </a:lnTo>
                    <a:lnTo>
                      <a:pt x="101" y="59"/>
                    </a:lnTo>
                    <a:lnTo>
                      <a:pt x="90" y="62"/>
                    </a:lnTo>
                    <a:lnTo>
                      <a:pt x="80" y="67"/>
                    </a:lnTo>
                    <a:lnTo>
                      <a:pt x="72" y="74"/>
                    </a:lnTo>
                    <a:lnTo>
                      <a:pt x="65" y="82"/>
                    </a:lnTo>
                    <a:lnTo>
                      <a:pt x="60" y="92"/>
                    </a:lnTo>
                    <a:lnTo>
                      <a:pt x="57" y="102"/>
                    </a:lnTo>
                    <a:lnTo>
                      <a:pt x="56" y="114"/>
                    </a:lnTo>
                    <a:lnTo>
                      <a:pt x="56" y="737"/>
                    </a:lnTo>
                    <a:lnTo>
                      <a:pt x="56" y="737"/>
                    </a:lnTo>
                    <a:lnTo>
                      <a:pt x="57" y="749"/>
                    </a:lnTo>
                    <a:lnTo>
                      <a:pt x="60" y="760"/>
                    </a:lnTo>
                    <a:lnTo>
                      <a:pt x="65" y="769"/>
                    </a:lnTo>
                    <a:lnTo>
                      <a:pt x="72" y="778"/>
                    </a:lnTo>
                    <a:lnTo>
                      <a:pt x="80" y="784"/>
                    </a:lnTo>
                    <a:lnTo>
                      <a:pt x="90" y="790"/>
                    </a:lnTo>
                    <a:lnTo>
                      <a:pt x="101" y="793"/>
                    </a:lnTo>
                    <a:lnTo>
                      <a:pt x="113" y="794"/>
                    </a:lnTo>
                    <a:lnTo>
                      <a:pt x="1133" y="794"/>
                    </a:lnTo>
                    <a:lnTo>
                      <a:pt x="1133" y="794"/>
                    </a:lnTo>
                    <a:lnTo>
                      <a:pt x="1144" y="793"/>
                    </a:lnTo>
                    <a:lnTo>
                      <a:pt x="1155" y="790"/>
                    </a:lnTo>
                    <a:lnTo>
                      <a:pt x="1164" y="784"/>
                    </a:lnTo>
                    <a:lnTo>
                      <a:pt x="1172" y="778"/>
                    </a:lnTo>
                    <a:lnTo>
                      <a:pt x="1179" y="769"/>
                    </a:lnTo>
                    <a:lnTo>
                      <a:pt x="1184" y="760"/>
                    </a:lnTo>
                    <a:lnTo>
                      <a:pt x="1189" y="749"/>
                    </a:lnTo>
                    <a:lnTo>
                      <a:pt x="1190" y="737"/>
                    </a:lnTo>
                    <a:lnTo>
                      <a:pt x="1190" y="114"/>
                    </a:lnTo>
                    <a:lnTo>
                      <a:pt x="1190" y="114"/>
                    </a:lnTo>
                    <a:lnTo>
                      <a:pt x="1189" y="102"/>
                    </a:lnTo>
                    <a:lnTo>
                      <a:pt x="1184" y="92"/>
                    </a:lnTo>
                    <a:lnTo>
                      <a:pt x="1179" y="82"/>
                    </a:lnTo>
                    <a:lnTo>
                      <a:pt x="1172" y="74"/>
                    </a:lnTo>
                    <a:lnTo>
                      <a:pt x="1164" y="67"/>
                    </a:lnTo>
                    <a:lnTo>
                      <a:pt x="1155" y="62"/>
                    </a:lnTo>
                    <a:lnTo>
                      <a:pt x="1144" y="59"/>
                    </a:lnTo>
                    <a:lnTo>
                      <a:pt x="1133" y="58"/>
                    </a:lnTo>
                    <a:lnTo>
                      <a:pt x="113" y="5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  <p:sp>
            <p:nvSpPr>
              <p:cNvPr id="77" name="Freeform 42">
                <a:extLst>
                  <a:ext uri="{FF2B5EF4-FFF2-40B4-BE49-F238E27FC236}">
                    <a16:creationId xmlns:a16="http://schemas.microsoft.com/office/drawing/2014/main" id="{D308F365-0A8F-4AE4-993A-D9FE8AD48D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8613" y="3676651"/>
                <a:ext cx="314325" cy="134938"/>
              </a:xfrm>
              <a:custGeom>
                <a:avLst/>
                <a:gdLst>
                  <a:gd name="T0" fmla="*/ 595 w 1190"/>
                  <a:gd name="T1" fmla="*/ 510 h 510"/>
                  <a:gd name="T2" fmla="*/ 595 w 1190"/>
                  <a:gd name="T3" fmla="*/ 510 h 510"/>
                  <a:gd name="T4" fmla="*/ 590 w 1190"/>
                  <a:gd name="T5" fmla="*/ 509 h 510"/>
                  <a:gd name="T6" fmla="*/ 586 w 1190"/>
                  <a:gd name="T7" fmla="*/ 508 h 510"/>
                  <a:gd name="T8" fmla="*/ 581 w 1190"/>
                  <a:gd name="T9" fmla="*/ 506 h 510"/>
                  <a:gd name="T10" fmla="*/ 577 w 1190"/>
                  <a:gd name="T11" fmla="*/ 503 h 510"/>
                  <a:gd name="T12" fmla="*/ 10 w 1190"/>
                  <a:gd name="T13" fmla="*/ 50 h 510"/>
                  <a:gd name="T14" fmla="*/ 10 w 1190"/>
                  <a:gd name="T15" fmla="*/ 50 h 510"/>
                  <a:gd name="T16" fmla="*/ 6 w 1190"/>
                  <a:gd name="T17" fmla="*/ 46 h 510"/>
                  <a:gd name="T18" fmla="*/ 3 w 1190"/>
                  <a:gd name="T19" fmla="*/ 42 h 510"/>
                  <a:gd name="T20" fmla="*/ 1 w 1190"/>
                  <a:gd name="T21" fmla="*/ 37 h 510"/>
                  <a:gd name="T22" fmla="*/ 0 w 1190"/>
                  <a:gd name="T23" fmla="*/ 32 h 510"/>
                  <a:gd name="T24" fmla="*/ 0 w 1190"/>
                  <a:gd name="T25" fmla="*/ 26 h 510"/>
                  <a:gd name="T26" fmla="*/ 1 w 1190"/>
                  <a:gd name="T27" fmla="*/ 21 h 510"/>
                  <a:gd name="T28" fmla="*/ 3 w 1190"/>
                  <a:gd name="T29" fmla="*/ 16 h 510"/>
                  <a:gd name="T30" fmla="*/ 6 w 1190"/>
                  <a:gd name="T31" fmla="*/ 10 h 510"/>
                  <a:gd name="T32" fmla="*/ 6 w 1190"/>
                  <a:gd name="T33" fmla="*/ 10 h 510"/>
                  <a:gd name="T34" fmla="*/ 10 w 1190"/>
                  <a:gd name="T35" fmla="*/ 6 h 510"/>
                  <a:gd name="T36" fmla="*/ 14 w 1190"/>
                  <a:gd name="T37" fmla="*/ 3 h 510"/>
                  <a:gd name="T38" fmla="*/ 19 w 1190"/>
                  <a:gd name="T39" fmla="*/ 1 h 510"/>
                  <a:gd name="T40" fmla="*/ 25 w 1190"/>
                  <a:gd name="T41" fmla="*/ 0 h 510"/>
                  <a:gd name="T42" fmla="*/ 30 w 1190"/>
                  <a:gd name="T43" fmla="*/ 0 h 510"/>
                  <a:gd name="T44" fmla="*/ 35 w 1190"/>
                  <a:gd name="T45" fmla="*/ 1 h 510"/>
                  <a:gd name="T46" fmla="*/ 40 w 1190"/>
                  <a:gd name="T47" fmla="*/ 3 h 510"/>
                  <a:gd name="T48" fmla="*/ 45 w 1190"/>
                  <a:gd name="T49" fmla="*/ 6 h 510"/>
                  <a:gd name="T50" fmla="*/ 595 w 1190"/>
                  <a:gd name="T51" fmla="*/ 446 h 510"/>
                  <a:gd name="T52" fmla="*/ 1143 w 1190"/>
                  <a:gd name="T53" fmla="*/ 6 h 510"/>
                  <a:gd name="T54" fmla="*/ 1143 w 1190"/>
                  <a:gd name="T55" fmla="*/ 6 h 510"/>
                  <a:gd name="T56" fmla="*/ 1148 w 1190"/>
                  <a:gd name="T57" fmla="*/ 3 h 510"/>
                  <a:gd name="T58" fmla="*/ 1153 w 1190"/>
                  <a:gd name="T59" fmla="*/ 1 h 510"/>
                  <a:gd name="T60" fmla="*/ 1160 w 1190"/>
                  <a:gd name="T61" fmla="*/ 0 h 510"/>
                  <a:gd name="T62" fmla="*/ 1165 w 1190"/>
                  <a:gd name="T63" fmla="*/ 0 h 510"/>
                  <a:gd name="T64" fmla="*/ 1170 w 1190"/>
                  <a:gd name="T65" fmla="*/ 1 h 510"/>
                  <a:gd name="T66" fmla="*/ 1175 w 1190"/>
                  <a:gd name="T67" fmla="*/ 3 h 510"/>
                  <a:gd name="T68" fmla="*/ 1180 w 1190"/>
                  <a:gd name="T69" fmla="*/ 6 h 510"/>
                  <a:gd name="T70" fmla="*/ 1184 w 1190"/>
                  <a:gd name="T71" fmla="*/ 10 h 510"/>
                  <a:gd name="T72" fmla="*/ 1184 w 1190"/>
                  <a:gd name="T73" fmla="*/ 10 h 510"/>
                  <a:gd name="T74" fmla="*/ 1187 w 1190"/>
                  <a:gd name="T75" fmla="*/ 16 h 510"/>
                  <a:gd name="T76" fmla="*/ 1189 w 1190"/>
                  <a:gd name="T77" fmla="*/ 21 h 510"/>
                  <a:gd name="T78" fmla="*/ 1190 w 1190"/>
                  <a:gd name="T79" fmla="*/ 26 h 510"/>
                  <a:gd name="T80" fmla="*/ 1190 w 1190"/>
                  <a:gd name="T81" fmla="*/ 32 h 510"/>
                  <a:gd name="T82" fmla="*/ 1189 w 1190"/>
                  <a:gd name="T83" fmla="*/ 37 h 510"/>
                  <a:gd name="T84" fmla="*/ 1187 w 1190"/>
                  <a:gd name="T85" fmla="*/ 42 h 510"/>
                  <a:gd name="T86" fmla="*/ 1183 w 1190"/>
                  <a:gd name="T87" fmla="*/ 46 h 510"/>
                  <a:gd name="T88" fmla="*/ 1179 w 1190"/>
                  <a:gd name="T89" fmla="*/ 50 h 510"/>
                  <a:gd name="T90" fmla="*/ 612 w 1190"/>
                  <a:gd name="T91" fmla="*/ 503 h 510"/>
                  <a:gd name="T92" fmla="*/ 612 w 1190"/>
                  <a:gd name="T93" fmla="*/ 503 h 510"/>
                  <a:gd name="T94" fmla="*/ 608 w 1190"/>
                  <a:gd name="T95" fmla="*/ 506 h 510"/>
                  <a:gd name="T96" fmla="*/ 604 w 1190"/>
                  <a:gd name="T97" fmla="*/ 508 h 510"/>
                  <a:gd name="T98" fmla="*/ 599 w 1190"/>
                  <a:gd name="T99" fmla="*/ 509 h 510"/>
                  <a:gd name="T100" fmla="*/ 595 w 1190"/>
                  <a:gd name="T101" fmla="*/ 510 h 510"/>
                  <a:gd name="T102" fmla="*/ 595 w 1190"/>
                  <a:gd name="T103" fmla="*/ 510 h 5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190" h="510">
                    <a:moveTo>
                      <a:pt x="595" y="510"/>
                    </a:moveTo>
                    <a:lnTo>
                      <a:pt x="595" y="510"/>
                    </a:lnTo>
                    <a:lnTo>
                      <a:pt x="590" y="509"/>
                    </a:lnTo>
                    <a:lnTo>
                      <a:pt x="586" y="508"/>
                    </a:lnTo>
                    <a:lnTo>
                      <a:pt x="581" y="506"/>
                    </a:lnTo>
                    <a:lnTo>
                      <a:pt x="577" y="503"/>
                    </a:lnTo>
                    <a:lnTo>
                      <a:pt x="10" y="50"/>
                    </a:lnTo>
                    <a:lnTo>
                      <a:pt x="10" y="50"/>
                    </a:lnTo>
                    <a:lnTo>
                      <a:pt x="6" y="46"/>
                    </a:lnTo>
                    <a:lnTo>
                      <a:pt x="3" y="42"/>
                    </a:lnTo>
                    <a:lnTo>
                      <a:pt x="1" y="37"/>
                    </a:lnTo>
                    <a:lnTo>
                      <a:pt x="0" y="32"/>
                    </a:lnTo>
                    <a:lnTo>
                      <a:pt x="0" y="26"/>
                    </a:lnTo>
                    <a:lnTo>
                      <a:pt x="1" y="21"/>
                    </a:lnTo>
                    <a:lnTo>
                      <a:pt x="3" y="16"/>
                    </a:lnTo>
                    <a:lnTo>
                      <a:pt x="6" y="10"/>
                    </a:lnTo>
                    <a:lnTo>
                      <a:pt x="6" y="10"/>
                    </a:lnTo>
                    <a:lnTo>
                      <a:pt x="10" y="6"/>
                    </a:lnTo>
                    <a:lnTo>
                      <a:pt x="14" y="3"/>
                    </a:lnTo>
                    <a:lnTo>
                      <a:pt x="19" y="1"/>
                    </a:lnTo>
                    <a:lnTo>
                      <a:pt x="25" y="0"/>
                    </a:lnTo>
                    <a:lnTo>
                      <a:pt x="30" y="0"/>
                    </a:lnTo>
                    <a:lnTo>
                      <a:pt x="35" y="1"/>
                    </a:lnTo>
                    <a:lnTo>
                      <a:pt x="40" y="3"/>
                    </a:lnTo>
                    <a:lnTo>
                      <a:pt x="45" y="6"/>
                    </a:lnTo>
                    <a:lnTo>
                      <a:pt x="595" y="446"/>
                    </a:lnTo>
                    <a:lnTo>
                      <a:pt x="1143" y="6"/>
                    </a:lnTo>
                    <a:lnTo>
                      <a:pt x="1143" y="6"/>
                    </a:lnTo>
                    <a:lnTo>
                      <a:pt x="1148" y="3"/>
                    </a:lnTo>
                    <a:lnTo>
                      <a:pt x="1153" y="1"/>
                    </a:lnTo>
                    <a:lnTo>
                      <a:pt x="1160" y="0"/>
                    </a:lnTo>
                    <a:lnTo>
                      <a:pt x="1165" y="0"/>
                    </a:lnTo>
                    <a:lnTo>
                      <a:pt x="1170" y="1"/>
                    </a:lnTo>
                    <a:lnTo>
                      <a:pt x="1175" y="3"/>
                    </a:lnTo>
                    <a:lnTo>
                      <a:pt x="1180" y="6"/>
                    </a:lnTo>
                    <a:lnTo>
                      <a:pt x="1184" y="10"/>
                    </a:lnTo>
                    <a:lnTo>
                      <a:pt x="1184" y="10"/>
                    </a:lnTo>
                    <a:lnTo>
                      <a:pt x="1187" y="16"/>
                    </a:lnTo>
                    <a:lnTo>
                      <a:pt x="1189" y="21"/>
                    </a:lnTo>
                    <a:lnTo>
                      <a:pt x="1190" y="26"/>
                    </a:lnTo>
                    <a:lnTo>
                      <a:pt x="1190" y="32"/>
                    </a:lnTo>
                    <a:lnTo>
                      <a:pt x="1189" y="37"/>
                    </a:lnTo>
                    <a:lnTo>
                      <a:pt x="1187" y="42"/>
                    </a:lnTo>
                    <a:lnTo>
                      <a:pt x="1183" y="46"/>
                    </a:lnTo>
                    <a:lnTo>
                      <a:pt x="1179" y="50"/>
                    </a:lnTo>
                    <a:lnTo>
                      <a:pt x="612" y="503"/>
                    </a:lnTo>
                    <a:lnTo>
                      <a:pt x="612" y="503"/>
                    </a:lnTo>
                    <a:lnTo>
                      <a:pt x="608" y="506"/>
                    </a:lnTo>
                    <a:lnTo>
                      <a:pt x="604" y="508"/>
                    </a:lnTo>
                    <a:lnTo>
                      <a:pt x="599" y="509"/>
                    </a:lnTo>
                    <a:lnTo>
                      <a:pt x="595" y="510"/>
                    </a:lnTo>
                    <a:lnTo>
                      <a:pt x="595" y="51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p:grp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483FA6E7-7B89-47CF-9297-916880890444}"/>
              </a:ext>
            </a:extLst>
          </p:cNvPr>
          <p:cNvGrpSpPr/>
          <p:nvPr userDrawn="1"/>
        </p:nvGrpSpPr>
        <p:grpSpPr>
          <a:xfrm>
            <a:off x="9326880" y="6162646"/>
            <a:ext cx="377818" cy="377818"/>
            <a:chOff x="7288337" y="6162646"/>
            <a:chExt cx="377818" cy="377818"/>
          </a:xfrm>
        </p:grpSpPr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47E8E74F-B51C-467D-9FEA-D2C3478B818B}"/>
                </a:ext>
              </a:extLst>
            </p:cNvPr>
            <p:cNvSpPr/>
            <p:nvPr/>
          </p:nvSpPr>
          <p:spPr>
            <a:xfrm>
              <a:off x="7288337" y="6162646"/>
              <a:ext cx="377818" cy="37781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0" sx="102000" sy="102000" algn="ctr" rotWithShape="0">
                <a:schemeClr val="accent2">
                  <a:lumMod val="50000"/>
                  <a:alpha val="8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8B1E9720-7238-42DF-99FF-B7A49B3EBEC0}"/>
                </a:ext>
              </a:extLst>
            </p:cNvPr>
            <p:cNvGrpSpPr/>
            <p:nvPr/>
          </p:nvGrpSpPr>
          <p:grpSpPr>
            <a:xfrm>
              <a:off x="7374651" y="6248961"/>
              <a:ext cx="205190" cy="205189"/>
              <a:chOff x="3395663" y="1809751"/>
              <a:chExt cx="360363" cy="360363"/>
            </a:xfrm>
            <a:solidFill>
              <a:schemeClr val="accent1"/>
            </a:solidFill>
          </p:grpSpPr>
          <p:sp>
            <p:nvSpPr>
              <p:cNvPr id="81" name="Freeform 263">
                <a:extLst>
                  <a:ext uri="{FF2B5EF4-FFF2-40B4-BE49-F238E27FC236}">
                    <a16:creationId xmlns:a16="http://schemas.microsoft.com/office/drawing/2014/main" id="{9B18F14B-02CF-4264-A4CB-04847FBB192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395663" y="1809751"/>
                <a:ext cx="360363" cy="360363"/>
              </a:xfrm>
              <a:custGeom>
                <a:avLst/>
                <a:gdLst>
                  <a:gd name="T0" fmla="*/ 672 w 1587"/>
                  <a:gd name="T1" fmla="*/ 1579 h 1588"/>
                  <a:gd name="T2" fmla="*/ 484 w 1587"/>
                  <a:gd name="T3" fmla="*/ 1524 h 1588"/>
                  <a:gd name="T4" fmla="*/ 319 w 1587"/>
                  <a:gd name="T5" fmla="*/ 1427 h 1588"/>
                  <a:gd name="T6" fmla="*/ 181 w 1587"/>
                  <a:gd name="T7" fmla="*/ 1292 h 1588"/>
                  <a:gd name="T8" fmla="*/ 79 w 1587"/>
                  <a:gd name="T9" fmla="*/ 1128 h 1588"/>
                  <a:gd name="T10" fmla="*/ 16 w 1587"/>
                  <a:gd name="T11" fmla="*/ 940 h 1588"/>
                  <a:gd name="T12" fmla="*/ 0 w 1587"/>
                  <a:gd name="T13" fmla="*/ 778 h 1588"/>
                  <a:gd name="T14" fmla="*/ 24 w 1587"/>
                  <a:gd name="T15" fmla="*/ 585 h 1588"/>
                  <a:gd name="T16" fmla="*/ 89 w 1587"/>
                  <a:gd name="T17" fmla="*/ 412 h 1588"/>
                  <a:gd name="T18" fmla="*/ 192 w 1587"/>
                  <a:gd name="T19" fmla="*/ 263 h 1588"/>
                  <a:gd name="T20" fmla="*/ 329 w 1587"/>
                  <a:gd name="T21" fmla="*/ 142 h 1588"/>
                  <a:gd name="T22" fmla="*/ 494 w 1587"/>
                  <a:gd name="T23" fmla="*/ 55 h 1588"/>
                  <a:gd name="T24" fmla="*/ 680 w 1587"/>
                  <a:gd name="T25" fmla="*/ 7 h 1588"/>
                  <a:gd name="T26" fmla="*/ 794 w 1587"/>
                  <a:gd name="T27" fmla="*/ 0 h 1588"/>
                  <a:gd name="T28" fmla="*/ 992 w 1587"/>
                  <a:gd name="T29" fmla="*/ 25 h 1588"/>
                  <a:gd name="T30" fmla="*/ 1171 w 1587"/>
                  <a:gd name="T31" fmla="*/ 95 h 1588"/>
                  <a:gd name="T32" fmla="*/ 1328 w 1587"/>
                  <a:gd name="T33" fmla="*/ 206 h 1588"/>
                  <a:gd name="T34" fmla="*/ 1452 w 1587"/>
                  <a:gd name="T35" fmla="*/ 349 h 1588"/>
                  <a:gd name="T36" fmla="*/ 1539 w 1587"/>
                  <a:gd name="T37" fmla="*/ 519 h 1588"/>
                  <a:gd name="T38" fmla="*/ 1583 w 1587"/>
                  <a:gd name="T39" fmla="*/ 710 h 1588"/>
                  <a:gd name="T40" fmla="*/ 1583 w 1587"/>
                  <a:gd name="T41" fmla="*/ 872 h 1588"/>
                  <a:gd name="T42" fmla="*/ 1539 w 1587"/>
                  <a:gd name="T43" fmla="*/ 1064 h 1588"/>
                  <a:gd name="T44" fmla="*/ 1451 w 1587"/>
                  <a:gd name="T45" fmla="*/ 1236 h 1588"/>
                  <a:gd name="T46" fmla="*/ 1327 w 1587"/>
                  <a:gd name="T47" fmla="*/ 1380 h 1588"/>
                  <a:gd name="T48" fmla="*/ 1170 w 1587"/>
                  <a:gd name="T49" fmla="*/ 1492 h 1588"/>
                  <a:gd name="T50" fmla="*/ 990 w 1587"/>
                  <a:gd name="T51" fmla="*/ 1562 h 1588"/>
                  <a:gd name="T52" fmla="*/ 792 w 1587"/>
                  <a:gd name="T53" fmla="*/ 1588 h 1588"/>
                  <a:gd name="T54" fmla="*/ 763 w 1587"/>
                  <a:gd name="T55" fmla="*/ 66 h 1588"/>
                  <a:gd name="T56" fmla="*/ 585 w 1587"/>
                  <a:gd name="T57" fmla="*/ 94 h 1588"/>
                  <a:gd name="T58" fmla="*/ 425 w 1587"/>
                  <a:gd name="T59" fmla="*/ 161 h 1588"/>
                  <a:gd name="T60" fmla="*/ 290 w 1587"/>
                  <a:gd name="T61" fmla="*/ 259 h 1588"/>
                  <a:gd name="T62" fmla="*/ 182 w 1587"/>
                  <a:gd name="T63" fmla="*/ 385 h 1588"/>
                  <a:gd name="T64" fmla="*/ 108 w 1587"/>
                  <a:gd name="T65" fmla="*/ 536 h 1588"/>
                  <a:gd name="T66" fmla="*/ 69 w 1587"/>
                  <a:gd name="T67" fmla="*/ 705 h 1588"/>
                  <a:gd name="T68" fmla="*/ 70 w 1587"/>
                  <a:gd name="T69" fmla="*/ 853 h 1588"/>
                  <a:gd name="T70" fmla="*/ 111 w 1587"/>
                  <a:gd name="T71" fmla="*/ 1033 h 1588"/>
                  <a:gd name="T72" fmla="*/ 190 w 1587"/>
                  <a:gd name="T73" fmla="*/ 1193 h 1588"/>
                  <a:gd name="T74" fmla="*/ 304 w 1587"/>
                  <a:gd name="T75" fmla="*/ 1328 h 1588"/>
                  <a:gd name="T76" fmla="*/ 446 w 1587"/>
                  <a:gd name="T77" fmla="*/ 1432 h 1588"/>
                  <a:gd name="T78" fmla="*/ 611 w 1587"/>
                  <a:gd name="T79" fmla="*/ 1498 h 1588"/>
                  <a:gd name="T80" fmla="*/ 792 w 1587"/>
                  <a:gd name="T81" fmla="*/ 1522 h 1588"/>
                  <a:gd name="T82" fmla="*/ 939 w 1587"/>
                  <a:gd name="T83" fmla="*/ 1506 h 1588"/>
                  <a:gd name="T84" fmla="*/ 1107 w 1587"/>
                  <a:gd name="T85" fmla="*/ 1449 h 1588"/>
                  <a:gd name="T86" fmla="*/ 1255 w 1587"/>
                  <a:gd name="T87" fmla="*/ 1354 h 1588"/>
                  <a:gd name="T88" fmla="*/ 1376 w 1587"/>
                  <a:gd name="T89" fmla="*/ 1228 h 1588"/>
                  <a:gd name="T90" fmla="*/ 1464 w 1587"/>
                  <a:gd name="T91" fmla="*/ 1075 h 1588"/>
                  <a:gd name="T92" fmla="*/ 1513 w 1587"/>
                  <a:gd name="T93" fmla="*/ 902 h 1588"/>
                  <a:gd name="T94" fmla="*/ 1520 w 1587"/>
                  <a:gd name="T95" fmla="*/ 754 h 1588"/>
                  <a:gd name="T96" fmla="*/ 1488 w 1587"/>
                  <a:gd name="T97" fmla="*/ 576 h 1588"/>
                  <a:gd name="T98" fmla="*/ 1416 w 1587"/>
                  <a:gd name="T99" fmla="*/ 415 h 1588"/>
                  <a:gd name="T100" fmla="*/ 1308 w 1587"/>
                  <a:gd name="T101" fmla="*/ 279 h 1588"/>
                  <a:gd name="T102" fmla="*/ 1170 w 1587"/>
                  <a:gd name="T103" fmla="*/ 171 h 1588"/>
                  <a:gd name="T104" fmla="*/ 1010 w 1587"/>
                  <a:gd name="T105" fmla="*/ 99 h 1588"/>
                  <a:gd name="T106" fmla="*/ 831 w 1587"/>
                  <a:gd name="T107" fmla="*/ 67 h 15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587" h="1588">
                    <a:moveTo>
                      <a:pt x="792" y="1588"/>
                    </a:moveTo>
                    <a:lnTo>
                      <a:pt x="792" y="1588"/>
                    </a:lnTo>
                    <a:lnTo>
                      <a:pt x="751" y="1587"/>
                    </a:lnTo>
                    <a:lnTo>
                      <a:pt x="711" y="1584"/>
                    </a:lnTo>
                    <a:lnTo>
                      <a:pt x="672" y="1579"/>
                    </a:lnTo>
                    <a:lnTo>
                      <a:pt x="632" y="1572"/>
                    </a:lnTo>
                    <a:lnTo>
                      <a:pt x="594" y="1562"/>
                    </a:lnTo>
                    <a:lnTo>
                      <a:pt x="557" y="1551"/>
                    </a:lnTo>
                    <a:lnTo>
                      <a:pt x="519" y="1538"/>
                    </a:lnTo>
                    <a:lnTo>
                      <a:pt x="484" y="1524"/>
                    </a:lnTo>
                    <a:lnTo>
                      <a:pt x="449" y="1507"/>
                    </a:lnTo>
                    <a:lnTo>
                      <a:pt x="415" y="1490"/>
                    </a:lnTo>
                    <a:lnTo>
                      <a:pt x="382" y="1470"/>
                    </a:lnTo>
                    <a:lnTo>
                      <a:pt x="350" y="1449"/>
                    </a:lnTo>
                    <a:lnTo>
                      <a:pt x="319" y="1427"/>
                    </a:lnTo>
                    <a:lnTo>
                      <a:pt x="289" y="1403"/>
                    </a:lnTo>
                    <a:lnTo>
                      <a:pt x="260" y="1377"/>
                    </a:lnTo>
                    <a:lnTo>
                      <a:pt x="232" y="1350"/>
                    </a:lnTo>
                    <a:lnTo>
                      <a:pt x="206" y="1322"/>
                    </a:lnTo>
                    <a:lnTo>
                      <a:pt x="181" y="1292"/>
                    </a:lnTo>
                    <a:lnTo>
                      <a:pt x="157" y="1262"/>
                    </a:lnTo>
                    <a:lnTo>
                      <a:pt x="136" y="1230"/>
                    </a:lnTo>
                    <a:lnTo>
                      <a:pt x="115" y="1197"/>
                    </a:lnTo>
                    <a:lnTo>
                      <a:pt x="96" y="1164"/>
                    </a:lnTo>
                    <a:lnTo>
                      <a:pt x="79" y="1128"/>
                    </a:lnTo>
                    <a:lnTo>
                      <a:pt x="62" y="1092"/>
                    </a:lnTo>
                    <a:lnTo>
                      <a:pt x="49" y="1056"/>
                    </a:lnTo>
                    <a:lnTo>
                      <a:pt x="36" y="1018"/>
                    </a:lnTo>
                    <a:lnTo>
                      <a:pt x="25" y="979"/>
                    </a:lnTo>
                    <a:lnTo>
                      <a:pt x="16" y="940"/>
                    </a:lnTo>
                    <a:lnTo>
                      <a:pt x="9" y="901"/>
                    </a:lnTo>
                    <a:lnTo>
                      <a:pt x="4" y="860"/>
                    </a:lnTo>
                    <a:lnTo>
                      <a:pt x="1" y="819"/>
                    </a:lnTo>
                    <a:lnTo>
                      <a:pt x="0" y="778"/>
                    </a:lnTo>
                    <a:lnTo>
                      <a:pt x="0" y="778"/>
                    </a:lnTo>
                    <a:lnTo>
                      <a:pt x="1" y="737"/>
                    </a:lnTo>
                    <a:lnTo>
                      <a:pt x="4" y="699"/>
                    </a:lnTo>
                    <a:lnTo>
                      <a:pt x="8" y="661"/>
                    </a:lnTo>
                    <a:lnTo>
                      <a:pt x="15" y="622"/>
                    </a:lnTo>
                    <a:lnTo>
                      <a:pt x="24" y="585"/>
                    </a:lnTo>
                    <a:lnTo>
                      <a:pt x="33" y="549"/>
                    </a:lnTo>
                    <a:lnTo>
                      <a:pt x="44" y="514"/>
                    </a:lnTo>
                    <a:lnTo>
                      <a:pt x="58" y="479"/>
                    </a:lnTo>
                    <a:lnTo>
                      <a:pt x="72" y="445"/>
                    </a:lnTo>
                    <a:lnTo>
                      <a:pt x="89" y="412"/>
                    </a:lnTo>
                    <a:lnTo>
                      <a:pt x="107" y="380"/>
                    </a:lnTo>
                    <a:lnTo>
                      <a:pt x="126" y="349"/>
                    </a:lnTo>
                    <a:lnTo>
                      <a:pt x="147" y="319"/>
                    </a:lnTo>
                    <a:lnTo>
                      <a:pt x="170" y="290"/>
                    </a:lnTo>
                    <a:lnTo>
                      <a:pt x="192" y="263"/>
                    </a:lnTo>
                    <a:lnTo>
                      <a:pt x="217" y="236"/>
                    </a:lnTo>
                    <a:lnTo>
                      <a:pt x="243" y="210"/>
                    </a:lnTo>
                    <a:lnTo>
                      <a:pt x="271" y="187"/>
                    </a:lnTo>
                    <a:lnTo>
                      <a:pt x="299" y="164"/>
                    </a:lnTo>
                    <a:lnTo>
                      <a:pt x="329" y="142"/>
                    </a:lnTo>
                    <a:lnTo>
                      <a:pt x="360" y="121"/>
                    </a:lnTo>
                    <a:lnTo>
                      <a:pt x="392" y="103"/>
                    </a:lnTo>
                    <a:lnTo>
                      <a:pt x="424" y="86"/>
                    </a:lnTo>
                    <a:lnTo>
                      <a:pt x="458" y="70"/>
                    </a:lnTo>
                    <a:lnTo>
                      <a:pt x="494" y="55"/>
                    </a:lnTo>
                    <a:lnTo>
                      <a:pt x="529" y="43"/>
                    </a:lnTo>
                    <a:lnTo>
                      <a:pt x="565" y="31"/>
                    </a:lnTo>
                    <a:lnTo>
                      <a:pt x="603" y="22"/>
                    </a:lnTo>
                    <a:lnTo>
                      <a:pt x="641" y="14"/>
                    </a:lnTo>
                    <a:lnTo>
                      <a:pt x="680" y="7"/>
                    </a:lnTo>
                    <a:lnTo>
                      <a:pt x="719" y="3"/>
                    </a:lnTo>
                    <a:lnTo>
                      <a:pt x="760" y="1"/>
                    </a:lnTo>
                    <a:lnTo>
                      <a:pt x="760" y="1"/>
                    </a:lnTo>
                    <a:lnTo>
                      <a:pt x="794" y="0"/>
                    </a:lnTo>
                    <a:lnTo>
                      <a:pt x="794" y="0"/>
                    </a:lnTo>
                    <a:lnTo>
                      <a:pt x="835" y="1"/>
                    </a:lnTo>
                    <a:lnTo>
                      <a:pt x="875" y="4"/>
                    </a:lnTo>
                    <a:lnTo>
                      <a:pt x="915" y="10"/>
                    </a:lnTo>
                    <a:lnTo>
                      <a:pt x="954" y="16"/>
                    </a:lnTo>
                    <a:lnTo>
                      <a:pt x="992" y="25"/>
                    </a:lnTo>
                    <a:lnTo>
                      <a:pt x="1030" y="35"/>
                    </a:lnTo>
                    <a:lnTo>
                      <a:pt x="1067" y="48"/>
                    </a:lnTo>
                    <a:lnTo>
                      <a:pt x="1102" y="62"/>
                    </a:lnTo>
                    <a:lnTo>
                      <a:pt x="1137" y="78"/>
                    </a:lnTo>
                    <a:lnTo>
                      <a:pt x="1171" y="95"/>
                    </a:lnTo>
                    <a:lnTo>
                      <a:pt x="1206" y="115"/>
                    </a:lnTo>
                    <a:lnTo>
                      <a:pt x="1238" y="136"/>
                    </a:lnTo>
                    <a:lnTo>
                      <a:pt x="1269" y="158"/>
                    </a:lnTo>
                    <a:lnTo>
                      <a:pt x="1299" y="181"/>
                    </a:lnTo>
                    <a:lnTo>
                      <a:pt x="1328" y="206"/>
                    </a:lnTo>
                    <a:lnTo>
                      <a:pt x="1355" y="232"/>
                    </a:lnTo>
                    <a:lnTo>
                      <a:pt x="1381" y="259"/>
                    </a:lnTo>
                    <a:lnTo>
                      <a:pt x="1406" y="288"/>
                    </a:lnTo>
                    <a:lnTo>
                      <a:pt x="1429" y="318"/>
                    </a:lnTo>
                    <a:lnTo>
                      <a:pt x="1452" y="349"/>
                    </a:lnTo>
                    <a:lnTo>
                      <a:pt x="1473" y="381"/>
                    </a:lnTo>
                    <a:lnTo>
                      <a:pt x="1491" y="414"/>
                    </a:lnTo>
                    <a:lnTo>
                      <a:pt x="1509" y="448"/>
                    </a:lnTo>
                    <a:lnTo>
                      <a:pt x="1525" y="484"/>
                    </a:lnTo>
                    <a:lnTo>
                      <a:pt x="1539" y="519"/>
                    </a:lnTo>
                    <a:lnTo>
                      <a:pt x="1551" y="556"/>
                    </a:lnTo>
                    <a:lnTo>
                      <a:pt x="1563" y="593"/>
                    </a:lnTo>
                    <a:lnTo>
                      <a:pt x="1571" y="632"/>
                    </a:lnTo>
                    <a:lnTo>
                      <a:pt x="1578" y="671"/>
                    </a:lnTo>
                    <a:lnTo>
                      <a:pt x="1583" y="710"/>
                    </a:lnTo>
                    <a:lnTo>
                      <a:pt x="1586" y="751"/>
                    </a:lnTo>
                    <a:lnTo>
                      <a:pt x="1587" y="791"/>
                    </a:lnTo>
                    <a:lnTo>
                      <a:pt x="1587" y="791"/>
                    </a:lnTo>
                    <a:lnTo>
                      <a:pt x="1586" y="831"/>
                    </a:lnTo>
                    <a:lnTo>
                      <a:pt x="1583" y="872"/>
                    </a:lnTo>
                    <a:lnTo>
                      <a:pt x="1578" y="912"/>
                    </a:lnTo>
                    <a:lnTo>
                      <a:pt x="1571" y="951"/>
                    </a:lnTo>
                    <a:lnTo>
                      <a:pt x="1563" y="990"/>
                    </a:lnTo>
                    <a:lnTo>
                      <a:pt x="1551" y="1028"/>
                    </a:lnTo>
                    <a:lnTo>
                      <a:pt x="1539" y="1064"/>
                    </a:lnTo>
                    <a:lnTo>
                      <a:pt x="1524" y="1101"/>
                    </a:lnTo>
                    <a:lnTo>
                      <a:pt x="1509" y="1136"/>
                    </a:lnTo>
                    <a:lnTo>
                      <a:pt x="1491" y="1170"/>
                    </a:lnTo>
                    <a:lnTo>
                      <a:pt x="1472" y="1204"/>
                    </a:lnTo>
                    <a:lnTo>
                      <a:pt x="1451" y="1236"/>
                    </a:lnTo>
                    <a:lnTo>
                      <a:pt x="1429" y="1267"/>
                    </a:lnTo>
                    <a:lnTo>
                      <a:pt x="1405" y="1297"/>
                    </a:lnTo>
                    <a:lnTo>
                      <a:pt x="1380" y="1326"/>
                    </a:lnTo>
                    <a:lnTo>
                      <a:pt x="1354" y="1354"/>
                    </a:lnTo>
                    <a:lnTo>
                      <a:pt x="1327" y="1380"/>
                    </a:lnTo>
                    <a:lnTo>
                      <a:pt x="1298" y="1406"/>
                    </a:lnTo>
                    <a:lnTo>
                      <a:pt x="1268" y="1429"/>
                    </a:lnTo>
                    <a:lnTo>
                      <a:pt x="1237" y="1451"/>
                    </a:lnTo>
                    <a:lnTo>
                      <a:pt x="1203" y="1472"/>
                    </a:lnTo>
                    <a:lnTo>
                      <a:pt x="1170" y="1492"/>
                    </a:lnTo>
                    <a:lnTo>
                      <a:pt x="1136" y="1509"/>
                    </a:lnTo>
                    <a:lnTo>
                      <a:pt x="1101" y="1525"/>
                    </a:lnTo>
                    <a:lnTo>
                      <a:pt x="1065" y="1539"/>
                    </a:lnTo>
                    <a:lnTo>
                      <a:pt x="1028" y="1552"/>
                    </a:lnTo>
                    <a:lnTo>
                      <a:pt x="990" y="1562"/>
                    </a:lnTo>
                    <a:lnTo>
                      <a:pt x="952" y="1572"/>
                    </a:lnTo>
                    <a:lnTo>
                      <a:pt x="913" y="1579"/>
                    </a:lnTo>
                    <a:lnTo>
                      <a:pt x="873" y="1584"/>
                    </a:lnTo>
                    <a:lnTo>
                      <a:pt x="833" y="1587"/>
                    </a:lnTo>
                    <a:lnTo>
                      <a:pt x="792" y="1588"/>
                    </a:lnTo>
                    <a:lnTo>
                      <a:pt x="792" y="1588"/>
                    </a:lnTo>
                    <a:close/>
                    <a:moveTo>
                      <a:pt x="794" y="66"/>
                    </a:moveTo>
                    <a:lnTo>
                      <a:pt x="794" y="66"/>
                    </a:lnTo>
                    <a:lnTo>
                      <a:pt x="763" y="66"/>
                    </a:lnTo>
                    <a:lnTo>
                      <a:pt x="763" y="66"/>
                    </a:lnTo>
                    <a:lnTo>
                      <a:pt x="725" y="70"/>
                    </a:lnTo>
                    <a:lnTo>
                      <a:pt x="689" y="74"/>
                    </a:lnTo>
                    <a:lnTo>
                      <a:pt x="654" y="79"/>
                    </a:lnTo>
                    <a:lnTo>
                      <a:pt x="619" y="86"/>
                    </a:lnTo>
                    <a:lnTo>
                      <a:pt x="585" y="94"/>
                    </a:lnTo>
                    <a:lnTo>
                      <a:pt x="550" y="105"/>
                    </a:lnTo>
                    <a:lnTo>
                      <a:pt x="518" y="117"/>
                    </a:lnTo>
                    <a:lnTo>
                      <a:pt x="486" y="130"/>
                    </a:lnTo>
                    <a:lnTo>
                      <a:pt x="455" y="144"/>
                    </a:lnTo>
                    <a:lnTo>
                      <a:pt x="425" y="161"/>
                    </a:lnTo>
                    <a:lnTo>
                      <a:pt x="396" y="177"/>
                    </a:lnTo>
                    <a:lnTo>
                      <a:pt x="367" y="196"/>
                    </a:lnTo>
                    <a:lnTo>
                      <a:pt x="340" y="216"/>
                    </a:lnTo>
                    <a:lnTo>
                      <a:pt x="315" y="237"/>
                    </a:lnTo>
                    <a:lnTo>
                      <a:pt x="290" y="259"/>
                    </a:lnTo>
                    <a:lnTo>
                      <a:pt x="266" y="282"/>
                    </a:lnTo>
                    <a:lnTo>
                      <a:pt x="243" y="307"/>
                    </a:lnTo>
                    <a:lnTo>
                      <a:pt x="221" y="331"/>
                    </a:lnTo>
                    <a:lnTo>
                      <a:pt x="201" y="358"/>
                    </a:lnTo>
                    <a:lnTo>
                      <a:pt x="182" y="385"/>
                    </a:lnTo>
                    <a:lnTo>
                      <a:pt x="164" y="414"/>
                    </a:lnTo>
                    <a:lnTo>
                      <a:pt x="148" y="443"/>
                    </a:lnTo>
                    <a:lnTo>
                      <a:pt x="132" y="473"/>
                    </a:lnTo>
                    <a:lnTo>
                      <a:pt x="119" y="504"/>
                    </a:lnTo>
                    <a:lnTo>
                      <a:pt x="108" y="536"/>
                    </a:lnTo>
                    <a:lnTo>
                      <a:pt x="96" y="568"/>
                    </a:lnTo>
                    <a:lnTo>
                      <a:pt x="88" y="602"/>
                    </a:lnTo>
                    <a:lnTo>
                      <a:pt x="80" y="636"/>
                    </a:lnTo>
                    <a:lnTo>
                      <a:pt x="74" y="670"/>
                    </a:lnTo>
                    <a:lnTo>
                      <a:pt x="69" y="705"/>
                    </a:lnTo>
                    <a:lnTo>
                      <a:pt x="67" y="741"/>
                    </a:lnTo>
                    <a:lnTo>
                      <a:pt x="66" y="778"/>
                    </a:lnTo>
                    <a:lnTo>
                      <a:pt x="66" y="778"/>
                    </a:lnTo>
                    <a:lnTo>
                      <a:pt x="67" y="816"/>
                    </a:lnTo>
                    <a:lnTo>
                      <a:pt x="70" y="853"/>
                    </a:lnTo>
                    <a:lnTo>
                      <a:pt x="74" y="890"/>
                    </a:lnTo>
                    <a:lnTo>
                      <a:pt x="81" y="927"/>
                    </a:lnTo>
                    <a:lnTo>
                      <a:pt x="89" y="963"/>
                    </a:lnTo>
                    <a:lnTo>
                      <a:pt x="99" y="998"/>
                    </a:lnTo>
                    <a:lnTo>
                      <a:pt x="111" y="1033"/>
                    </a:lnTo>
                    <a:lnTo>
                      <a:pt x="123" y="1066"/>
                    </a:lnTo>
                    <a:lnTo>
                      <a:pt x="138" y="1100"/>
                    </a:lnTo>
                    <a:lnTo>
                      <a:pt x="154" y="1132"/>
                    </a:lnTo>
                    <a:lnTo>
                      <a:pt x="172" y="1163"/>
                    </a:lnTo>
                    <a:lnTo>
                      <a:pt x="190" y="1193"/>
                    </a:lnTo>
                    <a:lnTo>
                      <a:pt x="211" y="1223"/>
                    </a:lnTo>
                    <a:lnTo>
                      <a:pt x="232" y="1251"/>
                    </a:lnTo>
                    <a:lnTo>
                      <a:pt x="255" y="1278"/>
                    </a:lnTo>
                    <a:lnTo>
                      <a:pt x="279" y="1303"/>
                    </a:lnTo>
                    <a:lnTo>
                      <a:pt x="304" y="1328"/>
                    </a:lnTo>
                    <a:lnTo>
                      <a:pt x="330" y="1351"/>
                    </a:lnTo>
                    <a:lnTo>
                      <a:pt x="358" y="1374"/>
                    </a:lnTo>
                    <a:lnTo>
                      <a:pt x="386" y="1395"/>
                    </a:lnTo>
                    <a:lnTo>
                      <a:pt x="416" y="1413"/>
                    </a:lnTo>
                    <a:lnTo>
                      <a:pt x="446" y="1432"/>
                    </a:lnTo>
                    <a:lnTo>
                      <a:pt x="477" y="1448"/>
                    </a:lnTo>
                    <a:lnTo>
                      <a:pt x="509" y="1463"/>
                    </a:lnTo>
                    <a:lnTo>
                      <a:pt x="542" y="1476"/>
                    </a:lnTo>
                    <a:lnTo>
                      <a:pt x="576" y="1488"/>
                    </a:lnTo>
                    <a:lnTo>
                      <a:pt x="611" y="1498"/>
                    </a:lnTo>
                    <a:lnTo>
                      <a:pt x="646" y="1506"/>
                    </a:lnTo>
                    <a:lnTo>
                      <a:pt x="681" y="1513"/>
                    </a:lnTo>
                    <a:lnTo>
                      <a:pt x="717" y="1518"/>
                    </a:lnTo>
                    <a:lnTo>
                      <a:pt x="754" y="1521"/>
                    </a:lnTo>
                    <a:lnTo>
                      <a:pt x="792" y="1522"/>
                    </a:lnTo>
                    <a:lnTo>
                      <a:pt x="792" y="1522"/>
                    </a:lnTo>
                    <a:lnTo>
                      <a:pt x="829" y="1521"/>
                    </a:lnTo>
                    <a:lnTo>
                      <a:pt x="866" y="1518"/>
                    </a:lnTo>
                    <a:lnTo>
                      <a:pt x="902" y="1514"/>
                    </a:lnTo>
                    <a:lnTo>
                      <a:pt x="939" y="1506"/>
                    </a:lnTo>
                    <a:lnTo>
                      <a:pt x="974" y="1498"/>
                    </a:lnTo>
                    <a:lnTo>
                      <a:pt x="1008" y="1489"/>
                    </a:lnTo>
                    <a:lnTo>
                      <a:pt x="1042" y="1477"/>
                    </a:lnTo>
                    <a:lnTo>
                      <a:pt x="1075" y="1464"/>
                    </a:lnTo>
                    <a:lnTo>
                      <a:pt x="1107" y="1449"/>
                    </a:lnTo>
                    <a:lnTo>
                      <a:pt x="1139" y="1433"/>
                    </a:lnTo>
                    <a:lnTo>
                      <a:pt x="1169" y="1415"/>
                    </a:lnTo>
                    <a:lnTo>
                      <a:pt x="1199" y="1397"/>
                    </a:lnTo>
                    <a:lnTo>
                      <a:pt x="1228" y="1376"/>
                    </a:lnTo>
                    <a:lnTo>
                      <a:pt x="1255" y="1354"/>
                    </a:lnTo>
                    <a:lnTo>
                      <a:pt x="1282" y="1331"/>
                    </a:lnTo>
                    <a:lnTo>
                      <a:pt x="1307" y="1308"/>
                    </a:lnTo>
                    <a:lnTo>
                      <a:pt x="1332" y="1282"/>
                    </a:lnTo>
                    <a:lnTo>
                      <a:pt x="1355" y="1256"/>
                    </a:lnTo>
                    <a:lnTo>
                      <a:pt x="1376" y="1228"/>
                    </a:lnTo>
                    <a:lnTo>
                      <a:pt x="1396" y="1199"/>
                    </a:lnTo>
                    <a:lnTo>
                      <a:pt x="1416" y="1170"/>
                    </a:lnTo>
                    <a:lnTo>
                      <a:pt x="1433" y="1139"/>
                    </a:lnTo>
                    <a:lnTo>
                      <a:pt x="1449" y="1108"/>
                    </a:lnTo>
                    <a:lnTo>
                      <a:pt x="1464" y="1075"/>
                    </a:lnTo>
                    <a:lnTo>
                      <a:pt x="1477" y="1042"/>
                    </a:lnTo>
                    <a:lnTo>
                      <a:pt x="1488" y="1008"/>
                    </a:lnTo>
                    <a:lnTo>
                      <a:pt x="1498" y="973"/>
                    </a:lnTo>
                    <a:lnTo>
                      <a:pt x="1507" y="938"/>
                    </a:lnTo>
                    <a:lnTo>
                      <a:pt x="1513" y="902"/>
                    </a:lnTo>
                    <a:lnTo>
                      <a:pt x="1517" y="866"/>
                    </a:lnTo>
                    <a:lnTo>
                      <a:pt x="1520" y="828"/>
                    </a:lnTo>
                    <a:lnTo>
                      <a:pt x="1521" y="791"/>
                    </a:lnTo>
                    <a:lnTo>
                      <a:pt x="1521" y="791"/>
                    </a:lnTo>
                    <a:lnTo>
                      <a:pt x="1520" y="754"/>
                    </a:lnTo>
                    <a:lnTo>
                      <a:pt x="1517" y="717"/>
                    </a:lnTo>
                    <a:lnTo>
                      <a:pt x="1513" y="680"/>
                    </a:lnTo>
                    <a:lnTo>
                      <a:pt x="1507" y="645"/>
                    </a:lnTo>
                    <a:lnTo>
                      <a:pt x="1498" y="610"/>
                    </a:lnTo>
                    <a:lnTo>
                      <a:pt x="1488" y="576"/>
                    </a:lnTo>
                    <a:lnTo>
                      <a:pt x="1477" y="542"/>
                    </a:lnTo>
                    <a:lnTo>
                      <a:pt x="1464" y="509"/>
                    </a:lnTo>
                    <a:lnTo>
                      <a:pt x="1450" y="477"/>
                    </a:lnTo>
                    <a:lnTo>
                      <a:pt x="1433" y="445"/>
                    </a:lnTo>
                    <a:lnTo>
                      <a:pt x="1416" y="415"/>
                    </a:lnTo>
                    <a:lnTo>
                      <a:pt x="1397" y="386"/>
                    </a:lnTo>
                    <a:lnTo>
                      <a:pt x="1376" y="357"/>
                    </a:lnTo>
                    <a:lnTo>
                      <a:pt x="1355" y="330"/>
                    </a:lnTo>
                    <a:lnTo>
                      <a:pt x="1332" y="304"/>
                    </a:lnTo>
                    <a:lnTo>
                      <a:pt x="1308" y="279"/>
                    </a:lnTo>
                    <a:lnTo>
                      <a:pt x="1283" y="255"/>
                    </a:lnTo>
                    <a:lnTo>
                      <a:pt x="1256" y="232"/>
                    </a:lnTo>
                    <a:lnTo>
                      <a:pt x="1229" y="210"/>
                    </a:lnTo>
                    <a:lnTo>
                      <a:pt x="1200" y="191"/>
                    </a:lnTo>
                    <a:lnTo>
                      <a:pt x="1170" y="171"/>
                    </a:lnTo>
                    <a:lnTo>
                      <a:pt x="1140" y="153"/>
                    </a:lnTo>
                    <a:lnTo>
                      <a:pt x="1109" y="138"/>
                    </a:lnTo>
                    <a:lnTo>
                      <a:pt x="1077" y="123"/>
                    </a:lnTo>
                    <a:lnTo>
                      <a:pt x="1044" y="110"/>
                    </a:lnTo>
                    <a:lnTo>
                      <a:pt x="1010" y="99"/>
                    </a:lnTo>
                    <a:lnTo>
                      <a:pt x="976" y="89"/>
                    </a:lnTo>
                    <a:lnTo>
                      <a:pt x="941" y="81"/>
                    </a:lnTo>
                    <a:lnTo>
                      <a:pt x="904" y="75"/>
                    </a:lnTo>
                    <a:lnTo>
                      <a:pt x="868" y="70"/>
                    </a:lnTo>
                    <a:lnTo>
                      <a:pt x="831" y="67"/>
                    </a:lnTo>
                    <a:lnTo>
                      <a:pt x="794" y="66"/>
                    </a:lnTo>
                    <a:lnTo>
                      <a:pt x="794" y="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  <p:sp>
            <p:nvSpPr>
              <p:cNvPr id="82" name="Freeform 264">
                <a:extLst>
                  <a:ext uri="{FF2B5EF4-FFF2-40B4-BE49-F238E27FC236}">
                    <a16:creationId xmlns:a16="http://schemas.microsoft.com/office/drawing/2014/main" id="{CB8823E6-A94D-459F-AC5C-1BA80FC592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4088" y="1812926"/>
                <a:ext cx="80963" cy="354013"/>
              </a:xfrm>
              <a:custGeom>
                <a:avLst/>
                <a:gdLst>
                  <a:gd name="T0" fmla="*/ 302 w 354"/>
                  <a:gd name="T1" fmla="*/ 1562 h 1562"/>
                  <a:gd name="T2" fmla="*/ 230 w 354"/>
                  <a:gd name="T3" fmla="*/ 1460 h 1562"/>
                  <a:gd name="T4" fmla="*/ 169 w 354"/>
                  <a:gd name="T5" fmla="*/ 1358 h 1562"/>
                  <a:gd name="T6" fmla="*/ 116 w 354"/>
                  <a:gd name="T7" fmla="*/ 1255 h 1562"/>
                  <a:gd name="T8" fmla="*/ 74 w 354"/>
                  <a:gd name="T9" fmla="*/ 1152 h 1562"/>
                  <a:gd name="T10" fmla="*/ 41 w 354"/>
                  <a:gd name="T11" fmla="*/ 1049 h 1562"/>
                  <a:gd name="T12" fmla="*/ 18 w 354"/>
                  <a:gd name="T13" fmla="*/ 947 h 1562"/>
                  <a:gd name="T14" fmla="*/ 4 w 354"/>
                  <a:gd name="T15" fmla="*/ 844 h 1562"/>
                  <a:gd name="T16" fmla="*/ 0 w 354"/>
                  <a:gd name="T17" fmla="*/ 743 h 1562"/>
                  <a:gd name="T18" fmla="*/ 4 w 354"/>
                  <a:gd name="T19" fmla="*/ 643 h 1562"/>
                  <a:gd name="T20" fmla="*/ 18 w 354"/>
                  <a:gd name="T21" fmla="*/ 545 h 1562"/>
                  <a:gd name="T22" fmla="*/ 42 w 354"/>
                  <a:gd name="T23" fmla="*/ 448 h 1562"/>
                  <a:gd name="T24" fmla="*/ 75 w 354"/>
                  <a:gd name="T25" fmla="*/ 354 h 1562"/>
                  <a:gd name="T26" fmla="*/ 119 w 354"/>
                  <a:gd name="T27" fmla="*/ 260 h 1562"/>
                  <a:gd name="T28" fmla="*/ 170 w 354"/>
                  <a:gd name="T29" fmla="*/ 170 h 1562"/>
                  <a:gd name="T30" fmla="*/ 232 w 354"/>
                  <a:gd name="T31" fmla="*/ 83 h 1562"/>
                  <a:gd name="T32" fmla="*/ 304 w 354"/>
                  <a:gd name="T33" fmla="*/ 0 h 1562"/>
                  <a:gd name="T34" fmla="*/ 352 w 354"/>
                  <a:gd name="T35" fmla="*/ 44 h 1562"/>
                  <a:gd name="T36" fmla="*/ 284 w 354"/>
                  <a:gd name="T37" fmla="*/ 125 h 1562"/>
                  <a:gd name="T38" fmla="*/ 225 w 354"/>
                  <a:gd name="T39" fmla="*/ 208 h 1562"/>
                  <a:gd name="T40" fmla="*/ 175 w 354"/>
                  <a:gd name="T41" fmla="*/ 293 h 1562"/>
                  <a:gd name="T42" fmla="*/ 134 w 354"/>
                  <a:gd name="T43" fmla="*/ 379 h 1562"/>
                  <a:gd name="T44" fmla="*/ 103 w 354"/>
                  <a:gd name="T45" fmla="*/ 469 h 1562"/>
                  <a:gd name="T46" fmla="*/ 80 w 354"/>
                  <a:gd name="T47" fmla="*/ 560 h 1562"/>
                  <a:gd name="T48" fmla="*/ 67 w 354"/>
                  <a:gd name="T49" fmla="*/ 653 h 1562"/>
                  <a:gd name="T50" fmla="*/ 62 w 354"/>
                  <a:gd name="T51" fmla="*/ 746 h 1562"/>
                  <a:gd name="T52" fmla="*/ 67 w 354"/>
                  <a:gd name="T53" fmla="*/ 841 h 1562"/>
                  <a:gd name="T54" fmla="*/ 80 w 354"/>
                  <a:gd name="T55" fmla="*/ 937 h 1562"/>
                  <a:gd name="T56" fmla="*/ 103 w 354"/>
                  <a:gd name="T57" fmla="*/ 1034 h 1562"/>
                  <a:gd name="T58" fmla="*/ 135 w 354"/>
                  <a:gd name="T59" fmla="*/ 1131 h 1562"/>
                  <a:gd name="T60" fmla="*/ 176 w 354"/>
                  <a:gd name="T61" fmla="*/ 1229 h 1562"/>
                  <a:gd name="T62" fmla="*/ 227 w 354"/>
                  <a:gd name="T63" fmla="*/ 1327 h 1562"/>
                  <a:gd name="T64" fmla="*/ 286 w 354"/>
                  <a:gd name="T65" fmla="*/ 1425 h 1562"/>
                  <a:gd name="T66" fmla="*/ 354 w 354"/>
                  <a:gd name="T67" fmla="*/ 1522 h 15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54" h="1562">
                    <a:moveTo>
                      <a:pt x="302" y="1562"/>
                    </a:moveTo>
                    <a:lnTo>
                      <a:pt x="302" y="1562"/>
                    </a:lnTo>
                    <a:lnTo>
                      <a:pt x="264" y="1511"/>
                    </a:lnTo>
                    <a:lnTo>
                      <a:pt x="230" y="1460"/>
                    </a:lnTo>
                    <a:lnTo>
                      <a:pt x="198" y="1409"/>
                    </a:lnTo>
                    <a:lnTo>
                      <a:pt x="169" y="1358"/>
                    </a:lnTo>
                    <a:lnTo>
                      <a:pt x="141" y="1307"/>
                    </a:lnTo>
                    <a:lnTo>
                      <a:pt x="116" y="1255"/>
                    </a:lnTo>
                    <a:lnTo>
                      <a:pt x="95" y="1203"/>
                    </a:lnTo>
                    <a:lnTo>
                      <a:pt x="74" y="1152"/>
                    </a:lnTo>
                    <a:lnTo>
                      <a:pt x="56" y="1101"/>
                    </a:lnTo>
                    <a:lnTo>
                      <a:pt x="41" y="1049"/>
                    </a:lnTo>
                    <a:lnTo>
                      <a:pt x="28" y="997"/>
                    </a:lnTo>
                    <a:lnTo>
                      <a:pt x="18" y="947"/>
                    </a:lnTo>
                    <a:lnTo>
                      <a:pt x="10" y="895"/>
                    </a:lnTo>
                    <a:lnTo>
                      <a:pt x="4" y="844"/>
                    </a:lnTo>
                    <a:lnTo>
                      <a:pt x="1" y="794"/>
                    </a:lnTo>
                    <a:lnTo>
                      <a:pt x="0" y="743"/>
                    </a:lnTo>
                    <a:lnTo>
                      <a:pt x="1" y="693"/>
                    </a:lnTo>
                    <a:lnTo>
                      <a:pt x="4" y="643"/>
                    </a:lnTo>
                    <a:lnTo>
                      <a:pt x="10" y="594"/>
                    </a:lnTo>
                    <a:lnTo>
                      <a:pt x="18" y="545"/>
                    </a:lnTo>
                    <a:lnTo>
                      <a:pt x="30" y="496"/>
                    </a:lnTo>
                    <a:lnTo>
                      <a:pt x="42" y="448"/>
                    </a:lnTo>
                    <a:lnTo>
                      <a:pt x="57" y="400"/>
                    </a:lnTo>
                    <a:lnTo>
                      <a:pt x="75" y="354"/>
                    </a:lnTo>
                    <a:lnTo>
                      <a:pt x="96" y="307"/>
                    </a:lnTo>
                    <a:lnTo>
                      <a:pt x="119" y="260"/>
                    </a:lnTo>
                    <a:lnTo>
                      <a:pt x="143" y="215"/>
                    </a:lnTo>
                    <a:lnTo>
                      <a:pt x="170" y="170"/>
                    </a:lnTo>
                    <a:lnTo>
                      <a:pt x="200" y="127"/>
                    </a:lnTo>
                    <a:lnTo>
                      <a:pt x="232" y="83"/>
                    </a:lnTo>
                    <a:lnTo>
                      <a:pt x="267" y="41"/>
                    </a:lnTo>
                    <a:lnTo>
                      <a:pt x="304" y="0"/>
                    </a:lnTo>
                    <a:lnTo>
                      <a:pt x="352" y="44"/>
                    </a:lnTo>
                    <a:lnTo>
                      <a:pt x="352" y="44"/>
                    </a:lnTo>
                    <a:lnTo>
                      <a:pt x="317" y="84"/>
                    </a:lnTo>
                    <a:lnTo>
                      <a:pt x="284" y="125"/>
                    </a:lnTo>
                    <a:lnTo>
                      <a:pt x="253" y="165"/>
                    </a:lnTo>
                    <a:lnTo>
                      <a:pt x="225" y="208"/>
                    </a:lnTo>
                    <a:lnTo>
                      <a:pt x="199" y="249"/>
                    </a:lnTo>
                    <a:lnTo>
                      <a:pt x="175" y="293"/>
                    </a:lnTo>
                    <a:lnTo>
                      <a:pt x="154" y="336"/>
                    </a:lnTo>
                    <a:lnTo>
                      <a:pt x="134" y="379"/>
                    </a:lnTo>
                    <a:lnTo>
                      <a:pt x="117" y="424"/>
                    </a:lnTo>
                    <a:lnTo>
                      <a:pt x="103" y="469"/>
                    </a:lnTo>
                    <a:lnTo>
                      <a:pt x="91" y="514"/>
                    </a:lnTo>
                    <a:lnTo>
                      <a:pt x="80" y="560"/>
                    </a:lnTo>
                    <a:lnTo>
                      <a:pt x="72" y="606"/>
                    </a:lnTo>
                    <a:lnTo>
                      <a:pt x="67" y="653"/>
                    </a:lnTo>
                    <a:lnTo>
                      <a:pt x="63" y="699"/>
                    </a:lnTo>
                    <a:lnTo>
                      <a:pt x="62" y="746"/>
                    </a:lnTo>
                    <a:lnTo>
                      <a:pt x="64" y="794"/>
                    </a:lnTo>
                    <a:lnTo>
                      <a:pt x="67" y="841"/>
                    </a:lnTo>
                    <a:lnTo>
                      <a:pt x="73" y="889"/>
                    </a:lnTo>
                    <a:lnTo>
                      <a:pt x="80" y="937"/>
                    </a:lnTo>
                    <a:lnTo>
                      <a:pt x="91" y="986"/>
                    </a:lnTo>
                    <a:lnTo>
                      <a:pt x="103" y="1034"/>
                    </a:lnTo>
                    <a:lnTo>
                      <a:pt x="119" y="1082"/>
                    </a:lnTo>
                    <a:lnTo>
                      <a:pt x="135" y="1131"/>
                    </a:lnTo>
                    <a:lnTo>
                      <a:pt x="155" y="1181"/>
                    </a:lnTo>
                    <a:lnTo>
                      <a:pt x="176" y="1229"/>
                    </a:lnTo>
                    <a:lnTo>
                      <a:pt x="200" y="1278"/>
                    </a:lnTo>
                    <a:lnTo>
                      <a:pt x="227" y="1327"/>
                    </a:lnTo>
                    <a:lnTo>
                      <a:pt x="255" y="1375"/>
                    </a:lnTo>
                    <a:lnTo>
                      <a:pt x="286" y="1425"/>
                    </a:lnTo>
                    <a:lnTo>
                      <a:pt x="319" y="1474"/>
                    </a:lnTo>
                    <a:lnTo>
                      <a:pt x="354" y="1522"/>
                    </a:lnTo>
                    <a:lnTo>
                      <a:pt x="302" y="156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  <p:sp>
            <p:nvSpPr>
              <p:cNvPr id="83" name="Freeform 265">
                <a:extLst>
                  <a:ext uri="{FF2B5EF4-FFF2-40B4-BE49-F238E27FC236}">
                    <a16:creationId xmlns:a16="http://schemas.microsoft.com/office/drawing/2014/main" id="{D0FBF579-054F-4943-8BEC-613D11D268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8225" y="1812926"/>
                <a:ext cx="80963" cy="354013"/>
              </a:xfrm>
              <a:custGeom>
                <a:avLst/>
                <a:gdLst>
                  <a:gd name="T0" fmla="*/ 0 w 355"/>
                  <a:gd name="T1" fmla="*/ 1522 h 1562"/>
                  <a:gd name="T2" fmla="*/ 35 w 355"/>
                  <a:gd name="T3" fmla="*/ 1474 h 1562"/>
                  <a:gd name="T4" fmla="*/ 99 w 355"/>
                  <a:gd name="T5" fmla="*/ 1375 h 1562"/>
                  <a:gd name="T6" fmla="*/ 154 w 355"/>
                  <a:gd name="T7" fmla="*/ 1278 h 1562"/>
                  <a:gd name="T8" fmla="*/ 200 w 355"/>
                  <a:gd name="T9" fmla="*/ 1180 h 1562"/>
                  <a:gd name="T10" fmla="*/ 236 w 355"/>
                  <a:gd name="T11" fmla="*/ 1082 h 1562"/>
                  <a:gd name="T12" fmla="*/ 263 w 355"/>
                  <a:gd name="T13" fmla="*/ 985 h 1562"/>
                  <a:gd name="T14" fmla="*/ 281 w 355"/>
                  <a:gd name="T15" fmla="*/ 889 h 1562"/>
                  <a:gd name="T16" fmla="*/ 291 w 355"/>
                  <a:gd name="T17" fmla="*/ 794 h 1562"/>
                  <a:gd name="T18" fmla="*/ 291 w 355"/>
                  <a:gd name="T19" fmla="*/ 699 h 1562"/>
                  <a:gd name="T20" fmla="*/ 282 w 355"/>
                  <a:gd name="T21" fmla="*/ 606 h 1562"/>
                  <a:gd name="T22" fmla="*/ 264 w 355"/>
                  <a:gd name="T23" fmla="*/ 514 h 1562"/>
                  <a:gd name="T24" fmla="*/ 237 w 355"/>
                  <a:gd name="T25" fmla="*/ 424 h 1562"/>
                  <a:gd name="T26" fmla="*/ 201 w 355"/>
                  <a:gd name="T27" fmla="*/ 336 h 1562"/>
                  <a:gd name="T28" fmla="*/ 155 w 355"/>
                  <a:gd name="T29" fmla="*/ 249 h 1562"/>
                  <a:gd name="T30" fmla="*/ 100 w 355"/>
                  <a:gd name="T31" fmla="*/ 165 h 1562"/>
                  <a:gd name="T32" fmla="*/ 37 w 355"/>
                  <a:gd name="T33" fmla="*/ 84 h 1562"/>
                  <a:gd name="T34" fmla="*/ 51 w 355"/>
                  <a:gd name="T35" fmla="*/ 0 h 1562"/>
                  <a:gd name="T36" fmla="*/ 87 w 355"/>
                  <a:gd name="T37" fmla="*/ 41 h 1562"/>
                  <a:gd name="T38" fmla="*/ 154 w 355"/>
                  <a:gd name="T39" fmla="*/ 127 h 1562"/>
                  <a:gd name="T40" fmla="*/ 211 w 355"/>
                  <a:gd name="T41" fmla="*/ 215 h 1562"/>
                  <a:gd name="T42" fmla="*/ 259 w 355"/>
                  <a:gd name="T43" fmla="*/ 306 h 1562"/>
                  <a:gd name="T44" fmla="*/ 297 w 355"/>
                  <a:gd name="T45" fmla="*/ 400 h 1562"/>
                  <a:gd name="T46" fmla="*/ 325 w 355"/>
                  <a:gd name="T47" fmla="*/ 496 h 1562"/>
                  <a:gd name="T48" fmla="*/ 345 w 355"/>
                  <a:gd name="T49" fmla="*/ 594 h 1562"/>
                  <a:gd name="T50" fmla="*/ 354 w 355"/>
                  <a:gd name="T51" fmla="*/ 693 h 1562"/>
                  <a:gd name="T52" fmla="*/ 354 w 355"/>
                  <a:gd name="T53" fmla="*/ 794 h 1562"/>
                  <a:gd name="T54" fmla="*/ 345 w 355"/>
                  <a:gd name="T55" fmla="*/ 895 h 1562"/>
                  <a:gd name="T56" fmla="*/ 326 w 355"/>
                  <a:gd name="T57" fmla="*/ 997 h 1562"/>
                  <a:gd name="T58" fmla="*/ 297 w 355"/>
                  <a:gd name="T59" fmla="*/ 1100 h 1562"/>
                  <a:gd name="T60" fmla="*/ 260 w 355"/>
                  <a:gd name="T61" fmla="*/ 1203 h 1562"/>
                  <a:gd name="T62" fmla="*/ 212 w 355"/>
                  <a:gd name="T63" fmla="*/ 1306 h 1562"/>
                  <a:gd name="T64" fmla="*/ 155 w 355"/>
                  <a:gd name="T65" fmla="*/ 1409 h 1562"/>
                  <a:gd name="T66" fmla="*/ 89 w 355"/>
                  <a:gd name="T67" fmla="*/ 1511 h 1562"/>
                  <a:gd name="T68" fmla="*/ 53 w 355"/>
                  <a:gd name="T69" fmla="*/ 1562 h 15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355" h="1562">
                    <a:moveTo>
                      <a:pt x="53" y="1562"/>
                    </a:moveTo>
                    <a:lnTo>
                      <a:pt x="0" y="1522"/>
                    </a:lnTo>
                    <a:lnTo>
                      <a:pt x="0" y="1522"/>
                    </a:lnTo>
                    <a:lnTo>
                      <a:pt x="35" y="1474"/>
                    </a:lnTo>
                    <a:lnTo>
                      <a:pt x="68" y="1424"/>
                    </a:lnTo>
                    <a:lnTo>
                      <a:pt x="99" y="1375"/>
                    </a:lnTo>
                    <a:lnTo>
                      <a:pt x="127" y="1327"/>
                    </a:lnTo>
                    <a:lnTo>
                      <a:pt x="154" y="1278"/>
                    </a:lnTo>
                    <a:lnTo>
                      <a:pt x="178" y="1229"/>
                    </a:lnTo>
                    <a:lnTo>
                      <a:pt x="200" y="1180"/>
                    </a:lnTo>
                    <a:lnTo>
                      <a:pt x="218" y="1131"/>
                    </a:lnTo>
                    <a:lnTo>
                      <a:pt x="236" y="1082"/>
                    </a:lnTo>
                    <a:lnTo>
                      <a:pt x="250" y="1034"/>
                    </a:lnTo>
                    <a:lnTo>
                      <a:pt x="263" y="985"/>
                    </a:lnTo>
                    <a:lnTo>
                      <a:pt x="273" y="937"/>
                    </a:lnTo>
                    <a:lnTo>
                      <a:pt x="281" y="889"/>
                    </a:lnTo>
                    <a:lnTo>
                      <a:pt x="288" y="841"/>
                    </a:lnTo>
                    <a:lnTo>
                      <a:pt x="291" y="794"/>
                    </a:lnTo>
                    <a:lnTo>
                      <a:pt x="292" y="746"/>
                    </a:lnTo>
                    <a:lnTo>
                      <a:pt x="291" y="699"/>
                    </a:lnTo>
                    <a:lnTo>
                      <a:pt x="288" y="652"/>
                    </a:lnTo>
                    <a:lnTo>
                      <a:pt x="282" y="606"/>
                    </a:lnTo>
                    <a:lnTo>
                      <a:pt x="274" y="560"/>
                    </a:lnTo>
                    <a:lnTo>
                      <a:pt x="264" y="514"/>
                    </a:lnTo>
                    <a:lnTo>
                      <a:pt x="251" y="469"/>
                    </a:lnTo>
                    <a:lnTo>
                      <a:pt x="237" y="424"/>
                    </a:lnTo>
                    <a:lnTo>
                      <a:pt x="219" y="379"/>
                    </a:lnTo>
                    <a:lnTo>
                      <a:pt x="201" y="336"/>
                    </a:lnTo>
                    <a:lnTo>
                      <a:pt x="179" y="293"/>
                    </a:lnTo>
                    <a:lnTo>
                      <a:pt x="155" y="249"/>
                    </a:lnTo>
                    <a:lnTo>
                      <a:pt x="129" y="207"/>
                    </a:lnTo>
                    <a:lnTo>
                      <a:pt x="100" y="165"/>
                    </a:lnTo>
                    <a:lnTo>
                      <a:pt x="70" y="125"/>
                    </a:lnTo>
                    <a:lnTo>
                      <a:pt x="37" y="84"/>
                    </a:lnTo>
                    <a:lnTo>
                      <a:pt x="2" y="44"/>
                    </a:lnTo>
                    <a:lnTo>
                      <a:pt x="51" y="0"/>
                    </a:lnTo>
                    <a:lnTo>
                      <a:pt x="51" y="0"/>
                    </a:lnTo>
                    <a:lnTo>
                      <a:pt x="87" y="41"/>
                    </a:lnTo>
                    <a:lnTo>
                      <a:pt x="122" y="83"/>
                    </a:lnTo>
                    <a:lnTo>
                      <a:pt x="154" y="127"/>
                    </a:lnTo>
                    <a:lnTo>
                      <a:pt x="183" y="170"/>
                    </a:lnTo>
                    <a:lnTo>
                      <a:pt x="211" y="215"/>
                    </a:lnTo>
                    <a:lnTo>
                      <a:pt x="236" y="260"/>
                    </a:lnTo>
                    <a:lnTo>
                      <a:pt x="259" y="306"/>
                    </a:lnTo>
                    <a:lnTo>
                      <a:pt x="278" y="353"/>
                    </a:lnTo>
                    <a:lnTo>
                      <a:pt x="297" y="400"/>
                    </a:lnTo>
                    <a:lnTo>
                      <a:pt x="312" y="448"/>
                    </a:lnTo>
                    <a:lnTo>
                      <a:pt x="325" y="496"/>
                    </a:lnTo>
                    <a:lnTo>
                      <a:pt x="336" y="545"/>
                    </a:lnTo>
                    <a:lnTo>
                      <a:pt x="345" y="594"/>
                    </a:lnTo>
                    <a:lnTo>
                      <a:pt x="350" y="643"/>
                    </a:lnTo>
                    <a:lnTo>
                      <a:pt x="354" y="693"/>
                    </a:lnTo>
                    <a:lnTo>
                      <a:pt x="355" y="743"/>
                    </a:lnTo>
                    <a:lnTo>
                      <a:pt x="354" y="794"/>
                    </a:lnTo>
                    <a:lnTo>
                      <a:pt x="351" y="844"/>
                    </a:lnTo>
                    <a:lnTo>
                      <a:pt x="345" y="895"/>
                    </a:lnTo>
                    <a:lnTo>
                      <a:pt x="336" y="947"/>
                    </a:lnTo>
                    <a:lnTo>
                      <a:pt x="326" y="997"/>
                    </a:lnTo>
                    <a:lnTo>
                      <a:pt x="312" y="1049"/>
                    </a:lnTo>
                    <a:lnTo>
                      <a:pt x="297" y="1100"/>
                    </a:lnTo>
                    <a:lnTo>
                      <a:pt x="279" y="1152"/>
                    </a:lnTo>
                    <a:lnTo>
                      <a:pt x="260" y="1203"/>
                    </a:lnTo>
                    <a:lnTo>
                      <a:pt x="237" y="1255"/>
                    </a:lnTo>
                    <a:lnTo>
                      <a:pt x="212" y="1306"/>
                    </a:lnTo>
                    <a:lnTo>
                      <a:pt x="185" y="1358"/>
                    </a:lnTo>
                    <a:lnTo>
                      <a:pt x="155" y="1409"/>
                    </a:lnTo>
                    <a:lnTo>
                      <a:pt x="124" y="1460"/>
                    </a:lnTo>
                    <a:lnTo>
                      <a:pt x="89" y="1511"/>
                    </a:lnTo>
                    <a:lnTo>
                      <a:pt x="53" y="1562"/>
                    </a:lnTo>
                    <a:lnTo>
                      <a:pt x="53" y="156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  <p:sp>
            <p:nvSpPr>
              <p:cNvPr id="84" name="Rectangle 266">
                <a:extLst>
                  <a:ext uri="{FF2B5EF4-FFF2-40B4-BE49-F238E27FC236}">
                    <a16:creationId xmlns:a16="http://schemas.microsoft.com/office/drawing/2014/main" id="{09B4F4AC-DD4F-47CB-97D9-5F33686747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5825" y="2063751"/>
                <a:ext cx="301625" cy="1587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  <p:sp>
            <p:nvSpPr>
              <p:cNvPr id="85" name="Rectangle 267">
                <a:extLst>
                  <a:ext uri="{FF2B5EF4-FFF2-40B4-BE49-F238E27FC236}">
                    <a16:creationId xmlns:a16="http://schemas.microsoft.com/office/drawing/2014/main" id="{58D526A5-F4B3-42C8-A0F5-ED1B7204DA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32175" y="1884364"/>
                <a:ext cx="285750" cy="1428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  <p:sp>
            <p:nvSpPr>
              <p:cNvPr id="86" name="Rectangle 268">
                <a:extLst>
                  <a:ext uri="{FF2B5EF4-FFF2-40B4-BE49-F238E27FC236}">
                    <a16:creationId xmlns:a16="http://schemas.microsoft.com/office/drawing/2014/main" id="{08A8EF1A-024B-432E-8B33-4F583299A5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03600" y="1974851"/>
                <a:ext cx="344488" cy="1428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40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p:grpSp>
      </p:grpSp>
      <p:sp>
        <p:nvSpPr>
          <p:cNvPr id="87" name="Text Placeholder 39">
            <a:extLst>
              <a:ext uri="{FF2B5EF4-FFF2-40B4-BE49-F238E27FC236}">
                <a16:creationId xmlns:a16="http://schemas.microsoft.com/office/drawing/2014/main" id="{5743792D-F363-4AAF-97EA-D0033E982A7F}"/>
              </a:ext>
            </a:extLst>
          </p:cNvPr>
          <p:cNvSpPr txBox="1">
            <a:spLocks/>
          </p:cNvSpPr>
          <p:nvPr userDrawn="1"/>
        </p:nvSpPr>
        <p:spPr>
          <a:xfrm>
            <a:off x="9838990" y="6275381"/>
            <a:ext cx="1916577" cy="152349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100">
                <a:solidFill>
                  <a:schemeClr val="bg1"/>
                </a:solidFill>
                <a:latin typeface="+mj-lt"/>
              </a:rPr>
              <a:t>www</a:t>
            </a:r>
            <a:r>
              <a:rPr lang="en-US" sz="1100" dirty="0">
                <a:solidFill>
                  <a:schemeClr val="bg1"/>
                </a:solidFill>
                <a:latin typeface="+mj-lt"/>
              </a:rPr>
              <a:t>.impahq</a:t>
            </a:r>
            <a:r>
              <a:rPr lang="en-US" sz="1100">
                <a:solidFill>
                  <a:schemeClr val="bg1"/>
                </a:solidFill>
                <a:latin typeface="+mj-lt"/>
              </a:rPr>
              <a:t>.org</a:t>
            </a:r>
            <a:endParaRPr lang="en-US" sz="11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222DA18C-3FB9-402B-8004-87F20B944527}"/>
              </a:ext>
            </a:extLst>
          </p:cNvPr>
          <p:cNvSpPr txBox="1"/>
          <p:nvPr userDrawn="1"/>
        </p:nvSpPr>
        <p:spPr>
          <a:xfrm>
            <a:off x="9838990" y="5037168"/>
            <a:ext cx="1916577" cy="169277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+44 (0)20 7240 3973</a:t>
            </a:r>
          </a:p>
        </p:txBody>
      </p:sp>
      <p:sp>
        <p:nvSpPr>
          <p:cNvPr id="89" name="TextBox 88">
            <a:hlinkClick r:id="rId2"/>
            <a:extLst>
              <a:ext uri="{FF2B5EF4-FFF2-40B4-BE49-F238E27FC236}">
                <a16:creationId xmlns:a16="http://schemas.microsoft.com/office/drawing/2014/main" id="{FDB73347-CCC0-4DC1-973F-16A11C550EFC}"/>
              </a:ext>
            </a:extLst>
          </p:cNvPr>
          <p:cNvSpPr txBox="1"/>
          <p:nvPr userDrawn="1"/>
        </p:nvSpPr>
        <p:spPr>
          <a:xfrm>
            <a:off x="9838990" y="5656275"/>
            <a:ext cx="1916577" cy="169277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r>
              <a:rPr lang="en-US" sz="1100" u="none" dirty="0">
                <a:solidFill>
                  <a:schemeClr val="bg1"/>
                </a:solidFill>
              </a:rPr>
              <a:t>office@impahq.org</a:t>
            </a:r>
          </a:p>
        </p:txBody>
      </p: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A90AE7E0-4FC3-4445-9BC8-2F90B0C180CF}"/>
              </a:ext>
            </a:extLst>
          </p:cNvPr>
          <p:cNvCxnSpPr>
            <a:cxnSpLocks/>
          </p:cNvCxnSpPr>
          <p:nvPr userDrawn="1"/>
        </p:nvCxnSpPr>
        <p:spPr>
          <a:xfrm>
            <a:off x="9838990" y="5431360"/>
            <a:ext cx="1916577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D55D9D6E-2FE3-4CC6-84CC-1B7AA9387AF9}"/>
              </a:ext>
            </a:extLst>
          </p:cNvPr>
          <p:cNvCxnSpPr>
            <a:cxnSpLocks/>
          </p:cNvCxnSpPr>
          <p:nvPr userDrawn="1"/>
        </p:nvCxnSpPr>
        <p:spPr>
          <a:xfrm>
            <a:off x="9838990" y="6050467"/>
            <a:ext cx="1916577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Freeform: Shape 92">
            <a:extLst>
              <a:ext uri="{FF2B5EF4-FFF2-40B4-BE49-F238E27FC236}">
                <a16:creationId xmlns:a16="http://schemas.microsoft.com/office/drawing/2014/main" id="{2045884F-1078-4F98-A798-EE5E72CB29A3}"/>
              </a:ext>
            </a:extLst>
          </p:cNvPr>
          <p:cNvSpPr/>
          <p:nvPr userDrawn="1"/>
        </p:nvSpPr>
        <p:spPr>
          <a:xfrm flipH="1">
            <a:off x="0" y="5715001"/>
            <a:ext cx="6674562" cy="1143000"/>
          </a:xfrm>
          <a:custGeom>
            <a:avLst/>
            <a:gdLst>
              <a:gd name="connsiteX0" fmla="*/ 5124107 w 5124107"/>
              <a:gd name="connsiteY0" fmla="*/ 0 h 877489"/>
              <a:gd name="connsiteX1" fmla="*/ 5124107 w 5124107"/>
              <a:gd name="connsiteY1" fmla="*/ 877489 h 877489"/>
              <a:gd name="connsiteX2" fmla="*/ 0 w 5124107"/>
              <a:gd name="connsiteY2" fmla="*/ 877489 h 877489"/>
              <a:gd name="connsiteX3" fmla="*/ 0 w 5124107"/>
              <a:gd name="connsiteY3" fmla="*/ 494381 h 877489"/>
              <a:gd name="connsiteX4" fmla="*/ 4491482 w 5124107"/>
              <a:gd name="connsiteY4" fmla="*/ 494381 h 877489"/>
              <a:gd name="connsiteX5" fmla="*/ 5102959 w 5124107"/>
              <a:gd name="connsiteY5" fmla="*/ 59603 h 877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24107" h="877489">
                <a:moveTo>
                  <a:pt x="5124107" y="0"/>
                </a:moveTo>
                <a:lnTo>
                  <a:pt x="5124107" y="877489"/>
                </a:lnTo>
                <a:lnTo>
                  <a:pt x="0" y="877489"/>
                </a:lnTo>
                <a:lnTo>
                  <a:pt x="0" y="494381"/>
                </a:lnTo>
                <a:lnTo>
                  <a:pt x="4491482" y="494381"/>
                </a:lnTo>
                <a:cubicBezTo>
                  <a:pt x="4852987" y="491587"/>
                  <a:pt x="4981175" y="375477"/>
                  <a:pt x="5102959" y="59603"/>
                </a:cubicBezTo>
                <a:close/>
              </a:path>
            </a:pathLst>
          </a:cu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30" name="Picture 29" descr="Graphical user interface&#10;&#10;Description automatically generated">
            <a:extLst>
              <a:ext uri="{FF2B5EF4-FFF2-40B4-BE49-F238E27FC236}">
                <a16:creationId xmlns:a16="http://schemas.microsoft.com/office/drawing/2014/main" id="{35695869-6905-49E9-B045-8DB30BA34F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45" t="10203" r="2284" b="11742"/>
          <a:stretch/>
        </p:blipFill>
        <p:spPr>
          <a:xfrm>
            <a:off x="0" y="-1"/>
            <a:ext cx="12204700" cy="2470605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C9D359C6-8AED-4DD2-BA19-E14C57B45490}"/>
              </a:ext>
            </a:extLst>
          </p:cNvPr>
          <p:cNvSpPr/>
          <p:nvPr userDrawn="1"/>
        </p:nvSpPr>
        <p:spPr>
          <a:xfrm>
            <a:off x="0" y="-1"/>
            <a:ext cx="12192000" cy="2464416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A7FD6FD-F88D-416C-B940-243EE6DE2D8F}"/>
              </a:ext>
            </a:extLst>
          </p:cNvPr>
          <p:cNvCxnSpPr>
            <a:cxnSpLocks/>
          </p:cNvCxnSpPr>
          <p:nvPr userDrawn="1"/>
        </p:nvCxnSpPr>
        <p:spPr>
          <a:xfrm>
            <a:off x="9896475" y="2464415"/>
            <a:ext cx="2295525" cy="0"/>
          </a:xfrm>
          <a:prstGeom prst="line">
            <a:avLst/>
          </a:prstGeom>
          <a:ln w="38100">
            <a:solidFill>
              <a:srgbClr val="014F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288386F3-FE04-4057-A953-EC99402F53EA}"/>
              </a:ext>
            </a:extLst>
          </p:cNvPr>
          <p:cNvSpPr/>
          <p:nvPr userDrawn="1"/>
        </p:nvSpPr>
        <p:spPr>
          <a:xfrm>
            <a:off x="0" y="2079481"/>
            <a:ext cx="9486900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85D2168D-BE9D-4C7B-8823-0304C617778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71308" y="3073002"/>
            <a:ext cx="5966521" cy="1495794"/>
          </a:xfrm>
        </p:spPr>
        <p:txBody>
          <a:bodyPr anchor="ctr"/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5400" b="1" kern="1200" dirty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d-ID"/>
              <a:t>Thank You Slide</a:t>
            </a:r>
            <a:endParaRPr lang="en-US" dirty="0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9E1714A1-4FB0-4C44-A624-BD6B583B059B}"/>
              </a:ext>
            </a:extLst>
          </p:cNvPr>
          <p:cNvCxnSpPr>
            <a:cxnSpLocks/>
          </p:cNvCxnSpPr>
          <p:nvPr userDrawn="1"/>
        </p:nvCxnSpPr>
        <p:spPr>
          <a:xfrm>
            <a:off x="0" y="2063835"/>
            <a:ext cx="932688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34">
            <a:extLst>
              <a:ext uri="{FF2B5EF4-FFF2-40B4-BE49-F238E27FC236}">
                <a16:creationId xmlns:a16="http://schemas.microsoft.com/office/drawing/2014/main" id="{E2735A0D-3549-4EF4-9FA1-02FD2C37AE8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423" y="1590990"/>
            <a:ext cx="2161046" cy="1322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4175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E694FE-548B-4DA2-ACAF-82EE463F7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305291-BBD6-458D-88AB-0AC65D7FEB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4E69A3-FD41-426D-98F6-9FEE86D041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C317B2-6E62-45BF-9EAF-543F9F1FD0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61C339-61A7-4367-84F0-C44A38C29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5967" y="6469661"/>
            <a:ext cx="65" cy="13849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E00E81-4BED-420B-AB05-BBFB48D93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79328" y="6469661"/>
            <a:ext cx="150682" cy="138499"/>
          </a:xfrm>
          <a:prstGeom prst="rect">
            <a:avLst/>
          </a:prstGeom>
        </p:spPr>
        <p:txBody>
          <a:bodyPr/>
          <a:lstStyle/>
          <a:p>
            <a:fld id="{F1DDB96F-EE46-45D8-AE49-03DD8EB20AA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3951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9FCD4-C669-43B5-A709-5ECF93E69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E72B18-F9AE-4FD1-8FD6-63C2F9D346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547D76-9EB0-422E-AA60-9B417C0BA5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71B425-23C1-426B-81C7-B488525D73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31FE897-A593-43FD-B537-B25E5104B71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A80A0F-4840-4C26-9788-2B1EE3FB48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9011DD4-3538-4481-8F21-3CB1339B1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5967" y="6469661"/>
            <a:ext cx="65" cy="13849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E06A312-6D45-441A-A5E5-5A9C4D9B6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79328" y="6469661"/>
            <a:ext cx="150682" cy="138499"/>
          </a:xfrm>
          <a:prstGeom prst="rect">
            <a:avLst/>
          </a:prstGeom>
        </p:spPr>
        <p:txBody>
          <a:bodyPr/>
          <a:lstStyle/>
          <a:p>
            <a:fld id="{F1DDB96F-EE46-45D8-AE49-03DD8EB20AA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9829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04EB5E-77F3-4097-87CC-327D9E5FB4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ED36EE-B0F7-46F6-9FE2-446BF5F381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11898B-0D71-4638-B0B4-CBD7976658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5967" y="6469661"/>
            <a:ext cx="65" cy="13849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E46A10-BF54-4C2F-9F1D-EAED95EC7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79328" y="6469661"/>
            <a:ext cx="150682" cy="138499"/>
          </a:xfrm>
          <a:prstGeom prst="rect">
            <a:avLst/>
          </a:prstGeom>
        </p:spPr>
        <p:txBody>
          <a:bodyPr/>
          <a:lstStyle/>
          <a:p>
            <a:fld id="{F1DDB96F-EE46-45D8-AE49-03DD8EB20AA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8993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620417E-ABC8-4ED1-A12A-6F20844399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3579837-5C82-45B1-B41B-B18C872028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5967" y="6469661"/>
            <a:ext cx="65" cy="13849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87070D-1A1F-44A7-931D-BF9BECA3E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79328" y="6469661"/>
            <a:ext cx="150682" cy="138499"/>
          </a:xfrm>
          <a:prstGeom prst="rect">
            <a:avLst/>
          </a:prstGeom>
        </p:spPr>
        <p:txBody>
          <a:bodyPr/>
          <a:lstStyle/>
          <a:p>
            <a:fld id="{F1DDB96F-EE46-45D8-AE49-03DD8EB20AA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1302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87463-B64A-4F42-96F4-17D20E2A272B}" type="datetime1">
              <a:rPr lang="en-US" smtClean="0"/>
              <a:t>4/22/25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Asociación de Prácticos del Canal de Panamá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4D96B-8C22-44AC-94BF-69151DC2EF2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3641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10E9B2-AC35-4860-8CFA-1490B745A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171365-DEFA-4B74-9AD4-C062D67B6E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7C1BCC-71E9-4A24-83B3-DFDF4C11EB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C7641A-D84F-4D61-8B02-79340AA632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741961-9C9E-41D2-B52E-E716A20E8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5967" y="6469661"/>
            <a:ext cx="65" cy="13849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5055C2-13EF-4C16-B56A-C409058E7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79328" y="6469661"/>
            <a:ext cx="150682" cy="138499"/>
          </a:xfrm>
          <a:prstGeom prst="rect">
            <a:avLst/>
          </a:prstGeom>
        </p:spPr>
        <p:txBody>
          <a:bodyPr/>
          <a:lstStyle/>
          <a:p>
            <a:fld id="{F1DDB96F-EE46-45D8-AE49-03DD8EB20AA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141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92D6EF-984B-420A-9DE7-55B6A23FAF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C1986-6216-4589-B034-9FB1DF336F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111D27-936D-4AC6-9696-DB74D7DC47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413243-7251-44E7-B140-43D1A77A20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33AD12-5959-4242-AF19-30E8FF285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5967" y="6469661"/>
            <a:ext cx="65" cy="13849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FD00A1-4795-4EC9-A369-F5215F2BC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79328" y="6469661"/>
            <a:ext cx="150682" cy="138499"/>
          </a:xfrm>
          <a:prstGeom prst="rect">
            <a:avLst/>
          </a:prstGeom>
        </p:spPr>
        <p:txBody>
          <a:bodyPr/>
          <a:lstStyle/>
          <a:p>
            <a:fld id="{F1DDB96F-EE46-45D8-AE49-03DD8EB20AA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5128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21FF05-9017-4417-AE64-43F036D355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87E7C8-2BD0-459D-9ADA-5639206E17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D7B316-8A32-4139-A319-7145DB0141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07B4D0-D747-4F59-8B8E-1FA18FC5F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5967" y="6469661"/>
            <a:ext cx="65" cy="13849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5F2F03-40D1-4319-B330-0CD794CF0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79328" y="6469661"/>
            <a:ext cx="150682" cy="138499"/>
          </a:xfrm>
          <a:prstGeom prst="rect">
            <a:avLst/>
          </a:prstGeom>
        </p:spPr>
        <p:txBody>
          <a:bodyPr/>
          <a:lstStyle/>
          <a:p>
            <a:fld id="{F1DDB96F-EE46-45D8-AE49-03DD8EB20AA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9374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721C464-D818-4BA2-8CF4-34034B56821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DDCA71-6204-4457-A7A5-7DE03AF7DA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1014A4-93F9-4475-8B0D-FC02E73C0F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108CA9-228E-432E-8F4E-C9B00A35A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5967" y="6469661"/>
            <a:ext cx="65" cy="13849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84ABBF-D6D7-4CC3-BE62-0D5F990E1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79328" y="6469661"/>
            <a:ext cx="150682" cy="138499"/>
          </a:xfrm>
          <a:prstGeom prst="rect">
            <a:avLst/>
          </a:prstGeom>
        </p:spPr>
        <p:txBody>
          <a:bodyPr/>
          <a:lstStyle/>
          <a:p>
            <a:fld id="{F1DDB96F-EE46-45D8-AE49-03DD8EB20AA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6142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75A63-2779-4C1B-838A-5FEAC284C0B6}" type="datetime1">
              <a:rPr lang="en-US" smtClean="0"/>
              <a:t>4/22/25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Asociación de Prácticos del Canal de Panamá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4D96B-8C22-44AC-94BF-69151DC2EF24}" type="slidenum">
              <a:rPr lang="en-US" smtClean="0"/>
              <a:t>‹Nº›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79053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A7FAC-8A90-4035-BE32-FD1940637A22}" type="datetime1">
              <a:rPr lang="en-US" smtClean="0"/>
              <a:t>4/22/25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Asociación de Prácticos del Canal de Panamá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4D96B-8C22-44AC-94BF-69151DC2EF2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6868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B4958-709A-41CC-976E-85AF1A23FB82}" type="datetime1">
              <a:rPr lang="en-US" smtClean="0"/>
              <a:t>4/22/25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Asociación de Prácticos del Canal de Panamá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4D96B-8C22-44AC-94BF-69151DC2EF2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2369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313DE-B2BC-48D3-AC05-A8FBD99E2B6B}" type="datetime1">
              <a:rPr lang="en-US" smtClean="0"/>
              <a:t>4/22/25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Asociación de Prácticos del Canal de Panamá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4D96B-8C22-44AC-94BF-69151DC2EF2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5919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8752E-58A7-4B04-820C-1330A3E8CA7B}" type="datetime1">
              <a:rPr lang="en-US" smtClean="0"/>
              <a:t>4/22/25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s-ES"/>
              <a:t>Asociación de Prácticos del Canal de Panamá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4D96B-8C22-44AC-94BF-69151DC2EF2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4503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98D20D91-0FD2-4D95-8108-4C12F69F897F}" type="datetime1">
              <a:rPr lang="en-US" smtClean="0"/>
              <a:t>4/22/25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s-ES"/>
              <a:t>Asociación de Prácticos del Canal de Panamá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684D96B-8C22-44AC-94BF-69151DC2EF2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224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FEA58-2E87-4362-A25B-731F1B4A300B}" type="datetime1">
              <a:rPr lang="en-US" smtClean="0"/>
              <a:t>4/22/25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Asociación de Prácticos del Canal de Panamá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4D96B-8C22-44AC-94BF-69151DC2EF2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7355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D21E7441-85C6-4D33-9C6A-60C808EF01A9}" type="datetime1">
              <a:rPr lang="en-US" smtClean="0"/>
              <a:t>4/22/25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r>
              <a:rPr lang="es-ES"/>
              <a:t>Asociación de Prácticos del Canal de Panamá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7684D96B-8C22-44AC-94BF-69151DC2EF24}" type="slidenum">
              <a:rPr lang="en-US" smtClean="0"/>
              <a:t>‹Nº›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8747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0C9BE30-E846-4B59-B269-5F382EEA2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388" y="459438"/>
            <a:ext cx="11243224" cy="443198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CE6D1E-05D2-4803-B52B-46F3BEE058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4388" y="1292535"/>
            <a:ext cx="11243224" cy="488442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7338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VID_300480601_130821_539.mp4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8F46CB-7B06-B7E3-9AA1-AE674AD5CB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6800" y="385761"/>
            <a:ext cx="10058400" cy="923925"/>
          </a:xfrm>
        </p:spPr>
        <p:txBody>
          <a:bodyPr>
            <a:normAutofit/>
          </a:bodyPr>
          <a:lstStyle/>
          <a:p>
            <a:pPr algn="ctr"/>
            <a:r>
              <a:rPr lang="es-419" sz="4000" dirty="0">
                <a:solidFill>
                  <a:schemeClr val="bg1"/>
                </a:solidFill>
                <a:latin typeface="Baskerville Old Face" panose="02020602080505020303" pitchFamily="18" charset="0"/>
              </a:rPr>
              <a:t>Prevención de Accidentes en el Canal de Panamá</a:t>
            </a:r>
            <a:endParaRPr lang="en-US" sz="4000" dirty="0">
              <a:solidFill>
                <a:schemeClr val="bg1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E24DFD-304E-6464-B2E7-3B4353A0B4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57551" y="1914526"/>
            <a:ext cx="4433974" cy="1143000"/>
          </a:xfrm>
        </p:spPr>
        <p:txBody>
          <a:bodyPr>
            <a:normAutofit fontScale="77500" lnSpcReduction="20000"/>
          </a:bodyPr>
          <a:lstStyle/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es-419" cap="non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Cap. Alvaro Moreno Constantino</a:t>
            </a:r>
          </a:p>
          <a:p>
            <a:pPr algn="ctr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</a:pPr>
            <a:r>
              <a:rPr lang="es-419" sz="2300" cap="non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Práctico del Canal de Panamá</a:t>
            </a:r>
          </a:p>
          <a:p>
            <a:pPr algn="ctr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</a:pPr>
            <a:r>
              <a:rPr lang="es-419" sz="2300" cap="non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Vicepresidente Senior de IMPA</a:t>
            </a:r>
            <a:endParaRPr lang="en-US" sz="2300" cap="none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9ED9A9-AC10-014A-82AA-350D7A60F2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9388" y="5257687"/>
            <a:ext cx="1064688" cy="1068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8614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B8E358-E606-EA28-F3F5-85570DAFE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968863"/>
          </a:xfrm>
        </p:spPr>
        <p:txBody>
          <a:bodyPr/>
          <a:lstStyle/>
          <a:p>
            <a:pPr algn="ctr"/>
            <a:r>
              <a:rPr lang="es-419" dirty="0">
                <a:latin typeface="Arial Narrow" panose="020B0606020202030204" pitchFamily="34" charset="0"/>
              </a:rPr>
              <a:t>Accidentes vs Incidentes</a:t>
            </a:r>
            <a:endParaRPr lang="en-US" dirty="0">
              <a:latin typeface="Arial Narrow" panose="020B060602020203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436ECB-89B7-7D67-FF6D-7E8E88636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z="1200" b="1" dirty="0"/>
              <a:t>Asociación de Prácticos del Canal de Panamá</a:t>
            </a:r>
            <a:endParaRPr lang="en-US" sz="1200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F45360-E871-FAE8-6A46-6CC410B8A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4D96B-8C22-44AC-94BF-69151DC2EF24}" type="slidenum">
              <a:rPr lang="en-US" smtClean="0"/>
              <a:t>2</a:t>
            </a:fld>
            <a:endParaRPr lang="en-US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2806059A-6D41-133D-7F0A-E36E8CEE42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0348" y="1903660"/>
            <a:ext cx="5872135" cy="39830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976DBFE-FAC7-24CA-FA31-D717D05C50DA}"/>
              </a:ext>
            </a:extLst>
          </p:cNvPr>
          <p:cNvSpPr txBox="1"/>
          <p:nvPr/>
        </p:nvSpPr>
        <p:spPr>
          <a:xfrm>
            <a:off x="782425" y="2187019"/>
            <a:ext cx="416664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u="sng" dirty="0"/>
              <a:t>Tránsitos por Año Fiscal (1 Oct-30 </a:t>
            </a:r>
            <a:r>
              <a:rPr lang="es-419" u="sng" dirty="0" err="1"/>
              <a:t>Sep</a:t>
            </a:r>
            <a:r>
              <a:rPr lang="es-419" u="sng" dirty="0"/>
              <a:t>)</a:t>
            </a:r>
            <a:r>
              <a:rPr lang="es-419" dirty="0"/>
              <a:t>:</a:t>
            </a:r>
          </a:p>
          <a:p>
            <a:endParaRPr lang="es-419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419" dirty="0"/>
              <a:t>Año Fiscal 2023: 14,080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419" dirty="0"/>
              <a:t>Año Fiscal 2024: 11,240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419" dirty="0"/>
          </a:p>
          <a:p>
            <a:r>
              <a:rPr lang="es-419" dirty="0"/>
              <a:t>Cada tránsito consiste de la navegación desde el fondeadero en un extremo del Canal hasta el fondeadero en el otro extremo, incluyendo navegación por canales, arribo y entrada a esclusas (3 para Panamax y 2 para Neopanamax), esclusaje y salida de las esclusas.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51355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0DDFBDA-B971-1699-2834-8C4301D9C8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1BC2A-0493-0E1D-3465-6116871A2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968863"/>
          </a:xfrm>
        </p:spPr>
        <p:txBody>
          <a:bodyPr/>
          <a:lstStyle/>
          <a:p>
            <a:pPr algn="ctr"/>
            <a:r>
              <a:rPr lang="es-419" dirty="0">
                <a:latin typeface="Arial Narrow" panose="020B0606020202030204" pitchFamily="34" charset="0"/>
              </a:rPr>
              <a:t>Accidentes vs Incidentes</a:t>
            </a:r>
            <a:endParaRPr lang="en-US" dirty="0">
              <a:latin typeface="Arial Narrow" panose="020B060602020203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47227F-3075-15B2-59E0-65E2CC8EE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z="1200" b="1" dirty="0"/>
              <a:t>Asociación de Prácticos del Canal de Panamá</a:t>
            </a:r>
            <a:endParaRPr lang="en-US" sz="1200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0B799F-5D36-6F27-71DE-063429AB5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4D96B-8C22-44AC-94BF-69151DC2EF24}" type="slidenum">
              <a:rPr lang="en-US" smtClean="0"/>
              <a:t>3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14E699A-AB0C-A400-688E-EA7FA7523C3C}"/>
              </a:ext>
            </a:extLst>
          </p:cNvPr>
          <p:cNvSpPr txBox="1"/>
          <p:nvPr/>
        </p:nvSpPr>
        <p:spPr>
          <a:xfrm>
            <a:off x="613333" y="1863295"/>
            <a:ext cx="4166647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u="sng" dirty="0"/>
              <a:t>Tránsitos Año Fiscal 2024</a:t>
            </a:r>
            <a:r>
              <a:rPr lang="es-419" dirty="0"/>
              <a:t>:</a:t>
            </a:r>
          </a:p>
          <a:p>
            <a:endParaRPr lang="es-419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419" sz="1400" dirty="0"/>
              <a:t>Panamax (˂295 x 33 x 12): 8,388 (74.63%)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419" sz="1400" dirty="0"/>
              <a:t>Neopanamax (˂370 x 51.25 x 15): 2,852 (25.37%)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419" dirty="0"/>
          </a:p>
          <a:p>
            <a:r>
              <a:rPr lang="es-419" u="sng" dirty="0"/>
              <a:t>Investigación de la Junta de Inspectores</a:t>
            </a:r>
            <a:r>
              <a:rPr lang="es-419" dirty="0"/>
              <a:t>:</a:t>
            </a:r>
          </a:p>
          <a:p>
            <a:endParaRPr lang="es-ES" sz="1400" b="1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es-ES" sz="14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Artículo 3: </a:t>
            </a:r>
            <a:r>
              <a:rPr lang="es-ES" sz="1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Son funciones de la Junta de Inspectores: </a:t>
            </a:r>
          </a:p>
          <a:p>
            <a:r>
              <a:rPr lang="es-ES" sz="1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 Conocer de los accidentes marítimos en aguas del Canal, inspeccionar los buques involucrados e investigar los hechos, actos u omisiones que resulten de la navegación por el Canal, que causen daño a los buques, su carga, tripulación, pasajeros o a cualquier trabajador o bien de la Autoridad. </a:t>
            </a:r>
          </a:p>
          <a:p>
            <a:r>
              <a:rPr lang="es-ES" sz="1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2. Rendir un informe detallado de cada investigación al Administrador, en el cual emita su opinión sobre las causas y responsabilidades del accidente, así como la naturaleza y extensión de los daños que hayan resultado o que puedan resultar del mismo. 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4EB2ABB-FB7A-4497-E7E1-86ED23A021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8703" y="1863295"/>
            <a:ext cx="6639964" cy="39170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643249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BC48E27-9F3C-3866-9DD0-07BC6DF198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045DD7-DCAE-B17C-0351-6ECC0B019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968863"/>
          </a:xfrm>
        </p:spPr>
        <p:txBody>
          <a:bodyPr/>
          <a:lstStyle/>
          <a:p>
            <a:pPr algn="ctr"/>
            <a:r>
              <a:rPr lang="es-419" dirty="0">
                <a:latin typeface="Arial Narrow" panose="020B0606020202030204" pitchFamily="34" charset="0"/>
              </a:rPr>
              <a:t>Accidentes vs Incidentes</a:t>
            </a:r>
            <a:endParaRPr lang="en-US" dirty="0">
              <a:latin typeface="Arial Narrow" panose="020B060602020203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B3AE4C-9541-D0A0-5D7D-A1A4F1EB5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z="1200" b="1" dirty="0"/>
              <a:t>Asociación de Prácticos del Canal de Panamá</a:t>
            </a:r>
            <a:endParaRPr lang="en-US" sz="1200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5F18DB-3541-8616-4321-DA847195C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4D96B-8C22-44AC-94BF-69151DC2EF24}" type="slidenum">
              <a:rPr lang="en-US" smtClean="0"/>
              <a:t>4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BB3149E-493E-5103-3D12-91F882F93477}"/>
              </a:ext>
            </a:extLst>
          </p:cNvPr>
          <p:cNvSpPr txBox="1"/>
          <p:nvPr/>
        </p:nvSpPr>
        <p:spPr>
          <a:xfrm>
            <a:off x="808167" y="2228420"/>
            <a:ext cx="4627970" cy="304698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419" u="sng" dirty="0">
                <a:solidFill>
                  <a:schemeClr val="tx1"/>
                </a:solidFill>
              </a:rPr>
              <a:t>Investigaciones de la Junta de Inspectores Año Fiscal 2024</a:t>
            </a:r>
            <a:r>
              <a:rPr lang="es-419" dirty="0">
                <a:solidFill>
                  <a:schemeClr val="tx1"/>
                </a:solidFill>
              </a:rPr>
              <a:t>:</a:t>
            </a:r>
          </a:p>
          <a:p>
            <a:endParaRPr lang="es-419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419" sz="1400" dirty="0">
                <a:solidFill>
                  <a:schemeClr val="tx1"/>
                </a:solidFill>
              </a:rPr>
              <a:t>Panamax: 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419" sz="1400" dirty="0">
                <a:solidFill>
                  <a:schemeClr val="tx1"/>
                </a:solidFill>
              </a:rPr>
              <a:t>Neopanamax: 19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419" dirty="0">
              <a:solidFill>
                <a:schemeClr val="tx1"/>
              </a:solidFill>
            </a:endParaRPr>
          </a:p>
          <a:p>
            <a:r>
              <a:rPr lang="es-419" u="sng" dirty="0">
                <a:solidFill>
                  <a:schemeClr val="tx1"/>
                </a:solidFill>
              </a:rPr>
              <a:t>Investigación de accidentes Neopanamax</a:t>
            </a:r>
            <a:r>
              <a:rPr lang="es-419" dirty="0">
                <a:solidFill>
                  <a:schemeClr val="tx1"/>
                </a:solidFill>
              </a:rPr>
              <a:t>:</a:t>
            </a:r>
          </a:p>
          <a:p>
            <a:endParaRPr lang="es-419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>
                <a:solidFill>
                  <a:schemeClr val="tx1"/>
                </a:solidFill>
                <a:latin typeface="Times New Roman" panose="02020603050405020304" pitchFamily="18" charset="0"/>
              </a:rPr>
              <a:t>La mayoría de los accidentes investigados fueron por </a:t>
            </a:r>
            <a:r>
              <a:rPr lang="es-ES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golpes en la aleta o amura dentro de las esclusas (14)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Accidentes en </a:t>
            </a:r>
            <a:r>
              <a:rPr lang="es-ES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maniobras de puerto (4)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Otro tipo de accidentes (1)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58275C2-3A26-20BA-5124-0EFB3ABAC7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51600" b="-1"/>
          <a:stretch/>
        </p:blipFill>
        <p:spPr>
          <a:xfrm>
            <a:off x="5965042" y="1846263"/>
            <a:ext cx="5190638" cy="36307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09765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A6348FE-40A1-1D46-BFDF-8230FF8CBE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2F010-889B-DFB1-B178-7209D1E345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968863"/>
          </a:xfrm>
        </p:spPr>
        <p:txBody>
          <a:bodyPr/>
          <a:lstStyle/>
          <a:p>
            <a:pPr algn="ctr"/>
            <a:r>
              <a:rPr lang="es-419" dirty="0">
                <a:latin typeface="Arial Narrow" panose="020B0606020202030204" pitchFamily="34" charset="0"/>
              </a:rPr>
              <a:t>Medidas para Prevenir Accidentes</a:t>
            </a:r>
            <a:endParaRPr lang="en-US" dirty="0">
              <a:latin typeface="Arial Narrow" panose="020B060602020203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4ECF64-8BC8-EF5B-ABD0-6EF3864807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z="1200" b="1" dirty="0"/>
              <a:t>Asociación de Prácticos del Canal de Panamá</a:t>
            </a:r>
            <a:endParaRPr lang="en-US" sz="1200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47984D-799D-CC08-7E5B-536B886EF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4D96B-8C22-44AC-94BF-69151DC2EF24}" type="slidenum">
              <a:rPr lang="en-US" smtClean="0"/>
              <a:t>5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CB82F2-3852-1560-EACD-8A869DC5FA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s-419" dirty="0"/>
              <a:t>Uso de nueva tecnología: PPU con Real-Time </a:t>
            </a:r>
            <a:r>
              <a:rPr lang="es-419" dirty="0" err="1"/>
              <a:t>Kinematics</a:t>
            </a:r>
            <a:r>
              <a:rPr lang="es-419" dirty="0"/>
              <a:t> (RTK)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s-419" dirty="0"/>
              <a:t>Para buques de 33.2 metros de manga y superior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s-419" dirty="0"/>
              <a:t>Capacitación en el Centro de Simulación con Buques a Escala </a:t>
            </a:r>
            <a:r>
              <a:rPr lang="es-419" sz="1400" dirty="0">
                <a:hlinkClick r:id="rId2" action="ppaction://hlinkfile"/>
              </a:rPr>
              <a:t>VID_300480601_130821_539.mp4</a:t>
            </a:r>
            <a:endParaRPr lang="es-419" sz="1400" dirty="0"/>
          </a:p>
          <a:p>
            <a:pPr>
              <a:buFont typeface="Wingdings" panose="05000000000000000000" pitchFamily="2" charset="2"/>
              <a:buChar char="§"/>
            </a:pPr>
            <a:endParaRPr lang="es-419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7AAF066-A4F6-F93E-AB71-F675F5B81D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194" y="3008846"/>
            <a:ext cx="5611171" cy="31562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Content Placeholder 5">
            <a:extLst>
              <a:ext uri="{FF2B5EF4-FFF2-40B4-BE49-F238E27FC236}">
                <a16:creationId xmlns:a16="http://schemas.microsoft.com/office/drawing/2014/main" id="{5056CE2A-E1C6-F2DA-A4D8-96CDB0A5993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95" t="34341" r="31661" b="25166"/>
          <a:stretch/>
        </p:blipFill>
        <p:spPr>
          <a:xfrm>
            <a:off x="1276547" y="3008846"/>
            <a:ext cx="4197462" cy="32530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81460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88A779A-9F3B-B68C-6A8B-13802A7CFD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75F298-0871-2700-7CAB-3B680A376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968863"/>
          </a:xfrm>
        </p:spPr>
        <p:txBody>
          <a:bodyPr/>
          <a:lstStyle/>
          <a:p>
            <a:pPr algn="ctr"/>
            <a:r>
              <a:rPr lang="es-419" dirty="0">
                <a:latin typeface="Arial Narrow" panose="020B0606020202030204" pitchFamily="34" charset="0"/>
              </a:rPr>
              <a:t>Medidas para Prevenir Accidentes</a:t>
            </a:r>
            <a:endParaRPr lang="en-US" dirty="0">
              <a:latin typeface="Arial Narrow" panose="020B060602020203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52A1BD-51B7-2F09-E195-08852A6BB1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z="1200" b="1" dirty="0"/>
              <a:t>Asociación de Prácticos del Canal de Panamá</a:t>
            </a:r>
            <a:endParaRPr lang="en-US" sz="1200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7F2C8B-51C0-F89E-65CC-AE461D3D30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4D96B-8C22-44AC-94BF-69151DC2EF24}" type="slidenum">
              <a:rPr lang="en-US" smtClean="0"/>
              <a:t>6</a:t>
            </a:fld>
            <a:endParaRPr lang="en-US"/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2858DE3E-4161-8A77-68DD-7470CD32E3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7479" y="3045169"/>
            <a:ext cx="7157041" cy="32799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0E29E09-7225-8160-0723-724E6F1DAD4E}"/>
              </a:ext>
            </a:extLst>
          </p:cNvPr>
          <p:cNvSpPr txBox="1"/>
          <p:nvPr/>
        </p:nvSpPr>
        <p:spPr>
          <a:xfrm>
            <a:off x="1291472" y="1923068"/>
            <a:ext cx="97473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A" dirty="0"/>
              <a:t>Siguiendo la recomendación de la Resolución A.960 de la OMI (Recomendaciones sobre Formación, Titulación y Procedimientos Operacionales para Prácticos que no sean de Altura), estamos desarrollando un proyecto que nos permita utilizar los informes de las investigaciones como herramienta de capacitación para los prácticos.</a:t>
            </a:r>
          </a:p>
        </p:txBody>
      </p:sp>
    </p:spTree>
    <p:extLst>
      <p:ext uri="{BB962C8B-B14F-4D97-AF65-F5344CB8AC3E}">
        <p14:creationId xmlns:p14="http://schemas.microsoft.com/office/powerpoint/2010/main" val="39171802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63A41-1905-96F0-78D3-B5169322E7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68440"/>
          </a:xfrm>
        </p:spPr>
        <p:txBody>
          <a:bodyPr>
            <a:noAutofit/>
          </a:bodyPr>
          <a:lstStyle/>
          <a:p>
            <a:r>
              <a:rPr kumimoji="0" lang="es-PA" sz="3200" b="1" i="0" u="none" strike="noStrike" kern="1200" cap="none" spc="0" normalizeH="0" baseline="0" noProof="0" dirty="0">
                <a:ln>
                  <a:noFill/>
                </a:ln>
                <a:solidFill>
                  <a:srgbClr val="004FA3"/>
                </a:solidFill>
                <a:effectLst/>
                <a:uLnTx/>
                <a:uFillTx/>
                <a:latin typeface="Arial Narrow" panose="020B0606020202030204" pitchFamily="34" charset="0"/>
              </a:rPr>
              <a:t>Enmiendas a la Regla 23 del Capítulo V (V/23) del SOLAS sobre medios para el transbordo de prácticos – MSC y NCSR</a:t>
            </a:r>
            <a:endParaRPr lang="en-US" sz="3200" dirty="0">
              <a:latin typeface="Arial Narrow" panose="020B0606020202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0D9E27-50DA-DE0E-5686-1EF7947745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6594992" cy="4023360"/>
          </a:xfrm>
        </p:spPr>
        <p:txBody>
          <a:bodyPr>
            <a:normAutofit fontScale="77500" lnSpcReduction="20000"/>
          </a:bodyPr>
          <a:lstStyle/>
          <a:p>
            <a:r>
              <a:rPr lang="es-PA" b="1" dirty="0"/>
              <a:t>MSC 106 </a:t>
            </a:r>
            <a:r>
              <a:rPr lang="es-PA" dirty="0"/>
              <a:t>(diciembre 2022): el Comité decidió que las enmiendas a la Regla V/23 fueran enviadas a la siguiente reunión del NCSR (NCSR 10 – mayo 2023) con el objetivo que el trabajo fuera concluido en el 2024</a:t>
            </a:r>
          </a:p>
          <a:p>
            <a:r>
              <a:rPr lang="es-PA" b="1" dirty="0"/>
              <a:t>NCSR 10 </a:t>
            </a:r>
            <a:r>
              <a:rPr lang="es-PA" dirty="0"/>
              <a:t>(mayo 2023): el Sub Comité decidió crear un grupo por correspondencia para que redactara un borrador de resolución para el MSC, el cual debía ser presentado en el NCSR 11 (junio 2024)</a:t>
            </a:r>
          </a:p>
          <a:p>
            <a:r>
              <a:rPr lang="es-PA" b="1" dirty="0"/>
              <a:t>NCSR 11 </a:t>
            </a:r>
            <a:r>
              <a:rPr lang="es-PA" dirty="0"/>
              <a:t>(junio 2024): el grupo por correspondencia presentó su reporte, el cual fue discutido y se llegó a un acuerdo de borrador final, el cual fue aprobado en el MSC 109 (diciembre 2024).</a:t>
            </a:r>
          </a:p>
          <a:p>
            <a:r>
              <a:rPr lang="es-PA" b="1" dirty="0"/>
              <a:t>MSC 109 </a:t>
            </a:r>
            <a:r>
              <a:rPr lang="es-PA" dirty="0"/>
              <a:t>(diciembre 2024): el acuerdo de borrador final fue aprobado en esta sesión.</a:t>
            </a:r>
          </a:p>
          <a:p>
            <a:r>
              <a:rPr lang="es-PA" dirty="0"/>
              <a:t>Siguientes pasos:</a:t>
            </a:r>
          </a:p>
          <a:p>
            <a:pPr lvl="1"/>
            <a:r>
              <a:rPr lang="es-PA" dirty="0"/>
              <a:t>MSC 110 (junio 2025) – adopción de las enmiendas</a:t>
            </a:r>
          </a:p>
          <a:p>
            <a:pPr lvl="1"/>
            <a:r>
              <a:rPr lang="es-PA" dirty="0"/>
              <a:t>Luego de adoptadas, deben entrar en efecto a partir del 1 de enero de 2028</a:t>
            </a:r>
          </a:p>
          <a:p>
            <a:pPr lvl="1"/>
            <a:r>
              <a:rPr lang="es-PA" dirty="0"/>
              <a:t>Cumplimiento:</a:t>
            </a:r>
          </a:p>
          <a:p>
            <a:pPr lvl="2"/>
            <a:r>
              <a:rPr lang="es-PA" sz="1800" b="0" i="0" u="sng" strike="noStrike" baseline="0" dirty="0">
                <a:solidFill>
                  <a:srgbClr val="000000"/>
                </a:solidFill>
              </a:rPr>
              <a:t>Buques </a:t>
            </a:r>
            <a:r>
              <a:rPr lang="en-US" sz="1800" b="0" i="0" u="sng" strike="noStrike" baseline="0" dirty="0">
                <a:solidFill>
                  <a:srgbClr val="000000"/>
                </a:solidFill>
              </a:rPr>
              <a:t>SOLAS</a:t>
            </a:r>
            <a:r>
              <a:rPr lang="en-US" sz="1800" b="0" i="0" u="none" strike="noStrike" baseline="0" dirty="0">
                <a:solidFill>
                  <a:srgbClr val="000000"/>
                </a:solidFill>
              </a:rPr>
              <a:t>: Primera </a:t>
            </a:r>
            <a:r>
              <a:rPr lang="en-US" sz="1800" b="0" i="0" u="none" strike="noStrike" baseline="0" dirty="0" err="1">
                <a:solidFill>
                  <a:srgbClr val="000000"/>
                </a:solidFill>
              </a:rPr>
              <a:t>inspección</a:t>
            </a:r>
            <a:r>
              <a:rPr lang="en-US" sz="1800" b="0" i="0" u="none" strike="noStrike" baseline="0" dirty="0">
                <a:solidFill>
                  <a:srgbClr val="000000"/>
                </a:solidFill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</a:rPr>
              <a:t>después</a:t>
            </a:r>
            <a:r>
              <a:rPr lang="en-US" sz="1800" b="0" i="0" u="none" strike="noStrike" baseline="0" dirty="0">
                <a:solidFill>
                  <a:srgbClr val="000000"/>
                </a:solidFill>
              </a:rPr>
              <a:t> del 1 de </a:t>
            </a:r>
            <a:r>
              <a:rPr lang="en-US" sz="1800" b="0" i="0" u="none" strike="noStrike" baseline="0" dirty="0" err="1">
                <a:solidFill>
                  <a:srgbClr val="000000"/>
                </a:solidFill>
              </a:rPr>
              <a:t>enero</a:t>
            </a:r>
            <a:r>
              <a:rPr lang="en-US" sz="1800" b="0" i="0" u="none" strike="noStrike" baseline="0" dirty="0">
                <a:solidFill>
                  <a:srgbClr val="000000"/>
                </a:solidFill>
              </a:rPr>
              <a:t> 2029</a:t>
            </a:r>
          </a:p>
          <a:p>
            <a:pPr lvl="2"/>
            <a:r>
              <a:rPr lang="en-US" sz="1800" u="sng" dirty="0" err="1">
                <a:solidFill>
                  <a:srgbClr val="000000"/>
                </a:solidFill>
              </a:rPr>
              <a:t>Buques</a:t>
            </a:r>
            <a:r>
              <a:rPr lang="en-US" sz="1800" u="sng" dirty="0">
                <a:solidFill>
                  <a:srgbClr val="000000"/>
                </a:solidFill>
              </a:rPr>
              <a:t> Non-SOLAS</a:t>
            </a:r>
            <a:r>
              <a:rPr lang="en-US" sz="1800" dirty="0">
                <a:solidFill>
                  <a:srgbClr val="000000"/>
                </a:solidFill>
              </a:rPr>
              <a:t>: 1 de </a:t>
            </a:r>
            <a:r>
              <a:rPr lang="en-US" sz="1800" dirty="0" err="1">
                <a:solidFill>
                  <a:srgbClr val="000000"/>
                </a:solidFill>
              </a:rPr>
              <a:t>enero</a:t>
            </a:r>
            <a:r>
              <a:rPr lang="en-US" sz="1800" dirty="0">
                <a:solidFill>
                  <a:srgbClr val="000000"/>
                </a:solidFill>
              </a:rPr>
              <a:t> 2030</a:t>
            </a:r>
            <a:endParaRPr lang="es-PA" sz="1800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576F3A-F883-D134-0EF4-C2F207CE8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Asociación de Prácticos del Canal de Panamá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53B937-6241-AF7E-569F-D9C62DC40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4D96B-8C22-44AC-94BF-69151DC2EF24}" type="slidenum">
              <a:rPr lang="en-US" smtClean="0"/>
              <a:t>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647787C-8C8F-5363-9754-B699E672E9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0275" y="1659117"/>
            <a:ext cx="2973416" cy="4771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8043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BFFF56-5014-EC7D-C758-672D566342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29754B-39DE-5C89-CBA7-4C2005C4E5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68440"/>
          </a:xfrm>
        </p:spPr>
        <p:txBody>
          <a:bodyPr>
            <a:noAutofit/>
          </a:bodyPr>
          <a:lstStyle/>
          <a:p>
            <a:r>
              <a:rPr kumimoji="0" lang="es-PA" sz="3200" b="1" i="0" u="none" strike="noStrike" kern="1200" cap="none" spc="0" normalizeH="0" baseline="0" noProof="0" dirty="0">
                <a:ln>
                  <a:noFill/>
                </a:ln>
                <a:solidFill>
                  <a:srgbClr val="004FA3"/>
                </a:solidFill>
                <a:effectLst/>
                <a:uLnTx/>
                <a:uFillTx/>
                <a:latin typeface="Arial Narrow" panose="020B0606020202030204" pitchFamily="34" charset="0"/>
              </a:rPr>
              <a:t>Enmiendas a la Regla 23 del Capítulo V (V/23) del SOLAS sobre medios para el transbordo de prácticos – MSC y NCSR</a:t>
            </a:r>
            <a:endParaRPr lang="en-US" sz="3200" dirty="0">
              <a:latin typeface="Arial Narrow" panose="020B0606020202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EA54B1-13D9-170C-90A1-142AA358F6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9922654" cy="4023360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es-PA" sz="18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Entre los aspectos más significativos incluidos en esta modificación a la Regulación V/23 del SOLAS están:</a:t>
            </a:r>
            <a:endParaRPr lang="en-US" sz="18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es-PA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Los nuevos requisitos serán de cumplimiento </a:t>
            </a:r>
            <a:r>
              <a:rPr lang="es-PA" b="1" u="sng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obligatorio</a:t>
            </a:r>
            <a:r>
              <a:rPr lang="es-PA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para nuevos buques y para la flota existente</a:t>
            </a:r>
            <a:endParaRPr lang="en-US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es-PA" sz="18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Los nuevos requisitos serán aplicables a buques SOLAS y NON-SOLAS</a:t>
            </a:r>
            <a:endParaRPr lang="en-US" sz="18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es-PA" sz="18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Adopción de la norma ISO 799-3:2019 para las escalas combinadas con </a:t>
            </a:r>
            <a:r>
              <a:rPr lang="es-PA" sz="1800" i="1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trapdoors</a:t>
            </a:r>
            <a:endParaRPr lang="en-US" sz="1800" i="1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es-PA" sz="18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Alineamiento general con los estándares de ISO 799</a:t>
            </a:r>
          </a:p>
          <a:p>
            <a:pPr lvl="1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es-PA" sz="1800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Implementación temprana voluntaria por parte de las Administraciones de los Estados</a:t>
            </a:r>
            <a:endParaRPr lang="en-US" sz="18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es-PA" sz="18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Normas claras sobre familiarización, inspección, mantenimiento y reemplazo de las escalas de práctico</a:t>
            </a:r>
            <a:endParaRPr lang="en-US" sz="18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es-PA" sz="18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Vida máxima de las escalas de práctico de 36 meses, contados a partir de la fecha de manufactura o 30 meses después de haber sido puestas en servicio, lo que ocurra primero</a:t>
            </a:r>
            <a:endParaRPr lang="en-US" sz="18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es-PA" sz="18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norma incluye el derecho que tiene quien usa la escala de rehusar usarla ante la sospecha de que ésta no cumpla con el SOLAS</a:t>
            </a: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BF14D2-EF47-E0F5-A030-76C0E96063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Asociación de Prácticos del Canal de Panamá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00C4B8-8AEB-5BD2-F368-5AD4412C1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4D96B-8C22-44AC-94BF-69151DC2EF2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9337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44F04F9-6454-4F9E-A195-FF67E1C921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1308" y="3446950"/>
            <a:ext cx="5966521" cy="747897"/>
          </a:xfrm>
        </p:spPr>
        <p:txBody>
          <a:bodyPr/>
          <a:lstStyle/>
          <a:p>
            <a:r>
              <a:rPr lang="en-US" dirty="0" err="1"/>
              <a:t>Muchas</a:t>
            </a:r>
            <a:r>
              <a:rPr lang="en-US" dirty="0"/>
              <a:t> Gracias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C701AC-FA73-7A64-347B-CC56F92FF9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308" y="1632275"/>
            <a:ext cx="1950779" cy="1142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060491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2.xml><?xml version="1.0" encoding="utf-8"?>
<a:theme xmlns:a="http://schemas.openxmlformats.org/drawingml/2006/main" name="Office Theme">
  <a:themeElements>
    <a:clrScheme name="Custom 65">
      <a:dk1>
        <a:sysClr val="windowText" lastClr="000000"/>
      </a:dk1>
      <a:lt1>
        <a:sysClr val="window" lastClr="FFFFFF"/>
      </a:lt1>
      <a:dk2>
        <a:srgbClr val="44546A"/>
      </a:dk2>
      <a:lt2>
        <a:srgbClr val="99C8FC"/>
      </a:lt2>
      <a:accent1>
        <a:srgbClr val="ED1C24"/>
      </a:accent1>
      <a:accent2>
        <a:srgbClr val="004FA3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60">
      <a:majorFont>
        <a:latin typeface="Montserrat"/>
        <a:ea typeface=""/>
        <a:cs typeface=""/>
      </a:majorFont>
      <a:minorFont>
        <a:latin typeface="Montserra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bg1">
              <a:lumMod val="85000"/>
            </a:schemeClr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908</TotalTime>
  <Words>849</Words>
  <Application>Microsoft Macintosh PowerPoint</Application>
  <PresentationFormat>Panorámica</PresentationFormat>
  <Paragraphs>76</Paragraphs>
  <Slides>9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9</vt:i4>
      </vt:variant>
    </vt:vector>
  </HeadingPairs>
  <TitlesOfParts>
    <vt:vector size="19" baseType="lpstr">
      <vt:lpstr>Arial</vt:lpstr>
      <vt:lpstr>Arial Narrow</vt:lpstr>
      <vt:lpstr>Baskerville Old Face</vt:lpstr>
      <vt:lpstr>Calibri</vt:lpstr>
      <vt:lpstr>Calibri Light</vt:lpstr>
      <vt:lpstr>Montserrat</vt:lpstr>
      <vt:lpstr>Times New Roman</vt:lpstr>
      <vt:lpstr>Wingdings</vt:lpstr>
      <vt:lpstr>Retrospect</vt:lpstr>
      <vt:lpstr>Office Theme</vt:lpstr>
      <vt:lpstr>Prevención de Accidentes en el Canal de Panamá</vt:lpstr>
      <vt:lpstr>Accidentes vs Incidentes</vt:lpstr>
      <vt:lpstr>Accidentes vs Incidentes</vt:lpstr>
      <vt:lpstr>Accidentes vs Incidentes</vt:lpstr>
      <vt:lpstr>Medidas para Prevenir Accidentes</vt:lpstr>
      <vt:lpstr>Medidas para Prevenir Accidentes</vt:lpstr>
      <vt:lpstr>Enmiendas a la Regla 23 del Capítulo V (V/23) del SOLAS sobre medios para el transbordo de prácticos – MSC y NCSR</vt:lpstr>
      <vt:lpstr>Enmiendas a la Regla 23 del Capítulo V (V/23) del SOLAS sobre medios para el transbordo de prácticos – MSC y NCSR</vt:lpstr>
      <vt:lpstr>Muchas Gracias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Alvaro Moreno</dc:creator>
  <cp:lastModifiedBy>Verónica Payares Martínez</cp:lastModifiedBy>
  <cp:revision>8</cp:revision>
  <dcterms:created xsi:type="dcterms:W3CDTF">2025-04-18T21:25:47Z</dcterms:created>
  <dcterms:modified xsi:type="dcterms:W3CDTF">2025-04-22T14:57:18Z</dcterms:modified>
</cp:coreProperties>
</file>