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0" r:id="rId4"/>
    <p:sldId id="841" r:id="rId5"/>
    <p:sldId id="550" r:id="rId6"/>
    <p:sldId id="845" r:id="rId7"/>
    <p:sldId id="842" r:id="rId8"/>
    <p:sldId id="843" r:id="rId9"/>
    <p:sldId id="844" r:id="rId10"/>
    <p:sldId id="846" r:id="rId11"/>
    <p:sldId id="847" r:id="rId12"/>
    <p:sldId id="848" r:id="rId13"/>
    <p:sldId id="849" r:id="rId14"/>
    <p:sldId id="850" r:id="rId15"/>
    <p:sldId id="851" r:id="rId16"/>
    <p:sldId id="852" r:id="rId17"/>
    <p:sldId id="853" r:id="rId18"/>
    <p:sldId id="854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SOPORTUARIA\Desktop\2023\GR&#193;FICAS%20an&#225;lisis%20maniobras%202023\GRAFICAS%20DIAPOSITIVAS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autonomaedu-my.sharepoint.com/personal/valentina_delahoz1_uac_edu_co/Documents/GRAFICAS%20DIAPOSITIVAS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SOPORTUARIA%201\Documents\GRAFICAS%20DIAPOSITIVAS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CEPCION\Documents\GR&#193;FICAS%20DIAPOSITIVAS%20MANIOBRAS%20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cua\Dropbox\ASOPORTUARIA\Asoportuaria\APP\Justificacion%20Buque%20de%20Dise&#241;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Asoportuaria%20Dropbox\Lucas%20Ariza\ASOPORTUARIA\Asoportuaria\Calado\Registro%20Calado%202015-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CEPCION\Documents\GR&#193;FICAS%20DIAPOSITIVAS%20MANIOBRAS%20202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A4A88"/>
                </a:solidFill>
                <a:latin typeface="+mn-lt"/>
                <a:ea typeface="+mn-ea"/>
                <a:cs typeface="+mn-cs"/>
              </a:defRPr>
            </a:pPr>
            <a:r>
              <a:rPr lang="es-CO">
                <a:solidFill>
                  <a:srgbClr val="0A4A88"/>
                </a:solidFill>
              </a:rPr>
              <a:t>2022</a:t>
            </a:r>
          </a:p>
        </c:rich>
      </c:tx>
      <c:layout>
        <c:manualLayout>
          <c:xMode val="edge"/>
          <c:yMode val="edge"/>
          <c:x val="0.42069164671747894"/>
          <c:y val="2.6561448640141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A4A88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30432868989827977"/>
          <c:y val="0.25138320759501626"/>
          <c:w val="0.43365663013890321"/>
          <c:h val="0.560371398396938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36C-432B-8E3A-579E7D9552D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36C-432B-8E3A-579E7D9552D5}"/>
              </c:ext>
            </c:extLst>
          </c:dPt>
          <c:dLbls>
            <c:dLbl>
              <c:idx val="0"/>
              <c:layout>
                <c:manualLayout>
                  <c:x val="-0.10406026295547714"/>
                  <c:y val="-0.170166501708801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6C-432B-8E3A-579E7D9552D5}"/>
                </c:ext>
              </c:extLst>
            </c:dLbl>
            <c:dLbl>
              <c:idx val="1"/>
              <c:layout>
                <c:manualLayout>
                  <c:x val="8.7910239448165187E-2"/>
                  <c:y val="0.105243885081508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6C-432B-8E3A-579E7D955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Esl!$B$10:$C$10</c:f>
              <c:strCache>
                <c:ptCount val="2"/>
                <c:pt idx="0">
                  <c:v>&lt;  189,0 (menor que)</c:v>
                </c:pt>
                <c:pt idx="1">
                  <c:v>&gt; 189,0 (mayor que)</c:v>
                </c:pt>
              </c:strCache>
            </c:strRef>
          </c:cat>
          <c:val>
            <c:numRef>
              <c:f>Esl!$B$11:$C$11</c:f>
              <c:numCache>
                <c:formatCode>_-* #,##0.000000_-;\-* #,##0.000000_-;_-* "-"??_-;_-@_-</c:formatCode>
                <c:ptCount val="2"/>
                <c:pt idx="0">
                  <c:v>900</c:v>
                </c:pt>
                <c:pt idx="1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6C-432B-8E3A-579E7D9552D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694474050128128E-2"/>
          <c:y val="0.81978024532856641"/>
          <c:w val="0.8999999473520448"/>
          <c:h val="0.15651094575621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A4A88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A4A88"/>
                </a:solidFill>
                <a:latin typeface="+mn-lt"/>
                <a:ea typeface="+mn-ea"/>
                <a:cs typeface="+mn-cs"/>
              </a:defRPr>
            </a:pPr>
            <a:r>
              <a:rPr lang="es-CO" dirty="0">
                <a:solidFill>
                  <a:srgbClr val="0A4A88"/>
                </a:solidFill>
              </a:rPr>
              <a:t>2023</a:t>
            </a:r>
          </a:p>
        </c:rich>
      </c:tx>
      <c:layout>
        <c:manualLayout>
          <c:xMode val="edge"/>
          <c:yMode val="edge"/>
          <c:x val="0.42479625877578764"/>
          <c:y val="2.505708742631477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A4A88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31557134451648972"/>
          <c:y val="0.21685667152393373"/>
          <c:w val="0.3703310855088312"/>
          <c:h val="0.6268952238879288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AB2-4266-9986-411AC74B219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2AB2-4266-9986-411AC74B219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D1E4DE9-9338-4F22-9A9B-49255EC95737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s-CO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AB2-4266-9986-411AC74B21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C8F8DBA-2C25-4073-8D88-7C6774510EB4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s-CO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AB2-4266-9986-411AC74B2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'[GRAFICAS DIAPOSITIVAS 2023.xlsx]ESLORA'!$H$23:$I$23</c:f>
              <c:strCache>
                <c:ptCount val="2"/>
                <c:pt idx="0">
                  <c:v>&lt;  189,0 (menor que)</c:v>
                </c:pt>
                <c:pt idx="1">
                  <c:v>&gt; 189,0 (mayor que)</c:v>
                </c:pt>
              </c:strCache>
            </c:strRef>
          </c:cat>
          <c:val>
            <c:numRef>
              <c:f>'[GRAFICAS DIAPOSITIVAS 2023.xlsx]ESLORA'!$H$24:$I$24</c:f>
              <c:numCache>
                <c:formatCode>General</c:formatCode>
                <c:ptCount val="2"/>
                <c:pt idx="0" formatCode="0">
                  <c:v>847</c:v>
                </c:pt>
                <c:pt idx="1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B2-4266-9986-411AC74B219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6-2AB2-4266-9986-411AC74B219C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hade val="51000"/>
                            <a:satMod val="130000"/>
                          </a:schemeClr>
                        </a:gs>
                        <a:gs pos="80000">
                          <a:schemeClr val="accent2">
                            <a:shade val="93000"/>
                            <a:satMod val="130000"/>
                          </a:schemeClr>
                        </a:gs>
                        <a:gs pos="100000">
                          <a:schemeClr val="accent2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8-2AB2-4266-9986-411AC74B219C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'[GRAFICAS DIAPOSITIVAS 2023.xlsx]ESLORA'!$H$23:$I$23</c15:sqref>
                        </c15:formulaRef>
                      </c:ext>
                    </c:extLst>
                    <c:strCache>
                      <c:ptCount val="2"/>
                      <c:pt idx="0">
                        <c:v>&lt;  189,0 (menor que)</c:v>
                      </c:pt>
                      <c:pt idx="1">
                        <c:v>&gt; 189,0 (mayor que)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'[GRAFICAS DIAPOSITIVAS 2023.xlsx]ESLORA'!$H$25:$I$25</c15:sqref>
                        </c15:formulaRef>
                      </c:ext>
                    </c:extLst>
                    <c:numCache>
                      <c:formatCode>0%</c:formatCode>
                      <c:ptCount val="2"/>
                      <c:pt idx="0">
                        <c:v>0.80208333333333337</c:v>
                      </c:pt>
                      <c:pt idx="1">
                        <c:v>0.19791666666666666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2AB2-4266-9986-411AC74B219C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33263337702644"/>
          <c:y val="0.8401974103618951"/>
          <c:w val="0.70197585963383946"/>
          <c:h val="0.159802589638104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A4A88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>
                <a:solidFill>
                  <a:schemeClr val="accent1">
                    <a:lumMod val="75000"/>
                  </a:schemeClr>
                </a:solidFill>
              </a:rPr>
              <a:t>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14D-4809-9452-15C41A1727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14D-4809-9452-15C41A17271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34EC04C-F3EB-40B6-9748-E6AE5B6F664A}" type="PERCENTAGE">
                      <a:rPr lang="en-US" sz="1400" b="1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s-CO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4D-4809-9452-15C41A17271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82B483C-F194-41A8-BACC-E28204B9F054}" type="PERCENTAGE">
                      <a:rPr lang="en-US" sz="1400" b="1">
                        <a:solidFill>
                          <a:schemeClr val="bg1"/>
                        </a:solidFill>
                      </a:rPr>
                      <a:pPr/>
                      <a:t>[PORCENTAJE]</a:t>
                    </a:fld>
                    <a:endParaRPr lang="es-CO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4D-4809-9452-15C41A1727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ESLORA!$I$7:$J$7</c:f>
              <c:strCache>
                <c:ptCount val="2"/>
                <c:pt idx="0">
                  <c:v>&lt;  189,0 (menor que)</c:v>
                </c:pt>
                <c:pt idx="1">
                  <c:v>&gt; 189,0 (mayor que)</c:v>
                </c:pt>
              </c:strCache>
            </c:strRef>
          </c:cat>
          <c:val>
            <c:numRef>
              <c:f>ESLORA!$I$8:$J$8</c:f>
              <c:numCache>
                <c:formatCode>General</c:formatCode>
                <c:ptCount val="2"/>
                <c:pt idx="0" formatCode="0">
                  <c:v>908</c:v>
                </c:pt>
                <c:pt idx="1">
                  <c:v>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4D-4809-9452-15C41A172713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F14D-4809-9452-15C41A1727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8-F14D-4809-9452-15C41A1727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ESLORA!$I$7:$J$7</c:f>
              <c:strCache>
                <c:ptCount val="2"/>
                <c:pt idx="0">
                  <c:v>&lt;  189,0 (menor que)</c:v>
                </c:pt>
                <c:pt idx="1">
                  <c:v>&gt; 189,0 (mayor que)</c:v>
                </c:pt>
              </c:strCache>
            </c:strRef>
          </c:cat>
          <c:val>
            <c:numRef>
              <c:f>ESLORA!$I$9:$J$9</c:f>
              <c:numCache>
                <c:formatCode>0%</c:formatCode>
                <c:ptCount val="2"/>
                <c:pt idx="0">
                  <c:v>0.80639431616341029</c:v>
                </c:pt>
                <c:pt idx="1">
                  <c:v>0.19360568383658969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14D-4809-9452-15C41A17271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3200" b="1"/>
              <a:t>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0E1-42BD-98E0-6E1BCED56F8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0E1-42BD-98E0-6E1BCED56F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ESLORA!$I$7:$J$7</c:f>
              <c:strCache>
                <c:ptCount val="2"/>
                <c:pt idx="0">
                  <c:v>&lt;  189,0 (menor que)</c:v>
                </c:pt>
                <c:pt idx="1">
                  <c:v>&gt; 189,0 (mayor que)</c:v>
                </c:pt>
              </c:strCache>
            </c:strRef>
          </c:cat>
          <c:val>
            <c:numRef>
              <c:f>ESLORA!$I$8:$J$8</c:f>
              <c:numCache>
                <c:formatCode>General</c:formatCode>
                <c:ptCount val="2"/>
                <c:pt idx="0" formatCode="0">
                  <c:v>204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E1-42BD-98E0-6E1BCED56F8F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50E1-42BD-98E0-6E1BCED56F8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8-50E1-42BD-98E0-6E1BCED56F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ESLORA!$I$7:$J$7</c:f>
              <c:strCache>
                <c:ptCount val="2"/>
                <c:pt idx="0">
                  <c:v>&lt;  189,0 (menor que)</c:v>
                </c:pt>
                <c:pt idx="1">
                  <c:v>&gt; 189,0 (mayor que)</c:v>
                </c:pt>
              </c:strCache>
            </c:strRef>
          </c:cat>
          <c:val>
            <c:numRef>
              <c:f>ESLORA!$I$9:$J$9</c:f>
              <c:numCache>
                <c:formatCode>0%</c:formatCode>
                <c:ptCount val="2"/>
                <c:pt idx="0">
                  <c:v>0.75836431226765799</c:v>
                </c:pt>
                <c:pt idx="1">
                  <c:v>0.24163568773234201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0E1-42BD-98E0-6E1BCED56F8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Hoja2!$B$4</c:f>
              <c:strCache>
                <c:ptCount val="1"/>
                <c:pt idx="0">
                  <c:v>2013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08C-4FB5-B3F9-9E1882EF27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08C-4FB5-B3F9-9E1882EF27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08C-4FB5-B3F9-9E1882EF27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08C-4FB5-B3F9-9E1882EF27D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08C-4FB5-B3F9-9E1882EF27D5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F08C-4FB5-B3F9-9E1882EF27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Hoja2!$A$5:$A$9</c:f>
              <c:strCache>
                <c:ptCount val="5"/>
                <c:pt idx="0">
                  <c:v>Hasta 169</c:v>
                </c:pt>
                <c:pt idx="2">
                  <c:v>Entre 170 y 189</c:v>
                </c:pt>
                <c:pt idx="4">
                  <c:v>Más de 190</c:v>
                </c:pt>
              </c:strCache>
            </c:strRef>
          </c:cat>
          <c:val>
            <c:numRef>
              <c:f>Hoja2!$B$5:$B$9</c:f>
              <c:numCache>
                <c:formatCode>General</c:formatCode>
                <c:ptCount val="5"/>
                <c:pt idx="0" formatCode="_-* #,##0_-;\-* #,##0_-;_-* &quot;-&quot;??_-;_-@_-">
                  <c:v>1013</c:v>
                </c:pt>
                <c:pt idx="2" formatCode="_-* #,##0_-;\-* #,##0_-;_-* &quot;-&quot;??_-;_-@_-">
                  <c:v>401</c:v>
                </c:pt>
                <c:pt idx="4" formatCode="_-* #,##0_-;\-* #,##0_-;_-* &quot;-&quot;??_-;_-@_-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8C-4FB5-B3F9-9E1882EF27D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Calado Operativo </a:t>
            </a:r>
          </a:p>
          <a:p>
            <a:pPr>
              <a:defRPr/>
            </a:pPr>
            <a:r>
              <a:rPr lang="es-CO"/>
              <a:t>2015 - 2025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Hoja1!$B$4:$JD$4</c:f>
              <c:strCache>
                <c:ptCount val="263"/>
                <c:pt idx="0">
                  <c:v>ago-15</c:v>
                </c:pt>
                <c:pt idx="1">
                  <c:v>ago-15</c:v>
                </c:pt>
                <c:pt idx="2">
                  <c:v>sep-15</c:v>
                </c:pt>
                <c:pt idx="3">
                  <c:v>sep-15</c:v>
                </c:pt>
                <c:pt idx="4">
                  <c:v>oct-15</c:v>
                </c:pt>
                <c:pt idx="5">
                  <c:v>oct-15</c:v>
                </c:pt>
                <c:pt idx="6">
                  <c:v>nov-15</c:v>
                </c:pt>
                <c:pt idx="7">
                  <c:v>nov-15</c:v>
                </c:pt>
                <c:pt idx="8">
                  <c:v>dic-15</c:v>
                </c:pt>
                <c:pt idx="9">
                  <c:v>dic-15</c:v>
                </c:pt>
                <c:pt idx="10">
                  <c:v>ene-16</c:v>
                </c:pt>
                <c:pt idx="11">
                  <c:v>ene-16</c:v>
                </c:pt>
                <c:pt idx="12">
                  <c:v>feb-16</c:v>
                </c:pt>
                <c:pt idx="13">
                  <c:v>feb-16</c:v>
                </c:pt>
                <c:pt idx="14">
                  <c:v>mar-16</c:v>
                </c:pt>
                <c:pt idx="15">
                  <c:v>mar-16</c:v>
                </c:pt>
                <c:pt idx="16">
                  <c:v>abr-16</c:v>
                </c:pt>
                <c:pt idx="17">
                  <c:v>abr-16</c:v>
                </c:pt>
                <c:pt idx="18">
                  <c:v>may-16</c:v>
                </c:pt>
                <c:pt idx="19">
                  <c:v>may-16</c:v>
                </c:pt>
                <c:pt idx="20">
                  <c:v>jun-16</c:v>
                </c:pt>
                <c:pt idx="21">
                  <c:v>jun-16</c:v>
                </c:pt>
                <c:pt idx="22">
                  <c:v>jul-16</c:v>
                </c:pt>
                <c:pt idx="23">
                  <c:v>jul-16</c:v>
                </c:pt>
                <c:pt idx="24">
                  <c:v>ago-16</c:v>
                </c:pt>
                <c:pt idx="25">
                  <c:v>ago-16</c:v>
                </c:pt>
                <c:pt idx="26">
                  <c:v>sep-16</c:v>
                </c:pt>
                <c:pt idx="27">
                  <c:v>sep-16</c:v>
                </c:pt>
                <c:pt idx="28">
                  <c:v>oct-16</c:v>
                </c:pt>
                <c:pt idx="29">
                  <c:v>oct-16</c:v>
                </c:pt>
                <c:pt idx="30">
                  <c:v>nov-16</c:v>
                </c:pt>
                <c:pt idx="31">
                  <c:v>nov-16</c:v>
                </c:pt>
                <c:pt idx="32">
                  <c:v>dic-16</c:v>
                </c:pt>
                <c:pt idx="33">
                  <c:v>dic-16</c:v>
                </c:pt>
                <c:pt idx="34">
                  <c:v>jan-17</c:v>
                </c:pt>
                <c:pt idx="35">
                  <c:v>jan-17</c:v>
                </c:pt>
                <c:pt idx="36">
                  <c:v>feb-17</c:v>
                </c:pt>
                <c:pt idx="37">
                  <c:v>feb-17</c:v>
                </c:pt>
                <c:pt idx="38">
                  <c:v>mar-17</c:v>
                </c:pt>
                <c:pt idx="39">
                  <c:v>mar-17</c:v>
                </c:pt>
                <c:pt idx="40">
                  <c:v>april-17</c:v>
                </c:pt>
                <c:pt idx="41">
                  <c:v>april-17</c:v>
                </c:pt>
                <c:pt idx="42">
                  <c:v>april-17</c:v>
                </c:pt>
                <c:pt idx="43">
                  <c:v>may-17</c:v>
                </c:pt>
                <c:pt idx="44">
                  <c:v>may-17</c:v>
                </c:pt>
                <c:pt idx="45">
                  <c:v>june-17</c:v>
                </c:pt>
                <c:pt idx="46">
                  <c:v>june-17</c:v>
                </c:pt>
                <c:pt idx="47">
                  <c:v>july-17</c:v>
                </c:pt>
                <c:pt idx="48">
                  <c:v>july-17</c:v>
                </c:pt>
                <c:pt idx="49">
                  <c:v>july-17</c:v>
                </c:pt>
                <c:pt idx="50">
                  <c:v>ago-17</c:v>
                </c:pt>
                <c:pt idx="51">
                  <c:v>ago-17</c:v>
                </c:pt>
                <c:pt idx="52">
                  <c:v>ago-17</c:v>
                </c:pt>
                <c:pt idx="53">
                  <c:v>sep-17</c:v>
                </c:pt>
                <c:pt idx="54">
                  <c:v>sep-17</c:v>
                </c:pt>
                <c:pt idx="55">
                  <c:v>oct-17</c:v>
                </c:pt>
                <c:pt idx="56">
                  <c:v>oct-17</c:v>
                </c:pt>
                <c:pt idx="57">
                  <c:v>nov-17</c:v>
                </c:pt>
                <c:pt idx="58">
                  <c:v>nov-17</c:v>
                </c:pt>
                <c:pt idx="59">
                  <c:v>dic-17</c:v>
                </c:pt>
                <c:pt idx="60">
                  <c:v>dic-17</c:v>
                </c:pt>
                <c:pt idx="61">
                  <c:v>jan-18</c:v>
                </c:pt>
                <c:pt idx="62">
                  <c:v>jan-18</c:v>
                </c:pt>
                <c:pt idx="63">
                  <c:v>jan-18</c:v>
                </c:pt>
                <c:pt idx="64">
                  <c:v>feb-18</c:v>
                </c:pt>
                <c:pt idx="65">
                  <c:v>feb-18</c:v>
                </c:pt>
                <c:pt idx="66">
                  <c:v>mar-18</c:v>
                </c:pt>
                <c:pt idx="67">
                  <c:v>mar-18</c:v>
                </c:pt>
                <c:pt idx="68">
                  <c:v>apr-18</c:v>
                </c:pt>
                <c:pt idx="69">
                  <c:v>apr-18</c:v>
                </c:pt>
                <c:pt idx="70">
                  <c:v>may-18</c:v>
                </c:pt>
                <c:pt idx="71">
                  <c:v>may-18</c:v>
                </c:pt>
                <c:pt idx="72">
                  <c:v>jun-18</c:v>
                </c:pt>
                <c:pt idx="73">
                  <c:v>jun-18</c:v>
                </c:pt>
                <c:pt idx="74">
                  <c:v>jul-18</c:v>
                </c:pt>
                <c:pt idx="75">
                  <c:v>jul-18</c:v>
                </c:pt>
                <c:pt idx="76">
                  <c:v>ago-18</c:v>
                </c:pt>
                <c:pt idx="77">
                  <c:v>ago-18</c:v>
                </c:pt>
                <c:pt idx="78">
                  <c:v>sep-18</c:v>
                </c:pt>
                <c:pt idx="79">
                  <c:v>sep-18</c:v>
                </c:pt>
                <c:pt idx="80">
                  <c:v>oct-18</c:v>
                </c:pt>
                <c:pt idx="81">
                  <c:v>oct-18</c:v>
                </c:pt>
                <c:pt idx="82">
                  <c:v>nov-18</c:v>
                </c:pt>
                <c:pt idx="83">
                  <c:v>dic-18</c:v>
                </c:pt>
                <c:pt idx="84">
                  <c:v>dic-18</c:v>
                </c:pt>
                <c:pt idx="85">
                  <c:v>dic-18</c:v>
                </c:pt>
                <c:pt idx="86">
                  <c:v>dic-18</c:v>
                </c:pt>
                <c:pt idx="87">
                  <c:v>jan-19</c:v>
                </c:pt>
                <c:pt idx="88">
                  <c:v>jan-19</c:v>
                </c:pt>
                <c:pt idx="89">
                  <c:v>jan-19</c:v>
                </c:pt>
                <c:pt idx="90">
                  <c:v>feb-19</c:v>
                </c:pt>
                <c:pt idx="91">
                  <c:v>feb-19</c:v>
                </c:pt>
                <c:pt idx="92">
                  <c:v>mar-19</c:v>
                </c:pt>
                <c:pt idx="93">
                  <c:v>apr-19</c:v>
                </c:pt>
                <c:pt idx="94">
                  <c:v>apr-19</c:v>
                </c:pt>
                <c:pt idx="95">
                  <c:v>may-19</c:v>
                </c:pt>
                <c:pt idx="96">
                  <c:v>jun-19</c:v>
                </c:pt>
                <c:pt idx="97">
                  <c:v>jul-19</c:v>
                </c:pt>
                <c:pt idx="98">
                  <c:v>jul-19</c:v>
                </c:pt>
                <c:pt idx="99">
                  <c:v>ago-19</c:v>
                </c:pt>
                <c:pt idx="100">
                  <c:v>ago-19</c:v>
                </c:pt>
                <c:pt idx="101">
                  <c:v>ago-19</c:v>
                </c:pt>
                <c:pt idx="102">
                  <c:v>sep-19</c:v>
                </c:pt>
                <c:pt idx="103">
                  <c:v>sep-19</c:v>
                </c:pt>
                <c:pt idx="104">
                  <c:v>sep-19</c:v>
                </c:pt>
                <c:pt idx="105">
                  <c:v>sep-19</c:v>
                </c:pt>
                <c:pt idx="106">
                  <c:v>oct-19</c:v>
                </c:pt>
                <c:pt idx="107">
                  <c:v>oct-19</c:v>
                </c:pt>
                <c:pt idx="108">
                  <c:v>nov-19</c:v>
                </c:pt>
                <c:pt idx="109">
                  <c:v>nov-19</c:v>
                </c:pt>
                <c:pt idx="110">
                  <c:v>dic-19</c:v>
                </c:pt>
                <c:pt idx="111">
                  <c:v>dic-19</c:v>
                </c:pt>
                <c:pt idx="112">
                  <c:v>jan-20</c:v>
                </c:pt>
                <c:pt idx="113">
                  <c:v>jan-20</c:v>
                </c:pt>
                <c:pt idx="114">
                  <c:v>feb-20</c:v>
                </c:pt>
                <c:pt idx="115">
                  <c:v>feb-20</c:v>
                </c:pt>
                <c:pt idx="116">
                  <c:v>feb-20</c:v>
                </c:pt>
                <c:pt idx="117">
                  <c:v>mar-20</c:v>
                </c:pt>
                <c:pt idx="118">
                  <c:v>mar-20</c:v>
                </c:pt>
                <c:pt idx="119">
                  <c:v>mar-20</c:v>
                </c:pt>
                <c:pt idx="120">
                  <c:v>abr-20</c:v>
                </c:pt>
                <c:pt idx="121">
                  <c:v>may-20</c:v>
                </c:pt>
                <c:pt idx="122">
                  <c:v>may-20</c:v>
                </c:pt>
                <c:pt idx="123">
                  <c:v>jun-20</c:v>
                </c:pt>
                <c:pt idx="124">
                  <c:v>jun-20</c:v>
                </c:pt>
                <c:pt idx="125">
                  <c:v>jul-20</c:v>
                </c:pt>
                <c:pt idx="126">
                  <c:v>jul-20</c:v>
                </c:pt>
                <c:pt idx="127">
                  <c:v>ago-20</c:v>
                </c:pt>
                <c:pt idx="128">
                  <c:v>ago-20</c:v>
                </c:pt>
                <c:pt idx="129">
                  <c:v>sep-20</c:v>
                </c:pt>
                <c:pt idx="130">
                  <c:v>sep-20</c:v>
                </c:pt>
                <c:pt idx="131">
                  <c:v>oct-20</c:v>
                </c:pt>
                <c:pt idx="132">
                  <c:v>oct-20</c:v>
                </c:pt>
                <c:pt idx="133">
                  <c:v>nov-20</c:v>
                </c:pt>
                <c:pt idx="134">
                  <c:v>nov-20</c:v>
                </c:pt>
                <c:pt idx="135">
                  <c:v>dic-20</c:v>
                </c:pt>
                <c:pt idx="136">
                  <c:v>dic-20</c:v>
                </c:pt>
                <c:pt idx="137">
                  <c:v>ene-21</c:v>
                </c:pt>
                <c:pt idx="138">
                  <c:v>ene-21</c:v>
                </c:pt>
                <c:pt idx="139">
                  <c:v>feb-21</c:v>
                </c:pt>
                <c:pt idx="140">
                  <c:v>feb-21</c:v>
                </c:pt>
                <c:pt idx="141">
                  <c:v>mar-21</c:v>
                </c:pt>
                <c:pt idx="142">
                  <c:v>mar-21</c:v>
                </c:pt>
                <c:pt idx="143">
                  <c:v>abr-21</c:v>
                </c:pt>
                <c:pt idx="144">
                  <c:v>abr-21</c:v>
                </c:pt>
                <c:pt idx="145">
                  <c:v>may-21</c:v>
                </c:pt>
                <c:pt idx="146">
                  <c:v>may-21</c:v>
                </c:pt>
                <c:pt idx="147">
                  <c:v>jun-21</c:v>
                </c:pt>
                <c:pt idx="148">
                  <c:v>jun-21</c:v>
                </c:pt>
                <c:pt idx="149">
                  <c:v>jun-21</c:v>
                </c:pt>
                <c:pt idx="150">
                  <c:v>jul-21</c:v>
                </c:pt>
                <c:pt idx="151">
                  <c:v>jul-21</c:v>
                </c:pt>
                <c:pt idx="152">
                  <c:v>jul-21</c:v>
                </c:pt>
                <c:pt idx="153">
                  <c:v>jul-21</c:v>
                </c:pt>
                <c:pt idx="154">
                  <c:v>jul-21</c:v>
                </c:pt>
                <c:pt idx="155">
                  <c:v>ago-21</c:v>
                </c:pt>
                <c:pt idx="156">
                  <c:v>ago-21</c:v>
                </c:pt>
                <c:pt idx="157">
                  <c:v>ago-21</c:v>
                </c:pt>
                <c:pt idx="158">
                  <c:v>sep-21</c:v>
                </c:pt>
                <c:pt idx="159">
                  <c:v>sep-21</c:v>
                </c:pt>
                <c:pt idx="160">
                  <c:v>oct-21</c:v>
                </c:pt>
                <c:pt idx="161">
                  <c:v>oct-21</c:v>
                </c:pt>
                <c:pt idx="162">
                  <c:v>nov-21</c:v>
                </c:pt>
                <c:pt idx="163">
                  <c:v>nov-21</c:v>
                </c:pt>
                <c:pt idx="164">
                  <c:v>nov-21</c:v>
                </c:pt>
                <c:pt idx="165">
                  <c:v>dic-21</c:v>
                </c:pt>
                <c:pt idx="166">
                  <c:v>dic-21</c:v>
                </c:pt>
                <c:pt idx="167">
                  <c:v>ene-22</c:v>
                </c:pt>
                <c:pt idx="168">
                  <c:v>ene-22</c:v>
                </c:pt>
                <c:pt idx="169">
                  <c:v>ene-22</c:v>
                </c:pt>
                <c:pt idx="170">
                  <c:v>ene-22</c:v>
                </c:pt>
                <c:pt idx="171">
                  <c:v>feb-22</c:v>
                </c:pt>
                <c:pt idx="172">
                  <c:v>feb-22</c:v>
                </c:pt>
                <c:pt idx="173">
                  <c:v>mar-22</c:v>
                </c:pt>
                <c:pt idx="174">
                  <c:v>mar-22</c:v>
                </c:pt>
                <c:pt idx="175">
                  <c:v>abr-22</c:v>
                </c:pt>
                <c:pt idx="176">
                  <c:v>abr-22</c:v>
                </c:pt>
                <c:pt idx="177">
                  <c:v>may-22</c:v>
                </c:pt>
                <c:pt idx="178">
                  <c:v>may-22</c:v>
                </c:pt>
                <c:pt idx="179">
                  <c:v>may-22</c:v>
                </c:pt>
                <c:pt idx="180">
                  <c:v>may-22</c:v>
                </c:pt>
                <c:pt idx="181">
                  <c:v>jun-22</c:v>
                </c:pt>
                <c:pt idx="182">
                  <c:v>jun-22</c:v>
                </c:pt>
                <c:pt idx="183">
                  <c:v>jun-22</c:v>
                </c:pt>
                <c:pt idx="184">
                  <c:v>jul-22</c:v>
                </c:pt>
                <c:pt idx="185">
                  <c:v>jul-22</c:v>
                </c:pt>
                <c:pt idx="186">
                  <c:v>ago-22</c:v>
                </c:pt>
                <c:pt idx="187">
                  <c:v>ago-22</c:v>
                </c:pt>
                <c:pt idx="188">
                  <c:v>ago-22</c:v>
                </c:pt>
                <c:pt idx="189">
                  <c:v>sep-22</c:v>
                </c:pt>
                <c:pt idx="190">
                  <c:v>sep-22</c:v>
                </c:pt>
                <c:pt idx="191">
                  <c:v>sep-22</c:v>
                </c:pt>
                <c:pt idx="192">
                  <c:v>oct-22</c:v>
                </c:pt>
                <c:pt idx="193">
                  <c:v>oct-22</c:v>
                </c:pt>
                <c:pt idx="194">
                  <c:v>nov-22</c:v>
                </c:pt>
                <c:pt idx="195">
                  <c:v>nov-22</c:v>
                </c:pt>
                <c:pt idx="196">
                  <c:v>dic-22</c:v>
                </c:pt>
                <c:pt idx="197">
                  <c:v>dic-22</c:v>
                </c:pt>
                <c:pt idx="198">
                  <c:v>dic-22</c:v>
                </c:pt>
                <c:pt idx="199">
                  <c:v>ene-23</c:v>
                </c:pt>
                <c:pt idx="200">
                  <c:v>ene-23</c:v>
                </c:pt>
                <c:pt idx="201">
                  <c:v>ene-23</c:v>
                </c:pt>
                <c:pt idx="202">
                  <c:v>ene-23</c:v>
                </c:pt>
                <c:pt idx="203">
                  <c:v>feb-23</c:v>
                </c:pt>
                <c:pt idx="204">
                  <c:v>feb-23</c:v>
                </c:pt>
                <c:pt idx="205">
                  <c:v>mar-23</c:v>
                </c:pt>
                <c:pt idx="206">
                  <c:v>mar-23</c:v>
                </c:pt>
                <c:pt idx="207">
                  <c:v>abr-23</c:v>
                </c:pt>
                <c:pt idx="208">
                  <c:v>abr-23</c:v>
                </c:pt>
                <c:pt idx="209">
                  <c:v>may-23</c:v>
                </c:pt>
                <c:pt idx="210">
                  <c:v>may-23</c:v>
                </c:pt>
                <c:pt idx="211">
                  <c:v>may-23</c:v>
                </c:pt>
                <c:pt idx="212">
                  <c:v>jun-23</c:v>
                </c:pt>
                <c:pt idx="213">
                  <c:v>jun-23</c:v>
                </c:pt>
                <c:pt idx="214">
                  <c:v>jul-23</c:v>
                </c:pt>
                <c:pt idx="215">
                  <c:v>jul-23</c:v>
                </c:pt>
                <c:pt idx="216">
                  <c:v>ago-23</c:v>
                </c:pt>
                <c:pt idx="217">
                  <c:v>ago-23</c:v>
                </c:pt>
                <c:pt idx="218">
                  <c:v>ago-23</c:v>
                </c:pt>
                <c:pt idx="219">
                  <c:v>sep-23</c:v>
                </c:pt>
                <c:pt idx="220">
                  <c:v>sep-23</c:v>
                </c:pt>
                <c:pt idx="221">
                  <c:v>oct-23</c:v>
                </c:pt>
                <c:pt idx="222">
                  <c:v>oct-23</c:v>
                </c:pt>
                <c:pt idx="223">
                  <c:v>nov-23</c:v>
                </c:pt>
                <c:pt idx="224">
                  <c:v>nov-23</c:v>
                </c:pt>
                <c:pt idx="225">
                  <c:v>dic-23</c:v>
                </c:pt>
                <c:pt idx="226">
                  <c:v>dic-23</c:v>
                </c:pt>
                <c:pt idx="227">
                  <c:v>ene-24</c:v>
                </c:pt>
                <c:pt idx="228">
                  <c:v>ene-24</c:v>
                </c:pt>
                <c:pt idx="229">
                  <c:v>feb-24</c:v>
                </c:pt>
                <c:pt idx="230">
                  <c:v>feb-24</c:v>
                </c:pt>
                <c:pt idx="231">
                  <c:v>mar-24</c:v>
                </c:pt>
                <c:pt idx="232">
                  <c:v>mar-24</c:v>
                </c:pt>
                <c:pt idx="233">
                  <c:v>abr-24</c:v>
                </c:pt>
                <c:pt idx="234">
                  <c:v>abr-24</c:v>
                </c:pt>
                <c:pt idx="235">
                  <c:v>may-24</c:v>
                </c:pt>
                <c:pt idx="236">
                  <c:v>may-24</c:v>
                </c:pt>
                <c:pt idx="237">
                  <c:v>may-24</c:v>
                </c:pt>
                <c:pt idx="238">
                  <c:v>jun-24</c:v>
                </c:pt>
                <c:pt idx="239">
                  <c:v>jun-24</c:v>
                </c:pt>
                <c:pt idx="240">
                  <c:v>jul-24</c:v>
                </c:pt>
                <c:pt idx="241">
                  <c:v>jul-24</c:v>
                </c:pt>
                <c:pt idx="242">
                  <c:v>ago-24</c:v>
                </c:pt>
                <c:pt idx="243">
                  <c:v>ago-24</c:v>
                </c:pt>
                <c:pt idx="244">
                  <c:v>sep-24</c:v>
                </c:pt>
                <c:pt idx="245">
                  <c:v>sep-24</c:v>
                </c:pt>
                <c:pt idx="246">
                  <c:v>sep-24</c:v>
                </c:pt>
                <c:pt idx="247">
                  <c:v>oct-24</c:v>
                </c:pt>
                <c:pt idx="248">
                  <c:v>oct-24</c:v>
                </c:pt>
                <c:pt idx="249">
                  <c:v>nov-24</c:v>
                </c:pt>
                <c:pt idx="250">
                  <c:v>nov-24</c:v>
                </c:pt>
                <c:pt idx="251">
                  <c:v>dic-24</c:v>
                </c:pt>
                <c:pt idx="252">
                  <c:v>dic-24</c:v>
                </c:pt>
                <c:pt idx="253">
                  <c:v>dic-24</c:v>
                </c:pt>
                <c:pt idx="254">
                  <c:v>ene-25</c:v>
                </c:pt>
                <c:pt idx="255">
                  <c:v>ene-25</c:v>
                </c:pt>
                <c:pt idx="256">
                  <c:v>ene-25</c:v>
                </c:pt>
                <c:pt idx="257">
                  <c:v>feb-25</c:v>
                </c:pt>
                <c:pt idx="258">
                  <c:v>feb-25</c:v>
                </c:pt>
                <c:pt idx="259">
                  <c:v>feb-25</c:v>
                </c:pt>
                <c:pt idx="260">
                  <c:v>mar-25</c:v>
                </c:pt>
                <c:pt idx="261">
                  <c:v>mar-25</c:v>
                </c:pt>
                <c:pt idx="262">
                  <c:v>abr-25</c:v>
                </c:pt>
              </c:strCache>
            </c:strRef>
          </c:cat>
          <c:val>
            <c:numRef>
              <c:f>Hoja1!$B$5:$JD$5</c:f>
              <c:numCache>
                <c:formatCode>General</c:formatCode>
                <c:ptCount val="263"/>
                <c:pt idx="0">
                  <c:v>8.8000000000000007</c:v>
                </c:pt>
                <c:pt idx="1">
                  <c:v>8.5</c:v>
                </c:pt>
                <c:pt idx="2">
                  <c:v>9.9</c:v>
                </c:pt>
                <c:pt idx="3">
                  <c:v>9.9</c:v>
                </c:pt>
                <c:pt idx="4">
                  <c:v>9.9</c:v>
                </c:pt>
                <c:pt idx="5">
                  <c:v>9.9</c:v>
                </c:pt>
                <c:pt idx="6">
                  <c:v>9.4</c:v>
                </c:pt>
                <c:pt idx="7">
                  <c:v>9.4</c:v>
                </c:pt>
                <c:pt idx="8">
                  <c:v>9.4</c:v>
                </c:pt>
                <c:pt idx="9">
                  <c:v>9.4</c:v>
                </c:pt>
                <c:pt idx="10">
                  <c:v>9.4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10.199999999999999</c:v>
                </c:pt>
                <c:pt idx="25">
                  <c:v>10.199999999999999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9.8000000000000007</c:v>
                </c:pt>
                <c:pt idx="32">
                  <c:v>9.1</c:v>
                </c:pt>
                <c:pt idx="33">
                  <c:v>9.1</c:v>
                </c:pt>
                <c:pt idx="34">
                  <c:v>9.8000000000000007</c:v>
                </c:pt>
                <c:pt idx="35">
                  <c:v>9.8000000000000007</c:v>
                </c:pt>
                <c:pt idx="36">
                  <c:v>9.1</c:v>
                </c:pt>
                <c:pt idx="37">
                  <c:v>9.6</c:v>
                </c:pt>
                <c:pt idx="38">
                  <c:v>9.1</c:v>
                </c:pt>
                <c:pt idx="39">
                  <c:v>9.1999999999999993</c:v>
                </c:pt>
                <c:pt idx="40">
                  <c:v>9.3000000000000007</c:v>
                </c:pt>
                <c:pt idx="41">
                  <c:v>8.3000000000000007</c:v>
                </c:pt>
                <c:pt idx="42">
                  <c:v>8.9</c:v>
                </c:pt>
                <c:pt idx="43">
                  <c:v>10.199999999999999</c:v>
                </c:pt>
                <c:pt idx="44">
                  <c:v>10.199999999999999</c:v>
                </c:pt>
                <c:pt idx="45">
                  <c:v>8</c:v>
                </c:pt>
                <c:pt idx="46">
                  <c:v>7.5</c:v>
                </c:pt>
                <c:pt idx="47">
                  <c:v>9.8000000000000007</c:v>
                </c:pt>
                <c:pt idx="48">
                  <c:v>9</c:v>
                </c:pt>
                <c:pt idx="49">
                  <c:v>8.5</c:v>
                </c:pt>
                <c:pt idx="50">
                  <c:v>8.5</c:v>
                </c:pt>
                <c:pt idx="51">
                  <c:v>8.5</c:v>
                </c:pt>
                <c:pt idx="52">
                  <c:v>8.5</c:v>
                </c:pt>
                <c:pt idx="53">
                  <c:v>8.3000000000000007</c:v>
                </c:pt>
                <c:pt idx="54">
                  <c:v>9.8000000000000007</c:v>
                </c:pt>
                <c:pt idx="55">
                  <c:v>9.8000000000000007</c:v>
                </c:pt>
                <c:pt idx="56">
                  <c:v>9.8000000000000007</c:v>
                </c:pt>
                <c:pt idx="57">
                  <c:v>9.6</c:v>
                </c:pt>
                <c:pt idx="58">
                  <c:v>9.6</c:v>
                </c:pt>
                <c:pt idx="59">
                  <c:v>8.8000000000000007</c:v>
                </c:pt>
                <c:pt idx="60">
                  <c:v>8.1999999999999993</c:v>
                </c:pt>
                <c:pt idx="61">
                  <c:v>8.1999999999999993</c:v>
                </c:pt>
                <c:pt idx="62">
                  <c:v>9.8000000000000007</c:v>
                </c:pt>
                <c:pt idx="63">
                  <c:v>9</c:v>
                </c:pt>
                <c:pt idx="64">
                  <c:v>9.6</c:v>
                </c:pt>
                <c:pt idx="65">
                  <c:v>9.6</c:v>
                </c:pt>
                <c:pt idx="66">
                  <c:v>9.1999999999999993</c:v>
                </c:pt>
                <c:pt idx="67">
                  <c:v>9.1999999999999993</c:v>
                </c:pt>
                <c:pt idx="68">
                  <c:v>9.1999999999999993</c:v>
                </c:pt>
                <c:pt idx="69">
                  <c:v>9.1999999999999993</c:v>
                </c:pt>
                <c:pt idx="70">
                  <c:v>9.6</c:v>
                </c:pt>
                <c:pt idx="71">
                  <c:v>9.8000000000000007</c:v>
                </c:pt>
                <c:pt idx="72">
                  <c:v>9.8000000000000007</c:v>
                </c:pt>
                <c:pt idx="73">
                  <c:v>8.5</c:v>
                </c:pt>
                <c:pt idx="74">
                  <c:v>9.8000000000000007</c:v>
                </c:pt>
                <c:pt idx="75">
                  <c:v>9.8000000000000007</c:v>
                </c:pt>
                <c:pt idx="76">
                  <c:v>9.8000000000000007</c:v>
                </c:pt>
                <c:pt idx="77">
                  <c:v>9.6</c:v>
                </c:pt>
                <c:pt idx="78">
                  <c:v>9.1999999999999993</c:v>
                </c:pt>
                <c:pt idx="79">
                  <c:v>9.4</c:v>
                </c:pt>
                <c:pt idx="80">
                  <c:v>9.8000000000000007</c:v>
                </c:pt>
                <c:pt idx="81">
                  <c:v>9.4</c:v>
                </c:pt>
                <c:pt idx="82">
                  <c:v>8.8000000000000007</c:v>
                </c:pt>
                <c:pt idx="83">
                  <c:v>8.3000000000000007</c:v>
                </c:pt>
                <c:pt idx="84">
                  <c:v>8.1</c:v>
                </c:pt>
                <c:pt idx="85">
                  <c:v>8.1999999999999993</c:v>
                </c:pt>
                <c:pt idx="86">
                  <c:v>8.5</c:v>
                </c:pt>
                <c:pt idx="87">
                  <c:v>8.5</c:v>
                </c:pt>
                <c:pt idx="88">
                  <c:v>9.6</c:v>
                </c:pt>
                <c:pt idx="89">
                  <c:v>10</c:v>
                </c:pt>
                <c:pt idx="90">
                  <c:v>9.6</c:v>
                </c:pt>
                <c:pt idx="91">
                  <c:v>9.4</c:v>
                </c:pt>
                <c:pt idx="92">
                  <c:v>8.9</c:v>
                </c:pt>
                <c:pt idx="93">
                  <c:v>8.5</c:v>
                </c:pt>
                <c:pt idx="94">
                  <c:v>9.6999999999999993</c:v>
                </c:pt>
                <c:pt idx="95">
                  <c:v>9</c:v>
                </c:pt>
                <c:pt idx="96">
                  <c:v>8.6</c:v>
                </c:pt>
                <c:pt idx="97">
                  <c:v>7.8</c:v>
                </c:pt>
                <c:pt idx="98">
                  <c:v>8.8000000000000007</c:v>
                </c:pt>
                <c:pt idx="99">
                  <c:v>9.8000000000000007</c:v>
                </c:pt>
                <c:pt idx="100">
                  <c:v>8.5</c:v>
                </c:pt>
                <c:pt idx="101">
                  <c:v>8.1</c:v>
                </c:pt>
                <c:pt idx="102">
                  <c:v>8.6999999999999993</c:v>
                </c:pt>
                <c:pt idx="103">
                  <c:v>9.4</c:v>
                </c:pt>
                <c:pt idx="104">
                  <c:v>9.6999999999999993</c:v>
                </c:pt>
                <c:pt idx="105">
                  <c:v>9.8000000000000007</c:v>
                </c:pt>
                <c:pt idx="106">
                  <c:v>10</c:v>
                </c:pt>
                <c:pt idx="107">
                  <c:v>10</c:v>
                </c:pt>
                <c:pt idx="108">
                  <c:v>10</c:v>
                </c:pt>
                <c:pt idx="109">
                  <c:v>10</c:v>
                </c:pt>
                <c:pt idx="110">
                  <c:v>10</c:v>
                </c:pt>
                <c:pt idx="111">
                  <c:v>10</c:v>
                </c:pt>
                <c:pt idx="112">
                  <c:v>10</c:v>
                </c:pt>
                <c:pt idx="113">
                  <c:v>10</c:v>
                </c:pt>
                <c:pt idx="114">
                  <c:v>10</c:v>
                </c:pt>
                <c:pt idx="115">
                  <c:v>10</c:v>
                </c:pt>
                <c:pt idx="116">
                  <c:v>9.5</c:v>
                </c:pt>
                <c:pt idx="117">
                  <c:v>9.1999999999999993</c:v>
                </c:pt>
                <c:pt idx="118">
                  <c:v>8.6</c:v>
                </c:pt>
                <c:pt idx="119">
                  <c:v>8.4</c:v>
                </c:pt>
                <c:pt idx="120">
                  <c:v>8.6</c:v>
                </c:pt>
                <c:pt idx="121">
                  <c:v>9.4</c:v>
                </c:pt>
                <c:pt idx="122">
                  <c:v>9.6</c:v>
                </c:pt>
                <c:pt idx="123">
                  <c:v>9.6999999999999993</c:v>
                </c:pt>
                <c:pt idx="124">
                  <c:v>9.8000000000000007</c:v>
                </c:pt>
                <c:pt idx="125">
                  <c:v>9.8000000000000007</c:v>
                </c:pt>
                <c:pt idx="126">
                  <c:v>9.8000000000000007</c:v>
                </c:pt>
                <c:pt idx="127">
                  <c:v>9.8000000000000007</c:v>
                </c:pt>
                <c:pt idx="128">
                  <c:v>9.8000000000000007</c:v>
                </c:pt>
                <c:pt idx="129">
                  <c:v>9.8000000000000007</c:v>
                </c:pt>
                <c:pt idx="130">
                  <c:v>9.8000000000000007</c:v>
                </c:pt>
                <c:pt idx="131">
                  <c:v>9.3000000000000007</c:v>
                </c:pt>
                <c:pt idx="132">
                  <c:v>9.9</c:v>
                </c:pt>
                <c:pt idx="133">
                  <c:v>9.3000000000000007</c:v>
                </c:pt>
                <c:pt idx="134">
                  <c:v>8.3000000000000007</c:v>
                </c:pt>
                <c:pt idx="135">
                  <c:v>8.6999999999999993</c:v>
                </c:pt>
                <c:pt idx="136">
                  <c:v>7.6</c:v>
                </c:pt>
                <c:pt idx="137">
                  <c:v>8.1</c:v>
                </c:pt>
                <c:pt idx="138">
                  <c:v>8.1</c:v>
                </c:pt>
                <c:pt idx="139">
                  <c:v>8.3000000000000007</c:v>
                </c:pt>
                <c:pt idx="140">
                  <c:v>9.1999999999999993</c:v>
                </c:pt>
                <c:pt idx="141">
                  <c:v>9.6</c:v>
                </c:pt>
                <c:pt idx="142">
                  <c:v>10</c:v>
                </c:pt>
                <c:pt idx="143">
                  <c:v>10</c:v>
                </c:pt>
                <c:pt idx="144">
                  <c:v>9</c:v>
                </c:pt>
                <c:pt idx="145">
                  <c:v>9.5</c:v>
                </c:pt>
                <c:pt idx="146">
                  <c:v>9.5</c:v>
                </c:pt>
                <c:pt idx="147">
                  <c:v>9.5</c:v>
                </c:pt>
                <c:pt idx="148">
                  <c:v>8.3000000000000007</c:v>
                </c:pt>
                <c:pt idx="149">
                  <c:v>8</c:v>
                </c:pt>
                <c:pt idx="150">
                  <c:v>7.5</c:v>
                </c:pt>
                <c:pt idx="151">
                  <c:v>6.7</c:v>
                </c:pt>
                <c:pt idx="152">
                  <c:v>7.4</c:v>
                </c:pt>
                <c:pt idx="153">
                  <c:v>8.1999999999999993</c:v>
                </c:pt>
                <c:pt idx="154">
                  <c:v>9</c:v>
                </c:pt>
                <c:pt idx="155">
                  <c:v>7.5</c:v>
                </c:pt>
                <c:pt idx="156">
                  <c:v>7.2</c:v>
                </c:pt>
                <c:pt idx="157">
                  <c:v>8.1999999999999993</c:v>
                </c:pt>
                <c:pt idx="158">
                  <c:v>9</c:v>
                </c:pt>
                <c:pt idx="159">
                  <c:v>9.5</c:v>
                </c:pt>
                <c:pt idx="160">
                  <c:v>8.1999999999999993</c:v>
                </c:pt>
                <c:pt idx="161">
                  <c:v>8.6</c:v>
                </c:pt>
                <c:pt idx="162">
                  <c:v>8</c:v>
                </c:pt>
                <c:pt idx="163">
                  <c:v>6.6</c:v>
                </c:pt>
                <c:pt idx="164">
                  <c:v>8.4</c:v>
                </c:pt>
                <c:pt idx="165">
                  <c:v>7.9</c:v>
                </c:pt>
                <c:pt idx="166">
                  <c:v>6.5</c:v>
                </c:pt>
                <c:pt idx="167">
                  <c:v>6.5</c:v>
                </c:pt>
                <c:pt idx="168">
                  <c:v>7.9</c:v>
                </c:pt>
                <c:pt idx="169">
                  <c:v>8.1999999999999993</c:v>
                </c:pt>
                <c:pt idx="170">
                  <c:v>9</c:v>
                </c:pt>
                <c:pt idx="171">
                  <c:v>9.4</c:v>
                </c:pt>
                <c:pt idx="172">
                  <c:v>9.4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9.6999999999999993</c:v>
                </c:pt>
                <c:pt idx="176">
                  <c:v>9.6999999999999993</c:v>
                </c:pt>
                <c:pt idx="177">
                  <c:v>9.6999999999999993</c:v>
                </c:pt>
                <c:pt idx="178">
                  <c:v>8.8000000000000007</c:v>
                </c:pt>
                <c:pt idx="179">
                  <c:v>7.8</c:v>
                </c:pt>
                <c:pt idx="180">
                  <c:v>7.5</c:v>
                </c:pt>
                <c:pt idx="181">
                  <c:v>8.6999999999999993</c:v>
                </c:pt>
                <c:pt idx="182">
                  <c:v>9.1999999999999993</c:v>
                </c:pt>
                <c:pt idx="183">
                  <c:v>8.5</c:v>
                </c:pt>
                <c:pt idx="184">
                  <c:v>8</c:v>
                </c:pt>
                <c:pt idx="185">
                  <c:v>8.5</c:v>
                </c:pt>
                <c:pt idx="186">
                  <c:v>8</c:v>
                </c:pt>
                <c:pt idx="187">
                  <c:v>8.3000000000000007</c:v>
                </c:pt>
                <c:pt idx="188">
                  <c:v>8.5</c:v>
                </c:pt>
                <c:pt idx="189">
                  <c:v>8.5</c:v>
                </c:pt>
                <c:pt idx="190">
                  <c:v>8.5</c:v>
                </c:pt>
                <c:pt idx="191">
                  <c:v>8.8000000000000007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8</c:v>
                </c:pt>
                <c:pt idx="197">
                  <c:v>8.5</c:v>
                </c:pt>
                <c:pt idx="198">
                  <c:v>8.5</c:v>
                </c:pt>
                <c:pt idx="199">
                  <c:v>8.5</c:v>
                </c:pt>
                <c:pt idx="200">
                  <c:v>7.5</c:v>
                </c:pt>
                <c:pt idx="201">
                  <c:v>9</c:v>
                </c:pt>
                <c:pt idx="202">
                  <c:v>9.1999999999999993</c:v>
                </c:pt>
                <c:pt idx="203">
                  <c:v>9.5</c:v>
                </c:pt>
                <c:pt idx="204">
                  <c:v>9.5</c:v>
                </c:pt>
                <c:pt idx="205">
                  <c:v>9.6999999999999993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10</c:v>
                </c:pt>
                <c:pt idx="213">
                  <c:v>10</c:v>
                </c:pt>
                <c:pt idx="214">
                  <c:v>10</c:v>
                </c:pt>
                <c:pt idx="215">
                  <c:v>10</c:v>
                </c:pt>
                <c:pt idx="216">
                  <c:v>10</c:v>
                </c:pt>
                <c:pt idx="217">
                  <c:v>10</c:v>
                </c:pt>
                <c:pt idx="218">
                  <c:v>10</c:v>
                </c:pt>
                <c:pt idx="219">
                  <c:v>10</c:v>
                </c:pt>
                <c:pt idx="220">
                  <c:v>10</c:v>
                </c:pt>
                <c:pt idx="221">
                  <c:v>10</c:v>
                </c:pt>
                <c:pt idx="222">
                  <c:v>10</c:v>
                </c:pt>
                <c:pt idx="223">
                  <c:v>10</c:v>
                </c:pt>
                <c:pt idx="224">
                  <c:v>10</c:v>
                </c:pt>
                <c:pt idx="225">
                  <c:v>10</c:v>
                </c:pt>
                <c:pt idx="226">
                  <c:v>10</c:v>
                </c:pt>
                <c:pt idx="227">
                  <c:v>10</c:v>
                </c:pt>
                <c:pt idx="228">
                  <c:v>10</c:v>
                </c:pt>
                <c:pt idx="229">
                  <c:v>10</c:v>
                </c:pt>
                <c:pt idx="230">
                  <c:v>10</c:v>
                </c:pt>
                <c:pt idx="231">
                  <c:v>10</c:v>
                </c:pt>
                <c:pt idx="232">
                  <c:v>10</c:v>
                </c:pt>
                <c:pt idx="233">
                  <c:v>10</c:v>
                </c:pt>
                <c:pt idx="234">
                  <c:v>10</c:v>
                </c:pt>
                <c:pt idx="235">
                  <c:v>10</c:v>
                </c:pt>
                <c:pt idx="236">
                  <c:v>10.199999999999999</c:v>
                </c:pt>
                <c:pt idx="237">
                  <c:v>10.199999999999999</c:v>
                </c:pt>
                <c:pt idx="238">
                  <c:v>10.199999999999999</c:v>
                </c:pt>
                <c:pt idx="239">
                  <c:v>10.199999999999999</c:v>
                </c:pt>
                <c:pt idx="240">
                  <c:v>10.199999999999999</c:v>
                </c:pt>
                <c:pt idx="241">
                  <c:v>10.199999999999999</c:v>
                </c:pt>
                <c:pt idx="242">
                  <c:v>10.199999999999999</c:v>
                </c:pt>
                <c:pt idx="243">
                  <c:v>10.199999999999999</c:v>
                </c:pt>
                <c:pt idx="244">
                  <c:v>10.199999999999999</c:v>
                </c:pt>
                <c:pt idx="245">
                  <c:v>10.199999999999999</c:v>
                </c:pt>
                <c:pt idx="246">
                  <c:v>10</c:v>
                </c:pt>
                <c:pt idx="247">
                  <c:v>10</c:v>
                </c:pt>
                <c:pt idx="248">
                  <c:v>10</c:v>
                </c:pt>
                <c:pt idx="249">
                  <c:v>10</c:v>
                </c:pt>
                <c:pt idx="250">
                  <c:v>10</c:v>
                </c:pt>
                <c:pt idx="251">
                  <c:v>10</c:v>
                </c:pt>
                <c:pt idx="252">
                  <c:v>10.199999999999999</c:v>
                </c:pt>
                <c:pt idx="253">
                  <c:v>10.199999999999999</c:v>
                </c:pt>
                <c:pt idx="254">
                  <c:v>10.199999999999999</c:v>
                </c:pt>
                <c:pt idx="255">
                  <c:v>10.4</c:v>
                </c:pt>
                <c:pt idx="256">
                  <c:v>10.4</c:v>
                </c:pt>
                <c:pt idx="257">
                  <c:v>10.4</c:v>
                </c:pt>
                <c:pt idx="258">
                  <c:v>10.4</c:v>
                </c:pt>
                <c:pt idx="259">
                  <c:v>10.4</c:v>
                </c:pt>
                <c:pt idx="260">
                  <c:v>10.4</c:v>
                </c:pt>
                <c:pt idx="261">
                  <c:v>10.4</c:v>
                </c:pt>
                <c:pt idx="262">
                  <c:v>10.4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E4-4259-9A68-BB9E810B6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03600"/>
        <c:axId val="304897776"/>
      </c:lineChart>
      <c:catAx>
        <c:axId val="30490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4897776"/>
        <c:crosses val="autoZero"/>
        <c:auto val="1"/>
        <c:lblAlgn val="ctr"/>
        <c:lblOffset val="100"/>
        <c:noMultiLvlLbl val="0"/>
      </c:catAx>
      <c:valAx>
        <c:axId val="304897776"/>
        <c:scaling>
          <c:orientation val="minMax"/>
          <c:max val="10.5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490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87203319104131E-2"/>
          <c:y val="7.4762422630106712E-2"/>
          <c:w val="0.8792523453046529"/>
          <c:h val="0.689708067151983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RESTRICCIONES!$C$8</c:f>
              <c:strCache>
                <c:ptCount val="1"/>
                <c:pt idx="0">
                  <c:v>Horas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RESTRICCIONES!$B$9:$B$20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RESTRICCIONES!$C$9:$C$20</c:f>
              <c:numCache>
                <c:formatCode>General</c:formatCode>
                <c:ptCount val="12"/>
                <c:pt idx="0">
                  <c:v>428</c:v>
                </c:pt>
                <c:pt idx="1">
                  <c:v>330.38</c:v>
                </c:pt>
                <c:pt idx="2">
                  <c:v>104.5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1-4A85-AC68-5CC56A391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30"/>
        <c:axId val="324561440"/>
        <c:axId val="324576320"/>
      </c:barChart>
      <c:lineChart>
        <c:grouping val="standard"/>
        <c:varyColors val="0"/>
        <c:ser>
          <c:idx val="1"/>
          <c:order val="1"/>
          <c:tx>
            <c:strRef>
              <c:f>RESTRICCIONES!$D$8</c:f>
              <c:strCache>
                <c:ptCount val="1"/>
                <c:pt idx="0">
                  <c:v>Porcentaje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RESTRICCIONES!$B$9:$B$20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RESTRICCIONES!$D$9:$D$20</c:f>
              <c:numCache>
                <c:formatCode>0%</c:formatCode>
                <c:ptCount val="12"/>
                <c:pt idx="0">
                  <c:v>0.57526881720430112</c:v>
                </c:pt>
                <c:pt idx="1">
                  <c:v>0.49163690476190475</c:v>
                </c:pt>
                <c:pt idx="2">
                  <c:v>0.14045698924731181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81-4A85-AC68-5CC56A391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571520"/>
        <c:axId val="324559040"/>
      </c:lineChart>
      <c:catAx>
        <c:axId val="32456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4576320"/>
        <c:crosses val="autoZero"/>
        <c:auto val="1"/>
        <c:lblAlgn val="ctr"/>
        <c:lblOffset val="100"/>
        <c:noMultiLvlLbl val="0"/>
      </c:catAx>
      <c:valAx>
        <c:axId val="32457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4561440"/>
        <c:crosses val="autoZero"/>
        <c:crossBetween val="between"/>
      </c:valAx>
      <c:valAx>
        <c:axId val="324559040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4571520"/>
        <c:crosses val="max"/>
        <c:crossBetween val="between"/>
      </c:valAx>
      <c:catAx>
        <c:axId val="324571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4559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59F08-4BDD-49EE-A18C-4DC8562CB1E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E4ECC954-85EE-41F3-92E9-F1D678F632A0}">
      <dgm:prSet phldrT="[Texto]"/>
      <dgm:spPr/>
      <dgm:t>
        <a:bodyPr/>
        <a:lstStyle/>
        <a:p>
          <a:r>
            <a:rPr lang="es-CO" b="1" dirty="0"/>
            <a:t>Autoridad Marítima / Dimar </a:t>
          </a:r>
        </a:p>
      </dgm:t>
    </dgm:pt>
    <dgm:pt modelId="{38A0EFFE-562C-42BC-87D7-512C3290EBC9}" type="parTrans" cxnId="{C4F039FE-CF1E-42C8-BAA3-CB27F5E3D3D8}">
      <dgm:prSet/>
      <dgm:spPr/>
      <dgm:t>
        <a:bodyPr/>
        <a:lstStyle/>
        <a:p>
          <a:endParaRPr lang="es-CO" b="1"/>
        </a:p>
      </dgm:t>
    </dgm:pt>
    <dgm:pt modelId="{472BD4B3-B1C7-450E-9ECD-F75891B41B26}" type="sibTrans" cxnId="{C4F039FE-CF1E-42C8-BAA3-CB27F5E3D3D8}">
      <dgm:prSet/>
      <dgm:spPr/>
      <dgm:t>
        <a:bodyPr/>
        <a:lstStyle/>
        <a:p>
          <a:endParaRPr lang="es-CO" b="1"/>
        </a:p>
      </dgm:t>
    </dgm:pt>
    <dgm:pt modelId="{3913B075-6074-4BF4-B89D-32D4DFA846F4}">
      <dgm:prSet phldrT="[Texto]"/>
      <dgm:spPr/>
      <dgm:t>
        <a:bodyPr/>
        <a:lstStyle/>
        <a:p>
          <a:r>
            <a:rPr lang="es-CO" b="1" dirty="0"/>
            <a:t>Ministerio de Transporte y sus delegaciones</a:t>
          </a:r>
        </a:p>
      </dgm:t>
    </dgm:pt>
    <dgm:pt modelId="{211A70D0-6007-493C-BBDE-3556B59A03FB}" type="parTrans" cxnId="{EFAAE905-F1F3-4226-BB7C-4770AFC62A81}">
      <dgm:prSet/>
      <dgm:spPr/>
      <dgm:t>
        <a:bodyPr/>
        <a:lstStyle/>
        <a:p>
          <a:endParaRPr lang="es-CO" b="1"/>
        </a:p>
      </dgm:t>
    </dgm:pt>
    <dgm:pt modelId="{6F71F830-39C0-4A03-8ED9-990215D90696}" type="sibTrans" cxnId="{EFAAE905-F1F3-4226-BB7C-4770AFC62A81}">
      <dgm:prSet/>
      <dgm:spPr/>
      <dgm:t>
        <a:bodyPr/>
        <a:lstStyle/>
        <a:p>
          <a:endParaRPr lang="es-CO" b="1"/>
        </a:p>
      </dgm:t>
    </dgm:pt>
    <dgm:pt modelId="{13B27A55-296D-4036-9CBF-93C42B1F4150}">
      <dgm:prSet phldrT="[Texto]"/>
      <dgm:spPr/>
      <dgm:t>
        <a:bodyPr/>
        <a:lstStyle/>
        <a:p>
          <a:r>
            <a:rPr lang="es-CO" b="1" dirty="0"/>
            <a:t>Cormagdalena (mantenimiento del canal) </a:t>
          </a:r>
        </a:p>
      </dgm:t>
    </dgm:pt>
    <dgm:pt modelId="{54A25DC9-B168-4926-AA67-29D11B3A41B0}" type="parTrans" cxnId="{F91D3C93-29AF-4D95-9396-5581FCEE6251}">
      <dgm:prSet/>
      <dgm:spPr/>
      <dgm:t>
        <a:bodyPr/>
        <a:lstStyle/>
        <a:p>
          <a:endParaRPr lang="es-CO" b="1"/>
        </a:p>
      </dgm:t>
    </dgm:pt>
    <dgm:pt modelId="{1969E213-75B1-4CF4-8BAD-AED3C8A6B70B}" type="sibTrans" cxnId="{F91D3C93-29AF-4D95-9396-5581FCEE6251}">
      <dgm:prSet/>
      <dgm:spPr/>
      <dgm:t>
        <a:bodyPr/>
        <a:lstStyle/>
        <a:p>
          <a:endParaRPr lang="es-CO" b="1"/>
        </a:p>
      </dgm:t>
    </dgm:pt>
    <dgm:pt modelId="{0BAD3F51-17BF-4479-ACFE-B09D079FD0EE}">
      <dgm:prSet phldrT="[Texto]"/>
      <dgm:spPr/>
      <dgm:t>
        <a:bodyPr/>
        <a:lstStyle/>
        <a:p>
          <a:r>
            <a:rPr lang="es-CO" b="1" dirty="0"/>
            <a:t>Gobierno local </a:t>
          </a:r>
        </a:p>
      </dgm:t>
    </dgm:pt>
    <dgm:pt modelId="{5B56B394-D556-41C3-A6AA-49EE528B8F5A}" type="parTrans" cxnId="{D2A5C874-67B0-4369-9534-0FE546DC1222}">
      <dgm:prSet/>
      <dgm:spPr/>
      <dgm:t>
        <a:bodyPr/>
        <a:lstStyle/>
        <a:p>
          <a:endParaRPr lang="es-CO" b="1"/>
        </a:p>
      </dgm:t>
    </dgm:pt>
    <dgm:pt modelId="{33318806-A199-4181-9A61-3753919EC8E2}" type="sibTrans" cxnId="{D2A5C874-67B0-4369-9534-0FE546DC1222}">
      <dgm:prSet/>
      <dgm:spPr/>
      <dgm:t>
        <a:bodyPr/>
        <a:lstStyle/>
        <a:p>
          <a:endParaRPr lang="es-CO" b="1"/>
        </a:p>
      </dgm:t>
    </dgm:pt>
    <dgm:pt modelId="{F99A935F-7011-443F-AAAD-1CCF2CFF8D18}">
      <dgm:prSet phldrT="[Texto]"/>
      <dgm:spPr/>
      <dgm:t>
        <a:bodyPr/>
        <a:lstStyle/>
        <a:p>
          <a:r>
            <a:rPr lang="es-CO" b="1" dirty="0"/>
            <a:t>Instalaciones portuarias </a:t>
          </a:r>
        </a:p>
      </dgm:t>
    </dgm:pt>
    <dgm:pt modelId="{71188B5D-1809-4C26-BB74-37118DD9F159}" type="parTrans" cxnId="{F86D16D9-1068-48E4-A9BB-22828E18DF13}">
      <dgm:prSet/>
      <dgm:spPr/>
      <dgm:t>
        <a:bodyPr/>
        <a:lstStyle/>
        <a:p>
          <a:endParaRPr lang="es-CO" b="1"/>
        </a:p>
      </dgm:t>
    </dgm:pt>
    <dgm:pt modelId="{E6E25D5E-BFA4-48C4-8A51-36261150F214}" type="sibTrans" cxnId="{F86D16D9-1068-48E4-A9BB-22828E18DF13}">
      <dgm:prSet/>
      <dgm:spPr/>
      <dgm:t>
        <a:bodyPr/>
        <a:lstStyle/>
        <a:p>
          <a:endParaRPr lang="es-CO" b="1"/>
        </a:p>
      </dgm:t>
    </dgm:pt>
    <dgm:pt modelId="{4C96A6F5-DF63-496D-9B1A-F74B566C1C04}">
      <dgm:prSet phldrT="[Texto]"/>
      <dgm:spPr/>
      <dgm:t>
        <a:bodyPr/>
        <a:lstStyle/>
        <a:p>
          <a:r>
            <a:rPr lang="es-CO" b="1" dirty="0"/>
            <a:t>Pilotos prácticos </a:t>
          </a:r>
        </a:p>
      </dgm:t>
    </dgm:pt>
    <dgm:pt modelId="{851331D4-22D5-453D-89A9-0136F5E1D67B}" type="parTrans" cxnId="{900D124B-F1D7-40E8-8EB8-A7326D983EF4}">
      <dgm:prSet/>
      <dgm:spPr/>
      <dgm:t>
        <a:bodyPr/>
        <a:lstStyle/>
        <a:p>
          <a:endParaRPr lang="es-CO" b="1"/>
        </a:p>
      </dgm:t>
    </dgm:pt>
    <dgm:pt modelId="{44ED427B-0891-40D6-9A51-4F7086905E6F}" type="sibTrans" cxnId="{900D124B-F1D7-40E8-8EB8-A7326D983EF4}">
      <dgm:prSet/>
      <dgm:spPr/>
      <dgm:t>
        <a:bodyPr/>
        <a:lstStyle/>
        <a:p>
          <a:endParaRPr lang="es-CO" b="1"/>
        </a:p>
      </dgm:t>
    </dgm:pt>
    <dgm:pt modelId="{93097448-CFE5-4FCF-B9E1-9D11E63B718E}">
      <dgm:prSet phldrT="[Texto]"/>
      <dgm:spPr/>
      <dgm:t>
        <a:bodyPr/>
        <a:lstStyle/>
        <a:p>
          <a:r>
            <a:rPr lang="es-CO" b="1" dirty="0"/>
            <a:t>Líneas marítimas </a:t>
          </a:r>
        </a:p>
      </dgm:t>
    </dgm:pt>
    <dgm:pt modelId="{401014D3-72F4-461F-BF8A-643155BF82C1}" type="parTrans" cxnId="{E2A70B5A-879E-4424-AE0A-564AA96D7D1C}">
      <dgm:prSet/>
      <dgm:spPr/>
      <dgm:t>
        <a:bodyPr/>
        <a:lstStyle/>
        <a:p>
          <a:endParaRPr lang="es-CO" b="1"/>
        </a:p>
      </dgm:t>
    </dgm:pt>
    <dgm:pt modelId="{D4D28669-1678-480F-871F-729520785840}" type="sibTrans" cxnId="{E2A70B5A-879E-4424-AE0A-564AA96D7D1C}">
      <dgm:prSet/>
      <dgm:spPr/>
      <dgm:t>
        <a:bodyPr/>
        <a:lstStyle/>
        <a:p>
          <a:endParaRPr lang="es-CO" b="1"/>
        </a:p>
      </dgm:t>
    </dgm:pt>
    <dgm:pt modelId="{571BF130-89EB-44A1-8516-5418FB367ED0}">
      <dgm:prSet phldrT="[Texto]"/>
      <dgm:spPr/>
      <dgm:t>
        <a:bodyPr/>
        <a:lstStyle/>
        <a:p>
          <a:r>
            <a:rPr lang="es-CO" b="1" dirty="0"/>
            <a:t>Remolcadores </a:t>
          </a:r>
        </a:p>
      </dgm:t>
    </dgm:pt>
    <dgm:pt modelId="{FB4D807C-84D5-4605-BA76-490CD468FA97}" type="parTrans" cxnId="{992900C7-61E0-46FF-B00A-5A0BAD4E6A10}">
      <dgm:prSet/>
      <dgm:spPr/>
      <dgm:t>
        <a:bodyPr/>
        <a:lstStyle/>
        <a:p>
          <a:endParaRPr lang="es-CO" b="1"/>
        </a:p>
      </dgm:t>
    </dgm:pt>
    <dgm:pt modelId="{4F9E2658-D028-40F9-B8EE-A89C193F006A}" type="sibTrans" cxnId="{992900C7-61E0-46FF-B00A-5A0BAD4E6A10}">
      <dgm:prSet/>
      <dgm:spPr/>
      <dgm:t>
        <a:bodyPr/>
        <a:lstStyle/>
        <a:p>
          <a:endParaRPr lang="es-CO" b="1"/>
        </a:p>
      </dgm:t>
    </dgm:pt>
    <dgm:pt modelId="{6B3AE137-4738-4F77-B163-45EEC0EC94F2}">
      <dgm:prSet phldrT="[Texto]"/>
      <dgm:spPr/>
      <dgm:t>
        <a:bodyPr/>
        <a:lstStyle/>
        <a:p>
          <a:r>
            <a:rPr lang="es-CO" b="1" dirty="0"/>
            <a:t>Gremios</a:t>
          </a:r>
        </a:p>
      </dgm:t>
    </dgm:pt>
    <dgm:pt modelId="{8DB7C9C5-E467-415A-9F95-17C2C33153F4}" type="parTrans" cxnId="{628BAD9B-BD9D-4FB8-8693-59C16CA55222}">
      <dgm:prSet/>
      <dgm:spPr/>
      <dgm:t>
        <a:bodyPr/>
        <a:lstStyle/>
        <a:p>
          <a:endParaRPr lang="es-CO" b="1"/>
        </a:p>
      </dgm:t>
    </dgm:pt>
    <dgm:pt modelId="{6A01F7B4-2ED4-4D00-ACB4-B58E175C5350}" type="sibTrans" cxnId="{628BAD9B-BD9D-4FB8-8693-59C16CA55222}">
      <dgm:prSet/>
      <dgm:spPr/>
      <dgm:t>
        <a:bodyPr/>
        <a:lstStyle/>
        <a:p>
          <a:endParaRPr lang="es-CO" b="1"/>
        </a:p>
      </dgm:t>
    </dgm:pt>
    <dgm:pt modelId="{411271B3-9993-4479-A8CF-DF896FAE7314}" type="pres">
      <dgm:prSet presAssocID="{E9E59F08-4BDD-49EE-A18C-4DC8562CB1EF}" presName="diagram" presStyleCnt="0">
        <dgm:presLayoutVars>
          <dgm:dir/>
          <dgm:resizeHandles val="exact"/>
        </dgm:presLayoutVars>
      </dgm:prSet>
      <dgm:spPr/>
    </dgm:pt>
    <dgm:pt modelId="{C4BDA522-179B-4A7D-A309-4417A6F73A8A}" type="pres">
      <dgm:prSet presAssocID="{E4ECC954-85EE-41F3-92E9-F1D678F632A0}" presName="node" presStyleLbl="node1" presStyleIdx="0" presStyleCnt="9">
        <dgm:presLayoutVars>
          <dgm:bulletEnabled val="1"/>
        </dgm:presLayoutVars>
      </dgm:prSet>
      <dgm:spPr/>
    </dgm:pt>
    <dgm:pt modelId="{D8BD5FB9-484C-4EDD-B442-31C85FE12ECD}" type="pres">
      <dgm:prSet presAssocID="{472BD4B3-B1C7-450E-9ECD-F75891B41B26}" presName="sibTrans" presStyleCnt="0"/>
      <dgm:spPr/>
    </dgm:pt>
    <dgm:pt modelId="{A4DEBAF2-8075-4A9C-9A53-7FE9D26B5463}" type="pres">
      <dgm:prSet presAssocID="{3913B075-6074-4BF4-B89D-32D4DFA846F4}" presName="node" presStyleLbl="node1" presStyleIdx="1" presStyleCnt="9">
        <dgm:presLayoutVars>
          <dgm:bulletEnabled val="1"/>
        </dgm:presLayoutVars>
      </dgm:prSet>
      <dgm:spPr/>
    </dgm:pt>
    <dgm:pt modelId="{552A4484-CC08-43FB-A363-AF8738EF1985}" type="pres">
      <dgm:prSet presAssocID="{6F71F830-39C0-4A03-8ED9-990215D90696}" presName="sibTrans" presStyleCnt="0"/>
      <dgm:spPr/>
    </dgm:pt>
    <dgm:pt modelId="{9641DEF6-A130-4669-98E0-BC8DEA30B5E8}" type="pres">
      <dgm:prSet presAssocID="{13B27A55-296D-4036-9CBF-93C42B1F4150}" presName="node" presStyleLbl="node1" presStyleIdx="2" presStyleCnt="9">
        <dgm:presLayoutVars>
          <dgm:bulletEnabled val="1"/>
        </dgm:presLayoutVars>
      </dgm:prSet>
      <dgm:spPr/>
    </dgm:pt>
    <dgm:pt modelId="{A53BEA40-B4FA-43E0-A7DD-01D2BF494A79}" type="pres">
      <dgm:prSet presAssocID="{1969E213-75B1-4CF4-8BAD-AED3C8A6B70B}" presName="sibTrans" presStyleCnt="0"/>
      <dgm:spPr/>
    </dgm:pt>
    <dgm:pt modelId="{B76226C5-58E0-4FA7-B3D1-40EEEB3C2AD0}" type="pres">
      <dgm:prSet presAssocID="{0BAD3F51-17BF-4479-ACFE-B09D079FD0EE}" presName="node" presStyleLbl="node1" presStyleIdx="3" presStyleCnt="9">
        <dgm:presLayoutVars>
          <dgm:bulletEnabled val="1"/>
        </dgm:presLayoutVars>
      </dgm:prSet>
      <dgm:spPr/>
    </dgm:pt>
    <dgm:pt modelId="{62338305-E5A2-480E-AB53-7ED5A1C17EAA}" type="pres">
      <dgm:prSet presAssocID="{33318806-A199-4181-9A61-3753919EC8E2}" presName="sibTrans" presStyleCnt="0"/>
      <dgm:spPr/>
    </dgm:pt>
    <dgm:pt modelId="{EC0B44FE-AD6B-4196-AA56-306F98783E31}" type="pres">
      <dgm:prSet presAssocID="{F99A935F-7011-443F-AAAD-1CCF2CFF8D18}" presName="node" presStyleLbl="node1" presStyleIdx="4" presStyleCnt="9">
        <dgm:presLayoutVars>
          <dgm:bulletEnabled val="1"/>
        </dgm:presLayoutVars>
      </dgm:prSet>
      <dgm:spPr/>
    </dgm:pt>
    <dgm:pt modelId="{3A7D0FC8-492E-4A3B-98C3-662DA59BD3C2}" type="pres">
      <dgm:prSet presAssocID="{E6E25D5E-BFA4-48C4-8A51-36261150F214}" presName="sibTrans" presStyleCnt="0"/>
      <dgm:spPr/>
    </dgm:pt>
    <dgm:pt modelId="{88E8E216-88C3-4CC2-ADEC-7811705221A8}" type="pres">
      <dgm:prSet presAssocID="{4C96A6F5-DF63-496D-9B1A-F74B566C1C04}" presName="node" presStyleLbl="node1" presStyleIdx="5" presStyleCnt="9">
        <dgm:presLayoutVars>
          <dgm:bulletEnabled val="1"/>
        </dgm:presLayoutVars>
      </dgm:prSet>
      <dgm:spPr/>
    </dgm:pt>
    <dgm:pt modelId="{9F4552C0-8CE9-4DDC-96E1-30DC368A01B1}" type="pres">
      <dgm:prSet presAssocID="{44ED427B-0891-40D6-9A51-4F7086905E6F}" presName="sibTrans" presStyleCnt="0"/>
      <dgm:spPr/>
    </dgm:pt>
    <dgm:pt modelId="{2EF51A3F-8161-4C31-8A4A-239C372F39FD}" type="pres">
      <dgm:prSet presAssocID="{93097448-CFE5-4FCF-B9E1-9D11E63B718E}" presName="node" presStyleLbl="node1" presStyleIdx="6" presStyleCnt="9">
        <dgm:presLayoutVars>
          <dgm:bulletEnabled val="1"/>
        </dgm:presLayoutVars>
      </dgm:prSet>
      <dgm:spPr/>
    </dgm:pt>
    <dgm:pt modelId="{6E7AB63C-438E-4146-81C9-C1B87C1BFED2}" type="pres">
      <dgm:prSet presAssocID="{D4D28669-1678-480F-871F-729520785840}" presName="sibTrans" presStyleCnt="0"/>
      <dgm:spPr/>
    </dgm:pt>
    <dgm:pt modelId="{DCCD730D-DC91-40AC-86A3-0B739F23B5F7}" type="pres">
      <dgm:prSet presAssocID="{571BF130-89EB-44A1-8516-5418FB367ED0}" presName="node" presStyleLbl="node1" presStyleIdx="7" presStyleCnt="9">
        <dgm:presLayoutVars>
          <dgm:bulletEnabled val="1"/>
        </dgm:presLayoutVars>
      </dgm:prSet>
      <dgm:spPr/>
    </dgm:pt>
    <dgm:pt modelId="{29A54B54-2312-41B5-B7DC-8ED34B0055F1}" type="pres">
      <dgm:prSet presAssocID="{4F9E2658-D028-40F9-B8EE-A89C193F006A}" presName="sibTrans" presStyleCnt="0"/>
      <dgm:spPr/>
    </dgm:pt>
    <dgm:pt modelId="{3770ABC0-BDF0-4687-A513-05541A3AFFBD}" type="pres">
      <dgm:prSet presAssocID="{6B3AE137-4738-4F77-B163-45EEC0EC94F2}" presName="node" presStyleLbl="node1" presStyleIdx="8" presStyleCnt="9">
        <dgm:presLayoutVars>
          <dgm:bulletEnabled val="1"/>
        </dgm:presLayoutVars>
      </dgm:prSet>
      <dgm:spPr/>
    </dgm:pt>
  </dgm:ptLst>
  <dgm:cxnLst>
    <dgm:cxn modelId="{EFAAE905-F1F3-4226-BB7C-4770AFC62A81}" srcId="{E9E59F08-4BDD-49EE-A18C-4DC8562CB1EF}" destId="{3913B075-6074-4BF4-B89D-32D4DFA846F4}" srcOrd="1" destOrd="0" parTransId="{211A70D0-6007-493C-BBDE-3556B59A03FB}" sibTransId="{6F71F830-39C0-4A03-8ED9-990215D90696}"/>
    <dgm:cxn modelId="{87F8F619-7228-4C2A-BBCB-F0E47B315E0A}" type="presOf" srcId="{4C96A6F5-DF63-496D-9B1A-F74B566C1C04}" destId="{88E8E216-88C3-4CC2-ADEC-7811705221A8}" srcOrd="0" destOrd="0" presId="urn:microsoft.com/office/officeart/2005/8/layout/default"/>
    <dgm:cxn modelId="{3F92F11C-3145-4614-B74F-22CD908BD59D}" type="presOf" srcId="{F99A935F-7011-443F-AAAD-1CCF2CFF8D18}" destId="{EC0B44FE-AD6B-4196-AA56-306F98783E31}" srcOrd="0" destOrd="0" presId="urn:microsoft.com/office/officeart/2005/8/layout/default"/>
    <dgm:cxn modelId="{30B38B3A-3201-4519-90F2-F7380F52F936}" type="presOf" srcId="{13B27A55-296D-4036-9CBF-93C42B1F4150}" destId="{9641DEF6-A130-4669-98E0-BC8DEA30B5E8}" srcOrd="0" destOrd="0" presId="urn:microsoft.com/office/officeart/2005/8/layout/default"/>
    <dgm:cxn modelId="{E994DA64-9284-45E1-A675-088FEF56BF12}" type="presOf" srcId="{93097448-CFE5-4FCF-B9E1-9D11E63B718E}" destId="{2EF51A3F-8161-4C31-8A4A-239C372F39FD}" srcOrd="0" destOrd="0" presId="urn:microsoft.com/office/officeart/2005/8/layout/default"/>
    <dgm:cxn modelId="{900D124B-F1D7-40E8-8EB8-A7326D983EF4}" srcId="{E9E59F08-4BDD-49EE-A18C-4DC8562CB1EF}" destId="{4C96A6F5-DF63-496D-9B1A-F74B566C1C04}" srcOrd="5" destOrd="0" parTransId="{851331D4-22D5-453D-89A9-0136F5E1D67B}" sibTransId="{44ED427B-0891-40D6-9A51-4F7086905E6F}"/>
    <dgm:cxn modelId="{F21C124B-A6D0-49DE-B5BC-1C14E46CB606}" type="presOf" srcId="{E9E59F08-4BDD-49EE-A18C-4DC8562CB1EF}" destId="{411271B3-9993-4479-A8CF-DF896FAE7314}" srcOrd="0" destOrd="0" presId="urn:microsoft.com/office/officeart/2005/8/layout/default"/>
    <dgm:cxn modelId="{5D144E74-4F57-4BBB-88CE-3C88BEC0FA47}" type="presOf" srcId="{0BAD3F51-17BF-4479-ACFE-B09D079FD0EE}" destId="{B76226C5-58E0-4FA7-B3D1-40EEEB3C2AD0}" srcOrd="0" destOrd="0" presId="urn:microsoft.com/office/officeart/2005/8/layout/default"/>
    <dgm:cxn modelId="{D2A5C874-67B0-4369-9534-0FE546DC1222}" srcId="{E9E59F08-4BDD-49EE-A18C-4DC8562CB1EF}" destId="{0BAD3F51-17BF-4479-ACFE-B09D079FD0EE}" srcOrd="3" destOrd="0" parTransId="{5B56B394-D556-41C3-A6AA-49EE528B8F5A}" sibTransId="{33318806-A199-4181-9A61-3753919EC8E2}"/>
    <dgm:cxn modelId="{E2A70B5A-879E-4424-AE0A-564AA96D7D1C}" srcId="{E9E59F08-4BDD-49EE-A18C-4DC8562CB1EF}" destId="{93097448-CFE5-4FCF-B9E1-9D11E63B718E}" srcOrd="6" destOrd="0" parTransId="{401014D3-72F4-461F-BF8A-643155BF82C1}" sibTransId="{D4D28669-1678-480F-871F-729520785840}"/>
    <dgm:cxn modelId="{F91D3C93-29AF-4D95-9396-5581FCEE6251}" srcId="{E9E59F08-4BDD-49EE-A18C-4DC8562CB1EF}" destId="{13B27A55-296D-4036-9CBF-93C42B1F4150}" srcOrd="2" destOrd="0" parTransId="{54A25DC9-B168-4926-AA67-29D11B3A41B0}" sibTransId="{1969E213-75B1-4CF4-8BAD-AED3C8A6B70B}"/>
    <dgm:cxn modelId="{628BAD9B-BD9D-4FB8-8693-59C16CA55222}" srcId="{E9E59F08-4BDD-49EE-A18C-4DC8562CB1EF}" destId="{6B3AE137-4738-4F77-B163-45EEC0EC94F2}" srcOrd="8" destOrd="0" parTransId="{8DB7C9C5-E467-415A-9F95-17C2C33153F4}" sibTransId="{6A01F7B4-2ED4-4D00-ACB4-B58E175C5350}"/>
    <dgm:cxn modelId="{754605A3-0C76-44CD-9235-B12E7B2BFA1F}" type="presOf" srcId="{6B3AE137-4738-4F77-B163-45EEC0EC94F2}" destId="{3770ABC0-BDF0-4687-A513-05541A3AFFBD}" srcOrd="0" destOrd="0" presId="urn:microsoft.com/office/officeart/2005/8/layout/default"/>
    <dgm:cxn modelId="{9DF02FAF-9869-42E3-A0A4-8B33C323E08D}" type="presOf" srcId="{571BF130-89EB-44A1-8516-5418FB367ED0}" destId="{DCCD730D-DC91-40AC-86A3-0B739F23B5F7}" srcOrd="0" destOrd="0" presId="urn:microsoft.com/office/officeart/2005/8/layout/default"/>
    <dgm:cxn modelId="{D87D5FB7-053D-418F-910D-F68A515E736C}" type="presOf" srcId="{3913B075-6074-4BF4-B89D-32D4DFA846F4}" destId="{A4DEBAF2-8075-4A9C-9A53-7FE9D26B5463}" srcOrd="0" destOrd="0" presId="urn:microsoft.com/office/officeart/2005/8/layout/default"/>
    <dgm:cxn modelId="{7B6385BC-6DC6-4245-88E4-BE6A3833BE82}" type="presOf" srcId="{E4ECC954-85EE-41F3-92E9-F1D678F632A0}" destId="{C4BDA522-179B-4A7D-A309-4417A6F73A8A}" srcOrd="0" destOrd="0" presId="urn:microsoft.com/office/officeart/2005/8/layout/default"/>
    <dgm:cxn modelId="{992900C7-61E0-46FF-B00A-5A0BAD4E6A10}" srcId="{E9E59F08-4BDD-49EE-A18C-4DC8562CB1EF}" destId="{571BF130-89EB-44A1-8516-5418FB367ED0}" srcOrd="7" destOrd="0" parTransId="{FB4D807C-84D5-4605-BA76-490CD468FA97}" sibTransId="{4F9E2658-D028-40F9-B8EE-A89C193F006A}"/>
    <dgm:cxn modelId="{F86D16D9-1068-48E4-A9BB-22828E18DF13}" srcId="{E9E59F08-4BDD-49EE-A18C-4DC8562CB1EF}" destId="{F99A935F-7011-443F-AAAD-1CCF2CFF8D18}" srcOrd="4" destOrd="0" parTransId="{71188B5D-1809-4C26-BB74-37118DD9F159}" sibTransId="{E6E25D5E-BFA4-48C4-8A51-36261150F214}"/>
    <dgm:cxn modelId="{C4F039FE-CF1E-42C8-BAA3-CB27F5E3D3D8}" srcId="{E9E59F08-4BDD-49EE-A18C-4DC8562CB1EF}" destId="{E4ECC954-85EE-41F3-92E9-F1D678F632A0}" srcOrd="0" destOrd="0" parTransId="{38A0EFFE-562C-42BC-87D7-512C3290EBC9}" sibTransId="{472BD4B3-B1C7-450E-9ECD-F75891B41B26}"/>
    <dgm:cxn modelId="{88F3EFF9-13D9-49E4-A254-83B27EC945F7}" type="presParOf" srcId="{411271B3-9993-4479-A8CF-DF896FAE7314}" destId="{C4BDA522-179B-4A7D-A309-4417A6F73A8A}" srcOrd="0" destOrd="0" presId="urn:microsoft.com/office/officeart/2005/8/layout/default"/>
    <dgm:cxn modelId="{A1167B07-B5D2-4B1D-A17F-77C8F93CCAF6}" type="presParOf" srcId="{411271B3-9993-4479-A8CF-DF896FAE7314}" destId="{D8BD5FB9-484C-4EDD-B442-31C85FE12ECD}" srcOrd="1" destOrd="0" presId="urn:microsoft.com/office/officeart/2005/8/layout/default"/>
    <dgm:cxn modelId="{0100433E-6F84-41F9-806C-0BB3A9D8D1DB}" type="presParOf" srcId="{411271B3-9993-4479-A8CF-DF896FAE7314}" destId="{A4DEBAF2-8075-4A9C-9A53-7FE9D26B5463}" srcOrd="2" destOrd="0" presId="urn:microsoft.com/office/officeart/2005/8/layout/default"/>
    <dgm:cxn modelId="{BA6798AB-AE8D-4C4A-B7CA-2F0E198C245E}" type="presParOf" srcId="{411271B3-9993-4479-A8CF-DF896FAE7314}" destId="{552A4484-CC08-43FB-A363-AF8738EF1985}" srcOrd="3" destOrd="0" presId="urn:microsoft.com/office/officeart/2005/8/layout/default"/>
    <dgm:cxn modelId="{E2B63E09-BFC3-4286-A485-A1CAFAE3AC18}" type="presParOf" srcId="{411271B3-9993-4479-A8CF-DF896FAE7314}" destId="{9641DEF6-A130-4669-98E0-BC8DEA30B5E8}" srcOrd="4" destOrd="0" presId="urn:microsoft.com/office/officeart/2005/8/layout/default"/>
    <dgm:cxn modelId="{703C0E82-1E1E-4CD2-B615-2CDCF89248D6}" type="presParOf" srcId="{411271B3-9993-4479-A8CF-DF896FAE7314}" destId="{A53BEA40-B4FA-43E0-A7DD-01D2BF494A79}" srcOrd="5" destOrd="0" presId="urn:microsoft.com/office/officeart/2005/8/layout/default"/>
    <dgm:cxn modelId="{D28377D6-1048-497B-A093-5134E1AABC8B}" type="presParOf" srcId="{411271B3-9993-4479-A8CF-DF896FAE7314}" destId="{B76226C5-58E0-4FA7-B3D1-40EEEB3C2AD0}" srcOrd="6" destOrd="0" presId="urn:microsoft.com/office/officeart/2005/8/layout/default"/>
    <dgm:cxn modelId="{571846BF-9628-4C85-85C8-ECBF29D23992}" type="presParOf" srcId="{411271B3-9993-4479-A8CF-DF896FAE7314}" destId="{62338305-E5A2-480E-AB53-7ED5A1C17EAA}" srcOrd="7" destOrd="0" presId="urn:microsoft.com/office/officeart/2005/8/layout/default"/>
    <dgm:cxn modelId="{D637A75C-4C85-4233-8FB5-6FFC58C37F7B}" type="presParOf" srcId="{411271B3-9993-4479-A8CF-DF896FAE7314}" destId="{EC0B44FE-AD6B-4196-AA56-306F98783E31}" srcOrd="8" destOrd="0" presId="urn:microsoft.com/office/officeart/2005/8/layout/default"/>
    <dgm:cxn modelId="{866D6817-EA85-40EB-A2C7-7BA49E364FFC}" type="presParOf" srcId="{411271B3-9993-4479-A8CF-DF896FAE7314}" destId="{3A7D0FC8-492E-4A3B-98C3-662DA59BD3C2}" srcOrd="9" destOrd="0" presId="urn:microsoft.com/office/officeart/2005/8/layout/default"/>
    <dgm:cxn modelId="{1717E24B-5679-48D7-9577-4FCC91364D58}" type="presParOf" srcId="{411271B3-9993-4479-A8CF-DF896FAE7314}" destId="{88E8E216-88C3-4CC2-ADEC-7811705221A8}" srcOrd="10" destOrd="0" presId="urn:microsoft.com/office/officeart/2005/8/layout/default"/>
    <dgm:cxn modelId="{EA03A618-8E7F-4455-B587-F092D13ED71A}" type="presParOf" srcId="{411271B3-9993-4479-A8CF-DF896FAE7314}" destId="{9F4552C0-8CE9-4DDC-96E1-30DC368A01B1}" srcOrd="11" destOrd="0" presId="urn:microsoft.com/office/officeart/2005/8/layout/default"/>
    <dgm:cxn modelId="{1A8B5435-5EB8-4F86-93AC-D43A2A80868C}" type="presParOf" srcId="{411271B3-9993-4479-A8CF-DF896FAE7314}" destId="{2EF51A3F-8161-4C31-8A4A-239C372F39FD}" srcOrd="12" destOrd="0" presId="urn:microsoft.com/office/officeart/2005/8/layout/default"/>
    <dgm:cxn modelId="{63CF03F7-C4EF-4C3D-9C6B-0F9AFE58947F}" type="presParOf" srcId="{411271B3-9993-4479-A8CF-DF896FAE7314}" destId="{6E7AB63C-438E-4146-81C9-C1B87C1BFED2}" srcOrd="13" destOrd="0" presId="urn:microsoft.com/office/officeart/2005/8/layout/default"/>
    <dgm:cxn modelId="{6DBD7C3F-2374-49F0-8FE9-42AC3D34F42B}" type="presParOf" srcId="{411271B3-9993-4479-A8CF-DF896FAE7314}" destId="{DCCD730D-DC91-40AC-86A3-0B739F23B5F7}" srcOrd="14" destOrd="0" presId="urn:microsoft.com/office/officeart/2005/8/layout/default"/>
    <dgm:cxn modelId="{69270B2B-597A-4C8F-B243-224C162C8EB7}" type="presParOf" srcId="{411271B3-9993-4479-A8CF-DF896FAE7314}" destId="{29A54B54-2312-41B5-B7DC-8ED34B0055F1}" srcOrd="15" destOrd="0" presId="urn:microsoft.com/office/officeart/2005/8/layout/default"/>
    <dgm:cxn modelId="{EB1C1D72-BDF9-4C1A-AF57-7D9D2BBD5851}" type="presParOf" srcId="{411271B3-9993-4479-A8CF-DF896FAE7314}" destId="{3770ABC0-BDF0-4687-A513-05541A3AFFBD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8A7EC-E5E0-48C5-BA5E-6499CA66A31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8791472-F786-4D55-A45B-369F5AA870A1}">
      <dgm:prSet phldrT="[Texto]" custT="1"/>
      <dgm:spPr/>
      <dgm:t>
        <a:bodyPr/>
        <a:lstStyle/>
        <a:p>
          <a:r>
            <a:rPr lang="es-CO" sz="1800" b="1" dirty="0"/>
            <a:t>Autoridad Marítima</a:t>
          </a:r>
        </a:p>
      </dgm:t>
    </dgm:pt>
    <dgm:pt modelId="{721CEF6C-3B7C-4B12-8162-281B6B9FEC76}" type="parTrans" cxnId="{DD9B95A1-8C53-44A8-9490-F8642BF25AC3}">
      <dgm:prSet/>
      <dgm:spPr/>
      <dgm:t>
        <a:bodyPr/>
        <a:lstStyle/>
        <a:p>
          <a:endParaRPr lang="es-CO" sz="2000" b="1"/>
        </a:p>
      </dgm:t>
    </dgm:pt>
    <dgm:pt modelId="{BDD9A2AA-F2C0-4F06-9BFC-38E3C3BFDEAB}" type="sibTrans" cxnId="{DD9B95A1-8C53-44A8-9490-F8642BF25AC3}">
      <dgm:prSet/>
      <dgm:spPr/>
      <dgm:t>
        <a:bodyPr/>
        <a:lstStyle/>
        <a:p>
          <a:endParaRPr lang="es-CO" sz="2000" b="1"/>
        </a:p>
      </dgm:t>
    </dgm:pt>
    <dgm:pt modelId="{954C97A2-27F1-40A6-8B3B-8EFE2C2B6D50}">
      <dgm:prSet phldrT="[Texto]" custT="1"/>
      <dgm:spPr/>
      <dgm:t>
        <a:bodyPr/>
        <a:lstStyle/>
        <a:p>
          <a:r>
            <a:rPr lang="es-CO" sz="1800" b="1" dirty="0"/>
            <a:t>Instalaciones Portuarias</a:t>
          </a:r>
        </a:p>
      </dgm:t>
    </dgm:pt>
    <dgm:pt modelId="{412EB1CA-DB47-44B3-A033-506E955A05AD}" type="parTrans" cxnId="{7E3EFE2B-FC95-40C6-A10B-075343E01E5F}">
      <dgm:prSet/>
      <dgm:spPr/>
      <dgm:t>
        <a:bodyPr/>
        <a:lstStyle/>
        <a:p>
          <a:endParaRPr lang="es-CO" sz="2000" b="1"/>
        </a:p>
      </dgm:t>
    </dgm:pt>
    <dgm:pt modelId="{3F17D40F-98B0-4F32-9852-5D29F4192421}" type="sibTrans" cxnId="{7E3EFE2B-FC95-40C6-A10B-075343E01E5F}">
      <dgm:prSet/>
      <dgm:spPr/>
      <dgm:t>
        <a:bodyPr/>
        <a:lstStyle/>
        <a:p>
          <a:endParaRPr lang="es-CO" sz="2000" b="1"/>
        </a:p>
      </dgm:t>
    </dgm:pt>
    <dgm:pt modelId="{BC86498A-1850-4A62-931B-072CE9D1B038}">
      <dgm:prSet phldrT="[Texto]" custT="1"/>
      <dgm:spPr/>
      <dgm:t>
        <a:bodyPr/>
        <a:lstStyle/>
        <a:p>
          <a:r>
            <a:rPr lang="es-CO" sz="1800" b="1" dirty="0"/>
            <a:t>Pilotos prácticos</a:t>
          </a:r>
        </a:p>
      </dgm:t>
    </dgm:pt>
    <dgm:pt modelId="{D1F8D95C-CA93-4851-83E3-FF522E2E3BCA}" type="parTrans" cxnId="{D3E304AA-51EE-42EA-88A0-569F27B3AA25}">
      <dgm:prSet/>
      <dgm:spPr/>
      <dgm:t>
        <a:bodyPr/>
        <a:lstStyle/>
        <a:p>
          <a:endParaRPr lang="es-CO" sz="2000" b="1"/>
        </a:p>
      </dgm:t>
    </dgm:pt>
    <dgm:pt modelId="{05812FB5-E271-4B7A-8B28-CF100537E003}" type="sibTrans" cxnId="{D3E304AA-51EE-42EA-88A0-569F27B3AA25}">
      <dgm:prSet/>
      <dgm:spPr/>
      <dgm:t>
        <a:bodyPr/>
        <a:lstStyle/>
        <a:p>
          <a:endParaRPr lang="es-CO" sz="2000" b="1"/>
        </a:p>
      </dgm:t>
    </dgm:pt>
    <dgm:pt modelId="{55D7C686-988C-4B62-9AE5-6839A6E1FC1D}">
      <dgm:prSet phldrT="[Texto]" custT="1"/>
      <dgm:spPr/>
      <dgm:t>
        <a:bodyPr/>
        <a:lstStyle/>
        <a:p>
          <a:r>
            <a:rPr lang="es-CO" sz="1800" b="1" dirty="0"/>
            <a:t>Remolcadores</a:t>
          </a:r>
        </a:p>
      </dgm:t>
    </dgm:pt>
    <dgm:pt modelId="{694256D7-EBF2-4984-94A2-B00B96FD20EB}" type="parTrans" cxnId="{55B5CA6C-C8B6-45B5-BF44-FA4CC45D6771}">
      <dgm:prSet/>
      <dgm:spPr/>
      <dgm:t>
        <a:bodyPr/>
        <a:lstStyle/>
        <a:p>
          <a:endParaRPr lang="es-CO" sz="2000" b="1"/>
        </a:p>
      </dgm:t>
    </dgm:pt>
    <dgm:pt modelId="{C18FDE15-3F16-466F-B786-7BE6FA01B2F9}" type="sibTrans" cxnId="{55B5CA6C-C8B6-45B5-BF44-FA4CC45D6771}">
      <dgm:prSet/>
      <dgm:spPr/>
      <dgm:t>
        <a:bodyPr/>
        <a:lstStyle/>
        <a:p>
          <a:endParaRPr lang="es-CO" sz="2000" b="1"/>
        </a:p>
      </dgm:t>
    </dgm:pt>
    <dgm:pt modelId="{D68D9653-E094-456D-ADAE-DAE05349474F}">
      <dgm:prSet phldrT="[Texto]" custT="1"/>
      <dgm:spPr/>
      <dgm:t>
        <a:bodyPr/>
        <a:lstStyle/>
        <a:p>
          <a:r>
            <a:rPr lang="es-CO" sz="1800" b="1" dirty="0"/>
            <a:t>Autoridades del Canal</a:t>
          </a:r>
        </a:p>
      </dgm:t>
    </dgm:pt>
    <dgm:pt modelId="{C1D1F3C4-D3E8-4780-BD1B-64D07B40F818}" type="parTrans" cxnId="{72F47529-077C-42A7-A0DC-52D62C8F546E}">
      <dgm:prSet/>
      <dgm:spPr/>
      <dgm:t>
        <a:bodyPr/>
        <a:lstStyle/>
        <a:p>
          <a:endParaRPr lang="es-CO" sz="2000" b="1"/>
        </a:p>
      </dgm:t>
    </dgm:pt>
    <dgm:pt modelId="{0B869B36-36F9-4F92-B4E9-68FA85D72C1D}" type="sibTrans" cxnId="{72F47529-077C-42A7-A0DC-52D62C8F546E}">
      <dgm:prSet/>
      <dgm:spPr/>
      <dgm:t>
        <a:bodyPr/>
        <a:lstStyle/>
        <a:p>
          <a:endParaRPr lang="es-CO" sz="2000" b="1"/>
        </a:p>
      </dgm:t>
    </dgm:pt>
    <dgm:pt modelId="{1C5DA1F6-F8FA-4FC1-9B47-ABAF311A632F}">
      <dgm:prSet phldrT="[Texto]" custT="1"/>
      <dgm:spPr/>
      <dgm:t>
        <a:bodyPr/>
        <a:lstStyle/>
        <a:p>
          <a:r>
            <a:rPr lang="es-CO" sz="1800" b="1" dirty="0"/>
            <a:t>Gremio </a:t>
          </a:r>
        </a:p>
      </dgm:t>
    </dgm:pt>
    <dgm:pt modelId="{9AB2A6B6-4906-4224-B3A3-EFD7FEBE9FD1}" type="parTrans" cxnId="{0EAD36CC-BF1F-4896-98CD-02128F1A49EC}">
      <dgm:prSet/>
      <dgm:spPr/>
      <dgm:t>
        <a:bodyPr/>
        <a:lstStyle/>
        <a:p>
          <a:endParaRPr lang="es-CO" sz="2000" b="1"/>
        </a:p>
      </dgm:t>
    </dgm:pt>
    <dgm:pt modelId="{581BC43B-088A-4939-BF0E-C35AAAF47123}" type="sibTrans" cxnId="{0EAD36CC-BF1F-4896-98CD-02128F1A49EC}">
      <dgm:prSet/>
      <dgm:spPr/>
      <dgm:t>
        <a:bodyPr/>
        <a:lstStyle/>
        <a:p>
          <a:endParaRPr lang="es-CO" sz="2000" b="1"/>
        </a:p>
      </dgm:t>
    </dgm:pt>
    <dgm:pt modelId="{C1A0B7B5-1518-43E9-BED7-0F557A5A6ED9}" type="pres">
      <dgm:prSet presAssocID="{2148A7EC-E5E0-48C5-BA5E-6499CA66A31F}" presName="cycle" presStyleCnt="0">
        <dgm:presLayoutVars>
          <dgm:dir/>
          <dgm:resizeHandles val="exact"/>
        </dgm:presLayoutVars>
      </dgm:prSet>
      <dgm:spPr/>
    </dgm:pt>
    <dgm:pt modelId="{F482CDD7-81EF-4661-8241-2DF1CEB0CCC4}" type="pres">
      <dgm:prSet presAssocID="{E8791472-F786-4D55-A45B-369F5AA870A1}" presName="node" presStyleLbl="node1" presStyleIdx="0" presStyleCnt="6">
        <dgm:presLayoutVars>
          <dgm:bulletEnabled val="1"/>
        </dgm:presLayoutVars>
      </dgm:prSet>
      <dgm:spPr/>
    </dgm:pt>
    <dgm:pt modelId="{30F47A62-7911-47ED-98BD-E80D51969DDA}" type="pres">
      <dgm:prSet presAssocID="{E8791472-F786-4D55-A45B-369F5AA870A1}" presName="spNode" presStyleCnt="0"/>
      <dgm:spPr/>
    </dgm:pt>
    <dgm:pt modelId="{CCCCA74C-3C9F-4545-90AE-33D7422CB1C1}" type="pres">
      <dgm:prSet presAssocID="{BDD9A2AA-F2C0-4F06-9BFC-38E3C3BFDEAB}" presName="sibTrans" presStyleLbl="sibTrans1D1" presStyleIdx="0" presStyleCnt="6"/>
      <dgm:spPr/>
    </dgm:pt>
    <dgm:pt modelId="{5879DE10-253A-4B8A-A472-4F8CC70A93A0}" type="pres">
      <dgm:prSet presAssocID="{954C97A2-27F1-40A6-8B3B-8EFE2C2B6D50}" presName="node" presStyleLbl="node1" presStyleIdx="1" presStyleCnt="6" custScaleX="103064">
        <dgm:presLayoutVars>
          <dgm:bulletEnabled val="1"/>
        </dgm:presLayoutVars>
      </dgm:prSet>
      <dgm:spPr/>
    </dgm:pt>
    <dgm:pt modelId="{A29947F4-2006-472B-8D27-F93815D85C1E}" type="pres">
      <dgm:prSet presAssocID="{954C97A2-27F1-40A6-8B3B-8EFE2C2B6D50}" presName="spNode" presStyleCnt="0"/>
      <dgm:spPr/>
    </dgm:pt>
    <dgm:pt modelId="{EE92F584-D242-43F3-AFC0-CA59E6CF3AF0}" type="pres">
      <dgm:prSet presAssocID="{3F17D40F-98B0-4F32-9852-5D29F4192421}" presName="sibTrans" presStyleLbl="sibTrans1D1" presStyleIdx="1" presStyleCnt="6"/>
      <dgm:spPr/>
    </dgm:pt>
    <dgm:pt modelId="{292D3015-3C00-45A4-B569-22CEE7960EBB}" type="pres">
      <dgm:prSet presAssocID="{BC86498A-1850-4A62-931B-072CE9D1B038}" presName="node" presStyleLbl="node1" presStyleIdx="2" presStyleCnt="6">
        <dgm:presLayoutVars>
          <dgm:bulletEnabled val="1"/>
        </dgm:presLayoutVars>
      </dgm:prSet>
      <dgm:spPr/>
    </dgm:pt>
    <dgm:pt modelId="{07768D7F-6FF3-432B-9F14-1DF7D130AE22}" type="pres">
      <dgm:prSet presAssocID="{BC86498A-1850-4A62-931B-072CE9D1B038}" presName="spNode" presStyleCnt="0"/>
      <dgm:spPr/>
    </dgm:pt>
    <dgm:pt modelId="{AA24B2C0-DE7E-4997-AE2B-F091C01FADBF}" type="pres">
      <dgm:prSet presAssocID="{05812FB5-E271-4B7A-8B28-CF100537E003}" presName="sibTrans" presStyleLbl="sibTrans1D1" presStyleIdx="2" presStyleCnt="6"/>
      <dgm:spPr/>
    </dgm:pt>
    <dgm:pt modelId="{68A733EC-77D0-4C11-A2C9-3E15EAE11BA0}" type="pres">
      <dgm:prSet presAssocID="{55D7C686-988C-4B62-9AE5-6839A6E1FC1D}" presName="node" presStyleLbl="node1" presStyleIdx="3" presStyleCnt="6" custScaleX="110310">
        <dgm:presLayoutVars>
          <dgm:bulletEnabled val="1"/>
        </dgm:presLayoutVars>
      </dgm:prSet>
      <dgm:spPr/>
    </dgm:pt>
    <dgm:pt modelId="{22CD256D-5D0D-4749-B6B1-C4C60296C5C2}" type="pres">
      <dgm:prSet presAssocID="{55D7C686-988C-4B62-9AE5-6839A6E1FC1D}" presName="spNode" presStyleCnt="0"/>
      <dgm:spPr/>
    </dgm:pt>
    <dgm:pt modelId="{DCB7CCC2-CD76-47B3-8E89-D625DA8231ED}" type="pres">
      <dgm:prSet presAssocID="{C18FDE15-3F16-466F-B786-7BE6FA01B2F9}" presName="sibTrans" presStyleLbl="sibTrans1D1" presStyleIdx="3" presStyleCnt="6"/>
      <dgm:spPr/>
    </dgm:pt>
    <dgm:pt modelId="{0492297C-C248-4B81-B6AB-D6A6C61FC061}" type="pres">
      <dgm:prSet presAssocID="{D68D9653-E094-456D-ADAE-DAE05349474F}" presName="node" presStyleLbl="node1" presStyleIdx="4" presStyleCnt="6">
        <dgm:presLayoutVars>
          <dgm:bulletEnabled val="1"/>
        </dgm:presLayoutVars>
      </dgm:prSet>
      <dgm:spPr/>
    </dgm:pt>
    <dgm:pt modelId="{B920A799-F746-4770-8E32-782EC96B33DE}" type="pres">
      <dgm:prSet presAssocID="{D68D9653-E094-456D-ADAE-DAE05349474F}" presName="spNode" presStyleCnt="0"/>
      <dgm:spPr/>
    </dgm:pt>
    <dgm:pt modelId="{45D91C23-F73F-444E-BB74-EC9B654D7A3A}" type="pres">
      <dgm:prSet presAssocID="{0B869B36-36F9-4F92-B4E9-68FA85D72C1D}" presName="sibTrans" presStyleLbl="sibTrans1D1" presStyleIdx="4" presStyleCnt="6"/>
      <dgm:spPr/>
    </dgm:pt>
    <dgm:pt modelId="{CD3CB168-68A5-4217-807C-CF53ABECAC06}" type="pres">
      <dgm:prSet presAssocID="{1C5DA1F6-F8FA-4FC1-9B47-ABAF311A632F}" presName="node" presStyleLbl="node1" presStyleIdx="5" presStyleCnt="6">
        <dgm:presLayoutVars>
          <dgm:bulletEnabled val="1"/>
        </dgm:presLayoutVars>
      </dgm:prSet>
      <dgm:spPr/>
    </dgm:pt>
    <dgm:pt modelId="{69BE0F8B-52F8-432D-88EB-613FB4B01F15}" type="pres">
      <dgm:prSet presAssocID="{1C5DA1F6-F8FA-4FC1-9B47-ABAF311A632F}" presName="spNode" presStyleCnt="0"/>
      <dgm:spPr/>
    </dgm:pt>
    <dgm:pt modelId="{FAF3D7C6-D798-4364-BC79-0D00A3EA7F86}" type="pres">
      <dgm:prSet presAssocID="{581BC43B-088A-4939-BF0E-C35AAAF47123}" presName="sibTrans" presStyleLbl="sibTrans1D1" presStyleIdx="5" presStyleCnt="6"/>
      <dgm:spPr/>
    </dgm:pt>
  </dgm:ptLst>
  <dgm:cxnLst>
    <dgm:cxn modelId="{2317220A-1FCA-4357-B957-3F6BD6B2100B}" type="presOf" srcId="{55D7C686-988C-4B62-9AE5-6839A6E1FC1D}" destId="{68A733EC-77D0-4C11-A2C9-3E15EAE11BA0}" srcOrd="0" destOrd="0" presId="urn:microsoft.com/office/officeart/2005/8/layout/cycle6"/>
    <dgm:cxn modelId="{55F65310-4252-47E7-9A80-5FA6386DDADD}" type="presOf" srcId="{3F17D40F-98B0-4F32-9852-5D29F4192421}" destId="{EE92F584-D242-43F3-AFC0-CA59E6CF3AF0}" srcOrd="0" destOrd="0" presId="urn:microsoft.com/office/officeart/2005/8/layout/cycle6"/>
    <dgm:cxn modelId="{72F47529-077C-42A7-A0DC-52D62C8F546E}" srcId="{2148A7EC-E5E0-48C5-BA5E-6499CA66A31F}" destId="{D68D9653-E094-456D-ADAE-DAE05349474F}" srcOrd="4" destOrd="0" parTransId="{C1D1F3C4-D3E8-4780-BD1B-64D07B40F818}" sibTransId="{0B869B36-36F9-4F92-B4E9-68FA85D72C1D}"/>
    <dgm:cxn modelId="{7E3EFE2B-FC95-40C6-A10B-075343E01E5F}" srcId="{2148A7EC-E5E0-48C5-BA5E-6499CA66A31F}" destId="{954C97A2-27F1-40A6-8B3B-8EFE2C2B6D50}" srcOrd="1" destOrd="0" parTransId="{412EB1CA-DB47-44B3-A033-506E955A05AD}" sibTransId="{3F17D40F-98B0-4F32-9852-5D29F4192421}"/>
    <dgm:cxn modelId="{9101305B-BDD7-4336-8DCE-7647A7142CE3}" type="presOf" srcId="{05812FB5-E271-4B7A-8B28-CF100537E003}" destId="{AA24B2C0-DE7E-4997-AE2B-F091C01FADBF}" srcOrd="0" destOrd="0" presId="urn:microsoft.com/office/officeart/2005/8/layout/cycle6"/>
    <dgm:cxn modelId="{FE714169-F9A5-4C56-BF87-9CF8F02479B8}" type="presOf" srcId="{954C97A2-27F1-40A6-8B3B-8EFE2C2B6D50}" destId="{5879DE10-253A-4B8A-A472-4F8CC70A93A0}" srcOrd="0" destOrd="0" presId="urn:microsoft.com/office/officeart/2005/8/layout/cycle6"/>
    <dgm:cxn modelId="{55B5CA6C-C8B6-45B5-BF44-FA4CC45D6771}" srcId="{2148A7EC-E5E0-48C5-BA5E-6499CA66A31F}" destId="{55D7C686-988C-4B62-9AE5-6839A6E1FC1D}" srcOrd="3" destOrd="0" parTransId="{694256D7-EBF2-4984-94A2-B00B96FD20EB}" sibTransId="{C18FDE15-3F16-466F-B786-7BE6FA01B2F9}"/>
    <dgm:cxn modelId="{74BC6753-2E38-4CD0-8DC4-D22650BCCBB6}" type="presOf" srcId="{2148A7EC-E5E0-48C5-BA5E-6499CA66A31F}" destId="{C1A0B7B5-1518-43E9-BED7-0F557A5A6ED9}" srcOrd="0" destOrd="0" presId="urn:microsoft.com/office/officeart/2005/8/layout/cycle6"/>
    <dgm:cxn modelId="{0AB4B959-A6D4-4CAC-A527-914989DAE0E2}" type="presOf" srcId="{E8791472-F786-4D55-A45B-369F5AA870A1}" destId="{F482CDD7-81EF-4661-8241-2DF1CEB0CCC4}" srcOrd="0" destOrd="0" presId="urn:microsoft.com/office/officeart/2005/8/layout/cycle6"/>
    <dgm:cxn modelId="{D0005C80-AD5B-4E39-811B-E78EA7A87ECB}" type="presOf" srcId="{D68D9653-E094-456D-ADAE-DAE05349474F}" destId="{0492297C-C248-4B81-B6AB-D6A6C61FC061}" srcOrd="0" destOrd="0" presId="urn:microsoft.com/office/officeart/2005/8/layout/cycle6"/>
    <dgm:cxn modelId="{DD9B95A1-8C53-44A8-9490-F8642BF25AC3}" srcId="{2148A7EC-E5E0-48C5-BA5E-6499CA66A31F}" destId="{E8791472-F786-4D55-A45B-369F5AA870A1}" srcOrd="0" destOrd="0" parTransId="{721CEF6C-3B7C-4B12-8162-281B6B9FEC76}" sibTransId="{BDD9A2AA-F2C0-4F06-9BFC-38E3C3BFDEAB}"/>
    <dgm:cxn modelId="{D3E304AA-51EE-42EA-88A0-569F27B3AA25}" srcId="{2148A7EC-E5E0-48C5-BA5E-6499CA66A31F}" destId="{BC86498A-1850-4A62-931B-072CE9D1B038}" srcOrd="2" destOrd="0" parTransId="{D1F8D95C-CA93-4851-83E3-FF522E2E3BCA}" sibTransId="{05812FB5-E271-4B7A-8B28-CF100537E003}"/>
    <dgm:cxn modelId="{AF5B29C7-1D6D-46F2-A000-28D7A01AF2F8}" type="presOf" srcId="{BDD9A2AA-F2C0-4F06-9BFC-38E3C3BFDEAB}" destId="{CCCCA74C-3C9F-4545-90AE-33D7422CB1C1}" srcOrd="0" destOrd="0" presId="urn:microsoft.com/office/officeart/2005/8/layout/cycle6"/>
    <dgm:cxn modelId="{F9F09ECA-A1B7-4FFE-9028-D64334EAFDD7}" type="presOf" srcId="{1C5DA1F6-F8FA-4FC1-9B47-ABAF311A632F}" destId="{CD3CB168-68A5-4217-807C-CF53ABECAC06}" srcOrd="0" destOrd="0" presId="urn:microsoft.com/office/officeart/2005/8/layout/cycle6"/>
    <dgm:cxn modelId="{4F17E6CB-6301-4C1D-9281-7D2148561501}" type="presOf" srcId="{C18FDE15-3F16-466F-B786-7BE6FA01B2F9}" destId="{DCB7CCC2-CD76-47B3-8E89-D625DA8231ED}" srcOrd="0" destOrd="0" presId="urn:microsoft.com/office/officeart/2005/8/layout/cycle6"/>
    <dgm:cxn modelId="{0EAD36CC-BF1F-4896-98CD-02128F1A49EC}" srcId="{2148A7EC-E5E0-48C5-BA5E-6499CA66A31F}" destId="{1C5DA1F6-F8FA-4FC1-9B47-ABAF311A632F}" srcOrd="5" destOrd="0" parTransId="{9AB2A6B6-4906-4224-B3A3-EFD7FEBE9FD1}" sibTransId="{581BC43B-088A-4939-BF0E-C35AAAF47123}"/>
    <dgm:cxn modelId="{EE3B6AE1-4A35-4ABD-97AF-8227CF2E2FE7}" type="presOf" srcId="{0B869B36-36F9-4F92-B4E9-68FA85D72C1D}" destId="{45D91C23-F73F-444E-BB74-EC9B654D7A3A}" srcOrd="0" destOrd="0" presId="urn:microsoft.com/office/officeart/2005/8/layout/cycle6"/>
    <dgm:cxn modelId="{2A64A2E6-2C31-47E5-8363-6DE43ECB0376}" type="presOf" srcId="{581BC43B-088A-4939-BF0E-C35AAAF47123}" destId="{FAF3D7C6-D798-4364-BC79-0D00A3EA7F86}" srcOrd="0" destOrd="0" presId="urn:microsoft.com/office/officeart/2005/8/layout/cycle6"/>
    <dgm:cxn modelId="{166D20FE-33C5-4FF4-A2DE-F754C79D2650}" type="presOf" srcId="{BC86498A-1850-4A62-931B-072CE9D1B038}" destId="{292D3015-3C00-45A4-B569-22CEE7960EBB}" srcOrd="0" destOrd="0" presId="urn:microsoft.com/office/officeart/2005/8/layout/cycle6"/>
    <dgm:cxn modelId="{0442A6F9-1A90-4BDE-B1A6-1ED2410CB83B}" type="presParOf" srcId="{C1A0B7B5-1518-43E9-BED7-0F557A5A6ED9}" destId="{F482CDD7-81EF-4661-8241-2DF1CEB0CCC4}" srcOrd="0" destOrd="0" presId="urn:microsoft.com/office/officeart/2005/8/layout/cycle6"/>
    <dgm:cxn modelId="{230535CD-C04A-4C84-97C3-57F982AFE096}" type="presParOf" srcId="{C1A0B7B5-1518-43E9-BED7-0F557A5A6ED9}" destId="{30F47A62-7911-47ED-98BD-E80D51969DDA}" srcOrd="1" destOrd="0" presId="urn:microsoft.com/office/officeart/2005/8/layout/cycle6"/>
    <dgm:cxn modelId="{DF3CF79B-4144-488E-B842-14A2090CB884}" type="presParOf" srcId="{C1A0B7B5-1518-43E9-BED7-0F557A5A6ED9}" destId="{CCCCA74C-3C9F-4545-90AE-33D7422CB1C1}" srcOrd="2" destOrd="0" presId="urn:microsoft.com/office/officeart/2005/8/layout/cycle6"/>
    <dgm:cxn modelId="{3CE8F51C-E61B-418E-AA52-BDF6EA8CCB8D}" type="presParOf" srcId="{C1A0B7B5-1518-43E9-BED7-0F557A5A6ED9}" destId="{5879DE10-253A-4B8A-A472-4F8CC70A93A0}" srcOrd="3" destOrd="0" presId="urn:microsoft.com/office/officeart/2005/8/layout/cycle6"/>
    <dgm:cxn modelId="{64EC8FE0-84BC-4403-8891-BE3B4D9C05C9}" type="presParOf" srcId="{C1A0B7B5-1518-43E9-BED7-0F557A5A6ED9}" destId="{A29947F4-2006-472B-8D27-F93815D85C1E}" srcOrd="4" destOrd="0" presId="urn:microsoft.com/office/officeart/2005/8/layout/cycle6"/>
    <dgm:cxn modelId="{FE18B19C-8B7A-497A-B75F-4E3D00357F07}" type="presParOf" srcId="{C1A0B7B5-1518-43E9-BED7-0F557A5A6ED9}" destId="{EE92F584-D242-43F3-AFC0-CA59E6CF3AF0}" srcOrd="5" destOrd="0" presId="urn:microsoft.com/office/officeart/2005/8/layout/cycle6"/>
    <dgm:cxn modelId="{0CEA0602-471B-4C40-B6E4-B63892ECE937}" type="presParOf" srcId="{C1A0B7B5-1518-43E9-BED7-0F557A5A6ED9}" destId="{292D3015-3C00-45A4-B569-22CEE7960EBB}" srcOrd="6" destOrd="0" presId="urn:microsoft.com/office/officeart/2005/8/layout/cycle6"/>
    <dgm:cxn modelId="{E1872B22-6161-46D1-8481-BAB7655AAD6F}" type="presParOf" srcId="{C1A0B7B5-1518-43E9-BED7-0F557A5A6ED9}" destId="{07768D7F-6FF3-432B-9F14-1DF7D130AE22}" srcOrd="7" destOrd="0" presId="urn:microsoft.com/office/officeart/2005/8/layout/cycle6"/>
    <dgm:cxn modelId="{160B3FBD-8FB4-47CB-B7BA-79214346C55C}" type="presParOf" srcId="{C1A0B7B5-1518-43E9-BED7-0F557A5A6ED9}" destId="{AA24B2C0-DE7E-4997-AE2B-F091C01FADBF}" srcOrd="8" destOrd="0" presId="urn:microsoft.com/office/officeart/2005/8/layout/cycle6"/>
    <dgm:cxn modelId="{0B9DB4BA-3F5E-48E6-90C6-D5A39B3F09F7}" type="presParOf" srcId="{C1A0B7B5-1518-43E9-BED7-0F557A5A6ED9}" destId="{68A733EC-77D0-4C11-A2C9-3E15EAE11BA0}" srcOrd="9" destOrd="0" presId="urn:microsoft.com/office/officeart/2005/8/layout/cycle6"/>
    <dgm:cxn modelId="{EF2274EF-2505-4C47-9F41-F2459D3E92FC}" type="presParOf" srcId="{C1A0B7B5-1518-43E9-BED7-0F557A5A6ED9}" destId="{22CD256D-5D0D-4749-B6B1-C4C60296C5C2}" srcOrd="10" destOrd="0" presId="urn:microsoft.com/office/officeart/2005/8/layout/cycle6"/>
    <dgm:cxn modelId="{4371DFE9-B2FE-45F5-A6A3-A8903FB2EAB9}" type="presParOf" srcId="{C1A0B7B5-1518-43E9-BED7-0F557A5A6ED9}" destId="{DCB7CCC2-CD76-47B3-8E89-D625DA8231ED}" srcOrd="11" destOrd="0" presId="urn:microsoft.com/office/officeart/2005/8/layout/cycle6"/>
    <dgm:cxn modelId="{E9ED8793-536E-45F1-A292-096C8AEABF7D}" type="presParOf" srcId="{C1A0B7B5-1518-43E9-BED7-0F557A5A6ED9}" destId="{0492297C-C248-4B81-B6AB-D6A6C61FC061}" srcOrd="12" destOrd="0" presId="urn:microsoft.com/office/officeart/2005/8/layout/cycle6"/>
    <dgm:cxn modelId="{401A6E2D-7061-4BBC-957D-772CD0A1DD3F}" type="presParOf" srcId="{C1A0B7B5-1518-43E9-BED7-0F557A5A6ED9}" destId="{B920A799-F746-4770-8E32-782EC96B33DE}" srcOrd="13" destOrd="0" presId="urn:microsoft.com/office/officeart/2005/8/layout/cycle6"/>
    <dgm:cxn modelId="{1C987715-023A-412F-998D-E045D2293CE8}" type="presParOf" srcId="{C1A0B7B5-1518-43E9-BED7-0F557A5A6ED9}" destId="{45D91C23-F73F-444E-BB74-EC9B654D7A3A}" srcOrd="14" destOrd="0" presId="urn:microsoft.com/office/officeart/2005/8/layout/cycle6"/>
    <dgm:cxn modelId="{03E7352F-6B4F-477D-A62A-D255C9EBDF09}" type="presParOf" srcId="{C1A0B7B5-1518-43E9-BED7-0F557A5A6ED9}" destId="{CD3CB168-68A5-4217-807C-CF53ABECAC06}" srcOrd="15" destOrd="0" presId="urn:microsoft.com/office/officeart/2005/8/layout/cycle6"/>
    <dgm:cxn modelId="{84E43450-9493-4B1D-A197-7900F75F0E2A}" type="presParOf" srcId="{C1A0B7B5-1518-43E9-BED7-0F557A5A6ED9}" destId="{69BE0F8B-52F8-432D-88EB-613FB4B01F15}" srcOrd="16" destOrd="0" presId="urn:microsoft.com/office/officeart/2005/8/layout/cycle6"/>
    <dgm:cxn modelId="{5165D7B4-342D-4201-A839-FDAD5BC74139}" type="presParOf" srcId="{C1A0B7B5-1518-43E9-BED7-0F557A5A6ED9}" destId="{FAF3D7C6-D798-4364-BC79-0D00A3EA7F86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DA522-179B-4A7D-A309-4417A6F73A8A}">
      <dsp:nvSpPr>
        <dsp:cNvPr id="0" name=""/>
        <dsp:cNvSpPr/>
      </dsp:nvSpPr>
      <dsp:spPr>
        <a:xfrm>
          <a:off x="3899" y="706117"/>
          <a:ext cx="2111459" cy="12668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Autoridad Marítima / Dimar </a:t>
          </a:r>
        </a:p>
      </dsp:txBody>
      <dsp:txXfrm>
        <a:off x="3899" y="706117"/>
        <a:ext cx="2111459" cy="1266875"/>
      </dsp:txXfrm>
    </dsp:sp>
    <dsp:sp modelId="{A4DEBAF2-8075-4A9C-9A53-7FE9D26B5463}">
      <dsp:nvSpPr>
        <dsp:cNvPr id="0" name=""/>
        <dsp:cNvSpPr/>
      </dsp:nvSpPr>
      <dsp:spPr>
        <a:xfrm>
          <a:off x="2326505" y="706117"/>
          <a:ext cx="2111459" cy="12668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Ministerio de Transporte y sus delegaciones</a:t>
          </a:r>
        </a:p>
      </dsp:txBody>
      <dsp:txXfrm>
        <a:off x="2326505" y="706117"/>
        <a:ext cx="2111459" cy="1266875"/>
      </dsp:txXfrm>
    </dsp:sp>
    <dsp:sp modelId="{9641DEF6-A130-4669-98E0-BC8DEA30B5E8}">
      <dsp:nvSpPr>
        <dsp:cNvPr id="0" name=""/>
        <dsp:cNvSpPr/>
      </dsp:nvSpPr>
      <dsp:spPr>
        <a:xfrm>
          <a:off x="4649110" y="706117"/>
          <a:ext cx="2111459" cy="12668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Cormagdalena (mantenimiento del canal) </a:t>
          </a:r>
        </a:p>
      </dsp:txBody>
      <dsp:txXfrm>
        <a:off x="4649110" y="706117"/>
        <a:ext cx="2111459" cy="1266875"/>
      </dsp:txXfrm>
    </dsp:sp>
    <dsp:sp modelId="{B76226C5-58E0-4FA7-B3D1-40EEEB3C2AD0}">
      <dsp:nvSpPr>
        <dsp:cNvPr id="0" name=""/>
        <dsp:cNvSpPr/>
      </dsp:nvSpPr>
      <dsp:spPr>
        <a:xfrm>
          <a:off x="6971715" y="706117"/>
          <a:ext cx="2111459" cy="12668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Gobierno local </a:t>
          </a:r>
        </a:p>
      </dsp:txBody>
      <dsp:txXfrm>
        <a:off x="6971715" y="706117"/>
        <a:ext cx="2111459" cy="1266875"/>
      </dsp:txXfrm>
    </dsp:sp>
    <dsp:sp modelId="{EC0B44FE-AD6B-4196-AA56-306F98783E31}">
      <dsp:nvSpPr>
        <dsp:cNvPr id="0" name=""/>
        <dsp:cNvSpPr/>
      </dsp:nvSpPr>
      <dsp:spPr>
        <a:xfrm>
          <a:off x="9294320" y="706117"/>
          <a:ext cx="2111459" cy="12668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Instalaciones portuarias </a:t>
          </a:r>
        </a:p>
      </dsp:txBody>
      <dsp:txXfrm>
        <a:off x="9294320" y="706117"/>
        <a:ext cx="2111459" cy="1266875"/>
      </dsp:txXfrm>
    </dsp:sp>
    <dsp:sp modelId="{88E8E216-88C3-4CC2-ADEC-7811705221A8}">
      <dsp:nvSpPr>
        <dsp:cNvPr id="0" name=""/>
        <dsp:cNvSpPr/>
      </dsp:nvSpPr>
      <dsp:spPr>
        <a:xfrm>
          <a:off x="1165202" y="2184139"/>
          <a:ext cx="2111459" cy="12668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Pilotos prácticos </a:t>
          </a:r>
        </a:p>
      </dsp:txBody>
      <dsp:txXfrm>
        <a:off x="1165202" y="2184139"/>
        <a:ext cx="2111459" cy="1266875"/>
      </dsp:txXfrm>
    </dsp:sp>
    <dsp:sp modelId="{2EF51A3F-8161-4C31-8A4A-239C372F39FD}">
      <dsp:nvSpPr>
        <dsp:cNvPr id="0" name=""/>
        <dsp:cNvSpPr/>
      </dsp:nvSpPr>
      <dsp:spPr>
        <a:xfrm>
          <a:off x="3487807" y="2184139"/>
          <a:ext cx="2111459" cy="12668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Líneas marítimas </a:t>
          </a:r>
        </a:p>
      </dsp:txBody>
      <dsp:txXfrm>
        <a:off x="3487807" y="2184139"/>
        <a:ext cx="2111459" cy="1266875"/>
      </dsp:txXfrm>
    </dsp:sp>
    <dsp:sp modelId="{DCCD730D-DC91-40AC-86A3-0B739F23B5F7}">
      <dsp:nvSpPr>
        <dsp:cNvPr id="0" name=""/>
        <dsp:cNvSpPr/>
      </dsp:nvSpPr>
      <dsp:spPr>
        <a:xfrm>
          <a:off x="5810412" y="2184139"/>
          <a:ext cx="2111459" cy="12668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Remolcadores </a:t>
          </a:r>
        </a:p>
      </dsp:txBody>
      <dsp:txXfrm>
        <a:off x="5810412" y="2184139"/>
        <a:ext cx="2111459" cy="1266875"/>
      </dsp:txXfrm>
    </dsp:sp>
    <dsp:sp modelId="{3770ABC0-BDF0-4687-A513-05541A3AFFBD}">
      <dsp:nvSpPr>
        <dsp:cNvPr id="0" name=""/>
        <dsp:cNvSpPr/>
      </dsp:nvSpPr>
      <dsp:spPr>
        <a:xfrm>
          <a:off x="8133018" y="2184139"/>
          <a:ext cx="2111459" cy="12668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b="1" kern="1200" dirty="0"/>
            <a:t>Gremios</a:t>
          </a:r>
        </a:p>
      </dsp:txBody>
      <dsp:txXfrm>
        <a:off x="8133018" y="2184139"/>
        <a:ext cx="2111459" cy="1266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2CDD7-81EF-4661-8241-2DF1CEB0CCC4}">
      <dsp:nvSpPr>
        <dsp:cNvPr id="0" name=""/>
        <dsp:cNvSpPr/>
      </dsp:nvSpPr>
      <dsp:spPr>
        <a:xfrm>
          <a:off x="4625668" y="1505"/>
          <a:ext cx="1435313" cy="932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/>
            <a:t>Autoridad Marítima</a:t>
          </a:r>
        </a:p>
      </dsp:txBody>
      <dsp:txXfrm>
        <a:off x="4671211" y="47048"/>
        <a:ext cx="1344227" cy="841867"/>
      </dsp:txXfrm>
    </dsp:sp>
    <dsp:sp modelId="{CCCCA74C-3C9F-4545-90AE-33D7422CB1C1}">
      <dsp:nvSpPr>
        <dsp:cNvPr id="0" name=""/>
        <dsp:cNvSpPr/>
      </dsp:nvSpPr>
      <dsp:spPr>
        <a:xfrm>
          <a:off x="3144307" y="467982"/>
          <a:ext cx="4398035" cy="4398035"/>
        </a:xfrm>
        <a:custGeom>
          <a:avLst/>
          <a:gdLst/>
          <a:ahLst/>
          <a:cxnLst/>
          <a:rect l="0" t="0" r="0" b="0"/>
          <a:pathLst>
            <a:path>
              <a:moveTo>
                <a:pt x="2925857" y="123594"/>
              </a:moveTo>
              <a:arcTo wR="2199017" hR="2199017" stAng="17358055" swAng="150223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9DE10-253A-4B8A-A472-4F8CC70A93A0}">
      <dsp:nvSpPr>
        <dsp:cNvPr id="0" name=""/>
        <dsp:cNvSpPr/>
      </dsp:nvSpPr>
      <dsp:spPr>
        <a:xfrm>
          <a:off x="6508085" y="1101014"/>
          <a:ext cx="1479291" cy="932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/>
            <a:t>Instalaciones Portuarias</a:t>
          </a:r>
        </a:p>
      </dsp:txBody>
      <dsp:txXfrm>
        <a:off x="6553628" y="1146557"/>
        <a:ext cx="1388205" cy="841867"/>
      </dsp:txXfrm>
    </dsp:sp>
    <dsp:sp modelId="{EE92F584-D242-43F3-AFC0-CA59E6CF3AF0}">
      <dsp:nvSpPr>
        <dsp:cNvPr id="0" name=""/>
        <dsp:cNvSpPr/>
      </dsp:nvSpPr>
      <dsp:spPr>
        <a:xfrm>
          <a:off x="3144307" y="467982"/>
          <a:ext cx="4398035" cy="4398035"/>
        </a:xfrm>
        <a:custGeom>
          <a:avLst/>
          <a:gdLst/>
          <a:ahLst/>
          <a:cxnLst/>
          <a:rect l="0" t="0" r="0" b="0"/>
          <a:pathLst>
            <a:path>
              <a:moveTo>
                <a:pt x="4308559" y="1578120"/>
              </a:moveTo>
              <a:arcTo wR="2199017" hR="2199017" stAng="20615962" swAng="19680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D3015-3C00-45A4-B569-22CEE7960EBB}">
      <dsp:nvSpPr>
        <dsp:cNvPr id="0" name=""/>
        <dsp:cNvSpPr/>
      </dsp:nvSpPr>
      <dsp:spPr>
        <a:xfrm>
          <a:off x="6530074" y="3300032"/>
          <a:ext cx="1435313" cy="932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/>
            <a:t>Pilotos prácticos</a:t>
          </a:r>
        </a:p>
      </dsp:txBody>
      <dsp:txXfrm>
        <a:off x="6575617" y="3345575"/>
        <a:ext cx="1344227" cy="841867"/>
      </dsp:txXfrm>
    </dsp:sp>
    <dsp:sp modelId="{AA24B2C0-DE7E-4997-AE2B-F091C01FADBF}">
      <dsp:nvSpPr>
        <dsp:cNvPr id="0" name=""/>
        <dsp:cNvSpPr/>
      </dsp:nvSpPr>
      <dsp:spPr>
        <a:xfrm>
          <a:off x="3144307" y="467982"/>
          <a:ext cx="4398035" cy="4398035"/>
        </a:xfrm>
        <a:custGeom>
          <a:avLst/>
          <a:gdLst/>
          <a:ahLst/>
          <a:cxnLst/>
          <a:rect l="0" t="0" r="0" b="0"/>
          <a:pathLst>
            <a:path>
              <a:moveTo>
                <a:pt x="3736445" y="3771275"/>
              </a:moveTo>
              <a:arcTo wR="2199017" hR="2199017" stAng="2738503" swAng="1381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733EC-77D0-4C11-A2C9-3E15EAE11BA0}">
      <dsp:nvSpPr>
        <dsp:cNvPr id="0" name=""/>
        <dsp:cNvSpPr/>
      </dsp:nvSpPr>
      <dsp:spPr>
        <a:xfrm>
          <a:off x="4551678" y="4399540"/>
          <a:ext cx="1583294" cy="932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/>
            <a:t>Remolcadores</a:t>
          </a:r>
        </a:p>
      </dsp:txBody>
      <dsp:txXfrm>
        <a:off x="4597221" y="4445083"/>
        <a:ext cx="1492208" cy="841867"/>
      </dsp:txXfrm>
    </dsp:sp>
    <dsp:sp modelId="{DCB7CCC2-CD76-47B3-8E89-D625DA8231ED}">
      <dsp:nvSpPr>
        <dsp:cNvPr id="0" name=""/>
        <dsp:cNvSpPr/>
      </dsp:nvSpPr>
      <dsp:spPr>
        <a:xfrm>
          <a:off x="3144307" y="467982"/>
          <a:ext cx="4398035" cy="4398035"/>
        </a:xfrm>
        <a:custGeom>
          <a:avLst/>
          <a:gdLst/>
          <a:ahLst/>
          <a:cxnLst/>
          <a:rect l="0" t="0" r="0" b="0"/>
          <a:pathLst>
            <a:path>
              <a:moveTo>
                <a:pt x="1399024" y="4247356"/>
              </a:moveTo>
              <a:arcTo wR="2199017" hR="2199017" stAng="6680009" swAng="1381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2297C-C248-4B81-B6AB-D6A6C61FC061}">
      <dsp:nvSpPr>
        <dsp:cNvPr id="0" name=""/>
        <dsp:cNvSpPr/>
      </dsp:nvSpPr>
      <dsp:spPr>
        <a:xfrm>
          <a:off x="2721263" y="3300032"/>
          <a:ext cx="1435313" cy="932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/>
            <a:t>Autoridades del Canal</a:t>
          </a:r>
        </a:p>
      </dsp:txBody>
      <dsp:txXfrm>
        <a:off x="2766806" y="3345575"/>
        <a:ext cx="1344227" cy="841867"/>
      </dsp:txXfrm>
    </dsp:sp>
    <dsp:sp modelId="{45D91C23-F73F-444E-BB74-EC9B654D7A3A}">
      <dsp:nvSpPr>
        <dsp:cNvPr id="0" name=""/>
        <dsp:cNvSpPr/>
      </dsp:nvSpPr>
      <dsp:spPr>
        <a:xfrm>
          <a:off x="3144307" y="467982"/>
          <a:ext cx="4398035" cy="4398035"/>
        </a:xfrm>
        <a:custGeom>
          <a:avLst/>
          <a:gdLst/>
          <a:ahLst/>
          <a:cxnLst/>
          <a:rect l="0" t="0" r="0" b="0"/>
          <a:pathLst>
            <a:path>
              <a:moveTo>
                <a:pt x="89476" y="2819914"/>
              </a:moveTo>
              <a:arcTo wR="2199017" hR="2199017" stAng="9815962" swAng="19680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CB168-68A5-4217-807C-CF53ABECAC06}">
      <dsp:nvSpPr>
        <dsp:cNvPr id="0" name=""/>
        <dsp:cNvSpPr/>
      </dsp:nvSpPr>
      <dsp:spPr>
        <a:xfrm>
          <a:off x="2721263" y="1101014"/>
          <a:ext cx="1435313" cy="932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/>
            <a:t>Gremio </a:t>
          </a:r>
        </a:p>
      </dsp:txBody>
      <dsp:txXfrm>
        <a:off x="2766806" y="1146557"/>
        <a:ext cx="1344227" cy="841867"/>
      </dsp:txXfrm>
    </dsp:sp>
    <dsp:sp modelId="{FAF3D7C6-D798-4364-BC79-0D00A3EA7F86}">
      <dsp:nvSpPr>
        <dsp:cNvPr id="0" name=""/>
        <dsp:cNvSpPr/>
      </dsp:nvSpPr>
      <dsp:spPr>
        <a:xfrm>
          <a:off x="3144307" y="467982"/>
          <a:ext cx="4398035" cy="4398035"/>
        </a:xfrm>
        <a:custGeom>
          <a:avLst/>
          <a:gdLst/>
          <a:ahLst/>
          <a:cxnLst/>
          <a:rect l="0" t="0" r="0" b="0"/>
          <a:pathLst>
            <a:path>
              <a:moveTo>
                <a:pt x="662140" y="626221"/>
              </a:moveTo>
              <a:arcTo wR="2199017" hR="2199017" stAng="13539707" swAng="150223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82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742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096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4428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74699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8994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1517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7895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827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299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7200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784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74699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6587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2607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3800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650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470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87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1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437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61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555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66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localhost/Users/gamacreativos/Dropbox/archivos%20gama/ASOPORTUARIA/PlantillaPPT3.jp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file://localhost/Users/gamacreativos/Dropbox/archivos%20gama/ASOPORTUARIA/PlantillaPPT3.jpg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ntillaPPT3.jpg" descr="/Users/gamacreativos/Dropbox/archivos gama/ASOPORTUARIA/PlantillaPPT3.jp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892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882D2-E0CD-44C8-9B06-B0BF72891145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0607-466B-4670-9004-C8AD1D5541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091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ntillaPPT3.jpg" descr="/Users/gamacreativos/Dropbox/archivos gama/ASOPORTUARIA/PlantillaPPT3.jp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892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1096-6A32-43CF-8B2C-8E02F166AE6E}" type="datetimeFigureOut">
              <a:rPr lang="es-CO" smtClean="0"/>
              <a:t>22/04/2025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138EB-9E7A-4D8F-BE60-83EE5E42D1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433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hyperlink" Target="Mapa%20Concesiones%20Barranquilla%20(2)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72ABC-69A9-4F7F-BEE6-8E4184D00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Prevención de accidentes por parte de los Estados. ¿las medidas tienen éxito?</a:t>
            </a:r>
            <a:endParaRPr lang="es-CO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D726FD-AA3B-427A-9F99-B35B3CAAB9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Abril de 2024 </a:t>
            </a:r>
          </a:p>
        </p:txBody>
      </p:sp>
    </p:spTree>
    <p:extLst>
      <p:ext uri="{BB962C8B-B14F-4D97-AF65-F5344CB8AC3E}">
        <p14:creationId xmlns:p14="http://schemas.microsoft.com/office/powerpoint/2010/main" val="166264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Estudio Operativo del Canal Navegable </a:t>
            </a:r>
          </a:p>
        </p:txBody>
      </p:sp>
      <p:pic>
        <p:nvPicPr>
          <p:cNvPr id="2050" name="Picture 2" descr="Management change in FORCE Technology">
            <a:extLst>
              <a:ext uri="{FF2B5EF4-FFF2-40B4-BE49-F238E27FC236}">
                <a16:creationId xmlns:a16="http://schemas.microsoft.com/office/drawing/2014/main" id="{DACE2F7A-8AA5-4A68-9416-CA515A8A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" y="2477328"/>
            <a:ext cx="4090035" cy="224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8577AE-029A-4E28-9801-D287E1FC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88" y="1582819"/>
            <a:ext cx="5859834" cy="1789017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A7C12DD-2F43-4A86-9566-D93384F2C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570" y="4087419"/>
            <a:ext cx="7426830" cy="2241945"/>
          </a:xfrm>
        </p:spPr>
        <p:txBody>
          <a:bodyPr>
            <a:normAutofit fontScale="77500" lnSpcReduction="20000"/>
          </a:bodyPr>
          <a:lstStyle/>
          <a:p>
            <a:pPr marL="342900" marR="12128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Simulación para replicar escenarios reales en distintos ambientes, con el fin de poder verificar la eficiencia del canal navegable. </a:t>
            </a:r>
          </a:p>
          <a:p>
            <a:pPr marL="342900" marR="12128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Esta metodología permite la planeación y evaluación de operaciones marítimas, para garantizar la seguridad de las maniobras que efectivamente se ejecuten. </a:t>
            </a:r>
          </a:p>
          <a:p>
            <a:pPr marL="342900" marR="12128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Lo anterior incluye los limites operacionales del puerto.  </a:t>
            </a:r>
            <a:endParaRPr lang="es-CO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342900" marR="12128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CO" sz="280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0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Estudio Operativo del Canal Navegable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0A08B1-6C42-4356-8155-B92F24B43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4" y="1733995"/>
            <a:ext cx="3509976" cy="1494207"/>
          </a:xfrm>
          <a:prstGeom prst="rect">
            <a:avLst/>
          </a:prstGeom>
        </p:spPr>
      </p:pic>
      <p:pic>
        <p:nvPicPr>
          <p:cNvPr id="3074" name="Picture 2" descr="Dirección General Marítima - Dimar | LinkedIn">
            <a:extLst>
              <a:ext uri="{FF2B5EF4-FFF2-40B4-BE49-F238E27FC236}">
                <a16:creationId xmlns:a16="http://schemas.microsoft.com/office/drawing/2014/main" id="{DBE34269-02FC-4C24-80C8-AD3DCD78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152132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icio - Cormagdalena">
            <a:extLst>
              <a:ext uri="{FF2B5EF4-FFF2-40B4-BE49-F238E27FC236}">
                <a16:creationId xmlns:a16="http://schemas.microsoft.com/office/drawing/2014/main" id="{54DCBDE4-FC41-47A8-AA66-3536D28E6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595" y="1631920"/>
            <a:ext cx="29146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lotosPuertoBarranquilla (@pilotosbaq) / X">
            <a:extLst>
              <a:ext uri="{FF2B5EF4-FFF2-40B4-BE49-F238E27FC236}">
                <a16:creationId xmlns:a16="http://schemas.microsoft.com/office/drawing/2014/main" id="{A35FB601-78C2-4B3E-8D0E-0B7DC79D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98" y="36322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ngreso – Congreso">
            <a:extLst>
              <a:ext uri="{FF2B5EF4-FFF2-40B4-BE49-F238E27FC236}">
                <a16:creationId xmlns:a16="http://schemas.microsoft.com/office/drawing/2014/main" id="{17AF03F9-DA77-40A4-9EB3-8BA4E9E1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57" y="38204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ámara de Comercio de Barranquilla">
            <a:extLst>
              <a:ext uri="{FF2B5EF4-FFF2-40B4-BE49-F238E27FC236}">
                <a16:creationId xmlns:a16="http://schemas.microsoft.com/office/drawing/2014/main" id="{B89C6396-D7B8-4849-8387-03F8929C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39" y="38204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3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Estudio Operativo del Canal Navegable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E80AB51-6B6E-411F-B149-7B46497C4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815" y="3779519"/>
            <a:ext cx="3720321" cy="2963821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C73382F-E97E-4FA0-8877-31C293121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20" y="3702132"/>
            <a:ext cx="3350865" cy="315586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4FC3C3-A9F7-478B-84C2-2821885891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569" y="1511920"/>
            <a:ext cx="4592319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Rediseño Canal Navegable – en proceso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822CCC0-96C6-4B54-B27D-FEC58441D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7798" y="1600200"/>
            <a:ext cx="3616404" cy="4525963"/>
          </a:xfrm>
        </p:spPr>
      </p:pic>
    </p:spTree>
    <p:extLst>
      <p:ext uri="{BB962C8B-B14F-4D97-AF65-F5344CB8AC3E}">
        <p14:creationId xmlns:p14="http://schemas.microsoft.com/office/powerpoint/2010/main" val="309483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Gestión del Canal Navegable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8D7A26-D2BB-4DF8-B344-08E9F535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67793"/>
          </a:xfrm>
        </p:spPr>
        <p:txBody>
          <a:bodyPr>
            <a:normAutofit/>
          </a:bodyPr>
          <a:lstStyle/>
          <a:p>
            <a:r>
              <a:rPr lang="es-CO" sz="2000" dirty="0"/>
              <a:t>Frecuencia en las mediciones </a:t>
            </a:r>
          </a:p>
          <a:p>
            <a:endParaRPr lang="es-CO" sz="2000" dirty="0"/>
          </a:p>
          <a:p>
            <a:r>
              <a:rPr lang="es-CO" sz="2000" dirty="0"/>
              <a:t>Mediciones de caudales, niveles de agua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772389-3EB5-4C58-A2F5-D9F6417A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01" y="3209287"/>
            <a:ext cx="5661370" cy="27038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FDD79C-4525-4A45-952F-2FB7CF26B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9"/>
          <a:stretch/>
        </p:blipFill>
        <p:spPr>
          <a:xfrm>
            <a:off x="6512612" y="2145068"/>
            <a:ext cx="540992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67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Estabilidad en el Calado Operativo </a:t>
            </a: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625C03B6-6245-4FF7-87E6-E4DA559AC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664709"/>
              </p:ext>
            </p:extLst>
          </p:nvPr>
        </p:nvGraphicFramePr>
        <p:xfrm>
          <a:off x="762000" y="163192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298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Condiciones de Seguridad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0662AF5-D655-4A91-9250-D61B2A1FE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302" y="2408801"/>
            <a:ext cx="5111685" cy="2498479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9D580B-7743-47A3-BC92-EE432F7F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87" y="1367046"/>
            <a:ext cx="6369013" cy="52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0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9204960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Seguridad Marítima… con Competitividad 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97E2D547-6C59-478B-A7D1-AAB6212DD0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256543"/>
              </p:ext>
            </p:extLst>
          </p:nvPr>
        </p:nvGraphicFramePr>
        <p:xfrm>
          <a:off x="721360" y="2174240"/>
          <a:ext cx="10972800" cy="468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9E74721-1E77-430B-AC55-C6E182581237}"/>
              </a:ext>
            </a:extLst>
          </p:cNvPr>
          <p:cNvSpPr txBox="1"/>
          <p:nvPr/>
        </p:nvSpPr>
        <p:spPr>
          <a:xfrm>
            <a:off x="1107440" y="1651020"/>
            <a:ext cx="920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Restricciones por velocidad del viento</a:t>
            </a:r>
          </a:p>
        </p:txBody>
      </p:sp>
    </p:spTree>
    <p:extLst>
      <p:ext uri="{BB962C8B-B14F-4D97-AF65-F5344CB8AC3E}">
        <p14:creationId xmlns:p14="http://schemas.microsoft.com/office/powerpoint/2010/main" val="20936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C0268C9-B5B4-4941-B342-D41BB721FB54}"/>
              </a:ext>
            </a:extLst>
          </p:cNvPr>
          <p:cNvGrpSpPr/>
          <p:nvPr/>
        </p:nvGrpSpPr>
        <p:grpSpPr>
          <a:xfrm>
            <a:off x="0" y="1598073"/>
            <a:ext cx="12287729" cy="5176531"/>
            <a:chOff x="0" y="1164175"/>
            <a:chExt cx="12287729" cy="5176531"/>
          </a:xfrm>
        </p:grpSpPr>
        <p:cxnSp>
          <p:nvCxnSpPr>
            <p:cNvPr id="3" name="3 Conector recto">
              <a:extLst>
                <a:ext uri="{FF2B5EF4-FFF2-40B4-BE49-F238E27FC236}">
                  <a16:creationId xmlns:a16="http://schemas.microsoft.com/office/drawing/2014/main" id="{A7B988ED-BB02-4EC4-9C19-DD605A5926FA}"/>
                </a:ext>
              </a:extLst>
            </p:cNvPr>
            <p:cNvCxnSpPr/>
            <p:nvPr/>
          </p:nvCxnSpPr>
          <p:spPr>
            <a:xfrm>
              <a:off x="0" y="1164175"/>
              <a:ext cx="12192000" cy="0"/>
            </a:xfrm>
            <a:prstGeom prst="line">
              <a:avLst/>
            </a:prstGeom>
            <a:ln>
              <a:solidFill>
                <a:srgbClr val="2349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Imagen 3">
              <a:hlinkClick r:id="rId2" action="ppaction://hlinkfile"/>
              <a:extLst>
                <a:ext uri="{FF2B5EF4-FFF2-40B4-BE49-F238E27FC236}">
                  <a16:creationId xmlns:a16="http://schemas.microsoft.com/office/drawing/2014/main" id="{AEB6042D-0759-4395-BE3E-6035EC5C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" t="6861" r="671" b="8725"/>
            <a:stretch/>
          </p:blipFill>
          <p:spPr>
            <a:xfrm>
              <a:off x="0" y="1179967"/>
              <a:ext cx="12201201" cy="5160739"/>
            </a:xfrm>
            <a:prstGeom prst="rect">
              <a:avLst/>
            </a:prstGeom>
          </p:spPr>
        </p:pic>
        <p:pic>
          <p:nvPicPr>
            <p:cNvPr id="5" name="Imagen 4" descr="Sin-título-6.png">
              <a:extLst>
                <a:ext uri="{FF2B5EF4-FFF2-40B4-BE49-F238E27FC236}">
                  <a16:creationId xmlns:a16="http://schemas.microsoft.com/office/drawing/2014/main" id="{DD2DAAF3-FB82-423B-B1EE-124339AC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07" y="4070485"/>
              <a:ext cx="333086" cy="423877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59363A3-E1FA-4195-B053-3FB673220B35}"/>
                </a:ext>
              </a:extLst>
            </p:cNvPr>
            <p:cNvSpPr txBox="1"/>
            <p:nvPr/>
          </p:nvSpPr>
          <p:spPr>
            <a:xfrm>
              <a:off x="4452594" y="3902790"/>
              <a:ext cx="11996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b="1" dirty="0">
                  <a:solidFill>
                    <a:schemeClr val="accent2">
                      <a:lumMod val="50000"/>
                    </a:schemeClr>
                  </a:solidFill>
                </a:rPr>
                <a:t>Monómeros</a:t>
              </a:r>
            </a:p>
          </p:txBody>
        </p:sp>
        <p:pic>
          <p:nvPicPr>
            <p:cNvPr id="7" name="Imagen 6" descr="Sin-título-6.png">
              <a:extLst>
                <a:ext uri="{FF2B5EF4-FFF2-40B4-BE49-F238E27FC236}">
                  <a16:creationId xmlns:a16="http://schemas.microsoft.com/office/drawing/2014/main" id="{9AF489AA-BF88-4400-A85B-C339D4856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49" y="3850418"/>
              <a:ext cx="333086" cy="423877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4DF7C5C-5B76-4EDB-92E4-2C55008FAA91}"/>
                </a:ext>
              </a:extLst>
            </p:cNvPr>
            <p:cNvSpPr txBox="1"/>
            <p:nvPr/>
          </p:nvSpPr>
          <p:spPr>
            <a:xfrm>
              <a:off x="5296771" y="4199342"/>
              <a:ext cx="7992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b="1" dirty="0">
                  <a:solidFill>
                    <a:schemeClr val="accent2">
                      <a:lumMod val="50000"/>
                    </a:schemeClr>
                  </a:solidFill>
                </a:rPr>
                <a:t>Compas</a:t>
              </a:r>
            </a:p>
          </p:txBody>
        </p:sp>
        <p:pic>
          <p:nvPicPr>
            <p:cNvPr id="9" name="Imagen 8" descr="Sin-título-6.png">
              <a:extLst>
                <a:ext uri="{FF2B5EF4-FFF2-40B4-BE49-F238E27FC236}">
                  <a16:creationId xmlns:a16="http://schemas.microsoft.com/office/drawing/2014/main" id="{3044F44C-A884-4AA7-BAD7-9BAC34DC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051" y="3425457"/>
              <a:ext cx="333086" cy="423877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F233C06-8AB4-4920-A0B5-5B44DB3E4DDC}"/>
                </a:ext>
              </a:extLst>
            </p:cNvPr>
            <p:cNvSpPr txBox="1"/>
            <p:nvPr/>
          </p:nvSpPr>
          <p:spPr>
            <a:xfrm>
              <a:off x="5950192" y="3719744"/>
              <a:ext cx="6754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>
                  <a:solidFill>
                    <a:schemeClr val="accent2">
                      <a:lumMod val="50000"/>
                    </a:schemeClr>
                  </a:solidFill>
                </a:rPr>
                <a:t>Vopak</a:t>
              </a:r>
            </a:p>
          </p:txBody>
        </p:sp>
        <p:pic>
          <p:nvPicPr>
            <p:cNvPr id="11" name="Imagen 10" descr="Sin-título-6.png">
              <a:extLst>
                <a:ext uri="{FF2B5EF4-FFF2-40B4-BE49-F238E27FC236}">
                  <a16:creationId xmlns:a16="http://schemas.microsoft.com/office/drawing/2014/main" id="{B7AE6319-5AF7-4DE7-91D0-2505E066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2163" y="3091893"/>
              <a:ext cx="333086" cy="423877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43FDCAD-11E5-4F0E-B0BC-DF42719E726F}"/>
                </a:ext>
              </a:extLst>
            </p:cNvPr>
            <p:cNvSpPr txBox="1"/>
            <p:nvPr/>
          </p:nvSpPr>
          <p:spPr>
            <a:xfrm>
              <a:off x="10392427" y="3289263"/>
              <a:ext cx="10579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b="1" dirty="0">
                  <a:solidFill>
                    <a:schemeClr val="accent2">
                      <a:lumMod val="50000"/>
                    </a:schemeClr>
                  </a:solidFill>
                </a:rPr>
                <a:t>Puerto de Barranquilla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1273045-5866-4CD3-9705-3795F894C01C}"/>
                </a:ext>
              </a:extLst>
            </p:cNvPr>
            <p:cNvSpPr txBox="1"/>
            <p:nvPr/>
          </p:nvSpPr>
          <p:spPr>
            <a:xfrm>
              <a:off x="11049091" y="3699096"/>
              <a:ext cx="12386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>
                  <a:solidFill>
                    <a:schemeClr val="accent2">
                      <a:lumMod val="50000"/>
                    </a:schemeClr>
                  </a:solidFill>
                </a:rPr>
                <a:t>Portmagdalena</a:t>
              </a:r>
            </a:p>
          </p:txBody>
        </p:sp>
        <p:pic>
          <p:nvPicPr>
            <p:cNvPr id="14" name="Imagen 13" descr="Sin-título-6.png">
              <a:extLst>
                <a:ext uri="{FF2B5EF4-FFF2-40B4-BE49-F238E27FC236}">
                  <a16:creationId xmlns:a16="http://schemas.microsoft.com/office/drawing/2014/main" id="{7637F96B-F67A-4477-845E-410D246B4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9600" y="3376649"/>
              <a:ext cx="333086" cy="423877"/>
            </a:xfrm>
            <a:prstGeom prst="rect">
              <a:avLst/>
            </a:prstGeom>
          </p:spPr>
        </p:pic>
        <p:pic>
          <p:nvPicPr>
            <p:cNvPr id="15" name="Imagen 14" descr="Sin-título-6.png">
              <a:extLst>
                <a:ext uri="{FF2B5EF4-FFF2-40B4-BE49-F238E27FC236}">
                  <a16:creationId xmlns:a16="http://schemas.microsoft.com/office/drawing/2014/main" id="{871AFD10-D210-480B-99FB-45EA4848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146" y="2265964"/>
              <a:ext cx="333086" cy="42387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E107B3A-683F-40D2-BEEE-46E393279E99}"/>
                </a:ext>
              </a:extLst>
            </p:cNvPr>
            <p:cNvSpPr txBox="1"/>
            <p:nvPr/>
          </p:nvSpPr>
          <p:spPr>
            <a:xfrm>
              <a:off x="10429049" y="2399870"/>
              <a:ext cx="1079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b="1" dirty="0">
                  <a:solidFill>
                    <a:schemeClr val="accent2">
                      <a:lumMod val="50000"/>
                    </a:schemeClr>
                  </a:solidFill>
                </a:rPr>
                <a:t>S.P Palermo</a:t>
              </a:r>
            </a:p>
          </p:txBody>
        </p:sp>
        <p:pic>
          <p:nvPicPr>
            <p:cNvPr id="17" name="Imagen 16" descr="Sin-título-6.png">
              <a:extLst>
                <a:ext uri="{FF2B5EF4-FFF2-40B4-BE49-F238E27FC236}">
                  <a16:creationId xmlns:a16="http://schemas.microsoft.com/office/drawing/2014/main" id="{A1DCFD85-CB4A-4AC3-8D34-0A86AA54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9380" y="2640219"/>
              <a:ext cx="333086" cy="423877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45E85C5-F888-4BAE-93CF-7866ED235CB1}"/>
                </a:ext>
              </a:extLst>
            </p:cNvPr>
            <p:cNvSpPr txBox="1"/>
            <p:nvPr/>
          </p:nvSpPr>
          <p:spPr>
            <a:xfrm>
              <a:off x="9795090" y="2824544"/>
              <a:ext cx="6873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>
                  <a:solidFill>
                    <a:schemeClr val="accent2">
                      <a:lumMod val="50000"/>
                    </a:schemeClr>
                  </a:solidFill>
                </a:rPr>
                <a:t>BITCO</a:t>
              </a:r>
            </a:p>
          </p:txBody>
        </p:sp>
        <p:pic>
          <p:nvPicPr>
            <p:cNvPr id="19" name="Imagen 18" descr="Sin-título-6.png">
              <a:extLst>
                <a:ext uri="{FF2B5EF4-FFF2-40B4-BE49-F238E27FC236}">
                  <a16:creationId xmlns:a16="http://schemas.microsoft.com/office/drawing/2014/main" id="{AB7B48A8-A0BB-432A-8EA9-289FCF5BE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0085" y="2508921"/>
              <a:ext cx="333086" cy="423877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8B468A4-A8DC-44F1-B174-07BEDF4DFB04}"/>
                </a:ext>
              </a:extLst>
            </p:cNvPr>
            <p:cNvSpPr txBox="1"/>
            <p:nvPr/>
          </p:nvSpPr>
          <p:spPr>
            <a:xfrm>
              <a:off x="8635565" y="2534639"/>
              <a:ext cx="120760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>
                  <a:solidFill>
                    <a:schemeClr val="accent2">
                      <a:lumMod val="50000"/>
                    </a:schemeClr>
                  </a:solidFill>
                </a:rPr>
                <a:t>S.P Riverport</a:t>
              </a:r>
            </a:p>
          </p:txBody>
        </p:sp>
        <p:pic>
          <p:nvPicPr>
            <p:cNvPr id="21" name="Imagen 20" descr="essential-oil.png">
              <a:extLst>
                <a:ext uri="{FF2B5EF4-FFF2-40B4-BE49-F238E27FC236}">
                  <a16:creationId xmlns:a16="http://schemas.microsoft.com/office/drawing/2014/main" id="{278B67C3-E7D9-4E71-8DAD-705A1F0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613" y="3920192"/>
              <a:ext cx="285560" cy="170879"/>
            </a:xfrm>
            <a:prstGeom prst="rect">
              <a:avLst/>
            </a:prstGeom>
          </p:spPr>
        </p:pic>
        <p:pic>
          <p:nvPicPr>
            <p:cNvPr id="23" name="Imagen 22" descr="beam.png">
              <a:extLst>
                <a:ext uri="{FF2B5EF4-FFF2-40B4-BE49-F238E27FC236}">
                  <a16:creationId xmlns:a16="http://schemas.microsoft.com/office/drawing/2014/main" id="{4734F06D-FDE5-41B4-93EC-8B9DFE10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138" y="4499479"/>
              <a:ext cx="169953" cy="150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Imagen 23" descr="corn.png">
              <a:extLst>
                <a:ext uri="{FF2B5EF4-FFF2-40B4-BE49-F238E27FC236}">
                  <a16:creationId xmlns:a16="http://schemas.microsoft.com/office/drawing/2014/main" id="{628BA3D7-F47C-4E22-97B1-68BC2752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249" y="4495886"/>
              <a:ext cx="215052" cy="1900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Imagen 25" descr="essential-oil.png">
              <a:extLst>
                <a:ext uri="{FF2B5EF4-FFF2-40B4-BE49-F238E27FC236}">
                  <a16:creationId xmlns:a16="http://schemas.microsoft.com/office/drawing/2014/main" id="{476F1600-F2BF-4694-A3BE-ED8FBBC4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5354" y="3902790"/>
              <a:ext cx="285560" cy="170879"/>
            </a:xfrm>
            <a:prstGeom prst="rect">
              <a:avLst/>
            </a:prstGeom>
          </p:spPr>
        </p:pic>
        <p:pic>
          <p:nvPicPr>
            <p:cNvPr id="27" name="Imagen 26" descr="beam.png">
              <a:extLst>
                <a:ext uri="{FF2B5EF4-FFF2-40B4-BE49-F238E27FC236}">
                  <a16:creationId xmlns:a16="http://schemas.microsoft.com/office/drawing/2014/main" id="{06FD9A92-3F42-4E9A-91B1-8290AAA2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362" y="4426414"/>
              <a:ext cx="189363" cy="1893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Imagen 27" descr="corn.png">
              <a:extLst>
                <a:ext uri="{FF2B5EF4-FFF2-40B4-BE49-F238E27FC236}">
                  <a16:creationId xmlns:a16="http://schemas.microsoft.com/office/drawing/2014/main" id="{B9638DC6-2574-40B3-87E8-3B0CFCA52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533" y="2782361"/>
              <a:ext cx="343103" cy="205313"/>
            </a:xfrm>
            <a:prstGeom prst="rect">
              <a:avLst/>
            </a:prstGeom>
          </p:spPr>
        </p:pic>
        <p:pic>
          <p:nvPicPr>
            <p:cNvPr id="29" name="Imagen 28" descr="crane (2).png">
              <a:extLst>
                <a:ext uri="{FF2B5EF4-FFF2-40B4-BE49-F238E27FC236}">
                  <a16:creationId xmlns:a16="http://schemas.microsoft.com/office/drawing/2014/main" id="{30E89427-03F0-49F1-893D-1E3B7F780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08" y="3687104"/>
              <a:ext cx="252349" cy="2229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Imagen 29" descr="beam.png">
              <a:extLst>
                <a:ext uri="{FF2B5EF4-FFF2-40B4-BE49-F238E27FC236}">
                  <a16:creationId xmlns:a16="http://schemas.microsoft.com/office/drawing/2014/main" id="{8D199B93-6475-4ED5-8C4E-3981A96B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181" y="3970815"/>
              <a:ext cx="169953" cy="150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Imagen 30" descr="corn.png">
              <a:extLst>
                <a:ext uri="{FF2B5EF4-FFF2-40B4-BE49-F238E27FC236}">
                  <a16:creationId xmlns:a16="http://schemas.microsoft.com/office/drawing/2014/main" id="{67059EC9-9478-4F52-82E1-5815797E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356" y="3736592"/>
              <a:ext cx="215052" cy="1900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Imagen 38" descr="beam.png">
              <a:extLst>
                <a:ext uri="{FF2B5EF4-FFF2-40B4-BE49-F238E27FC236}">
                  <a16:creationId xmlns:a16="http://schemas.microsoft.com/office/drawing/2014/main" id="{F84DE55A-F048-47B4-A43E-558A46C33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7844" y="3061672"/>
              <a:ext cx="169953" cy="150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Imagen 39" descr="corn.png">
              <a:extLst>
                <a:ext uri="{FF2B5EF4-FFF2-40B4-BE49-F238E27FC236}">
                  <a16:creationId xmlns:a16="http://schemas.microsoft.com/office/drawing/2014/main" id="{276862A7-B636-4B5A-8B52-A95EAD195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148" y="3026633"/>
              <a:ext cx="215052" cy="1900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4" name="Rectángulo: esquinas redondeadas 74">
              <a:extLst>
                <a:ext uri="{FF2B5EF4-FFF2-40B4-BE49-F238E27FC236}">
                  <a16:creationId xmlns:a16="http://schemas.microsoft.com/office/drawing/2014/main" id="{592A2185-87EC-4DA0-88B0-1122D7EA0887}"/>
                </a:ext>
              </a:extLst>
            </p:cNvPr>
            <p:cNvSpPr/>
            <p:nvPr/>
          </p:nvSpPr>
          <p:spPr>
            <a:xfrm>
              <a:off x="89412" y="1995054"/>
              <a:ext cx="2281382" cy="2169345"/>
            </a:xfrm>
            <a:prstGeom prst="round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solidFill>
                <a:schemeClr val="bg1">
                  <a:alpha val="5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600" dirty="0"/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B450C635-578D-4F8D-ACDF-CF116DF3B4E3}"/>
                </a:ext>
              </a:extLst>
            </p:cNvPr>
            <p:cNvSpPr/>
            <p:nvPr/>
          </p:nvSpPr>
          <p:spPr>
            <a:xfrm>
              <a:off x="778259" y="2567076"/>
              <a:ext cx="18858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Granel Líquido</a:t>
              </a:r>
              <a:endParaRPr lang="es-CO" sz="105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16445929-C706-4620-AFE9-F30AAE3D671F}"/>
                </a:ext>
              </a:extLst>
            </p:cNvPr>
            <p:cNvSpPr/>
            <p:nvPr/>
          </p:nvSpPr>
          <p:spPr>
            <a:xfrm>
              <a:off x="792353" y="2182422"/>
              <a:ext cx="18858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Contenedores</a:t>
              </a:r>
              <a:endParaRPr lang="es-CO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24F25D92-BCBC-41CC-A01D-E18E708F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44373" y="2088625"/>
              <a:ext cx="1875112" cy="0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A848ECA0-230F-4AEE-9295-12CDCA60C166}"/>
                </a:ext>
              </a:extLst>
            </p:cNvPr>
            <p:cNvCxnSpPr>
              <a:cxnSpLocks/>
            </p:cNvCxnSpPr>
            <p:nvPr/>
          </p:nvCxnSpPr>
          <p:spPr>
            <a:xfrm>
              <a:off x="385062" y="2483044"/>
              <a:ext cx="1843287" cy="4891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7E05993B-65F3-4492-A381-E31BCBA4347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19" y="2864095"/>
              <a:ext cx="1822929" cy="0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159F2048-5D85-486C-BF20-C0EB2EE96AD9}"/>
                </a:ext>
              </a:extLst>
            </p:cNvPr>
            <p:cNvSpPr/>
            <p:nvPr/>
          </p:nvSpPr>
          <p:spPr>
            <a:xfrm>
              <a:off x="778259" y="2962894"/>
              <a:ext cx="18858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Carga General</a:t>
              </a:r>
              <a:endParaRPr lang="es-CO" sz="105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052F61F9-8F5D-4335-85D1-E581870EED4B}"/>
                </a:ext>
              </a:extLst>
            </p:cNvPr>
            <p:cNvGrpSpPr/>
            <p:nvPr/>
          </p:nvGrpSpPr>
          <p:grpSpPr>
            <a:xfrm>
              <a:off x="335429" y="2143013"/>
              <a:ext cx="426886" cy="283657"/>
              <a:chOff x="10081498" y="1827032"/>
              <a:chExt cx="377006" cy="355436"/>
            </a:xfrm>
          </p:grpSpPr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E756A7D4-7399-432F-8DE3-E3081B4CBC64}"/>
                  </a:ext>
                </a:extLst>
              </p:cNvPr>
              <p:cNvSpPr/>
              <p:nvPr/>
            </p:nvSpPr>
            <p:spPr>
              <a:xfrm>
                <a:off x="10081498" y="1827032"/>
                <a:ext cx="377006" cy="355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3600"/>
              </a:p>
            </p:txBody>
          </p:sp>
          <p:pic>
            <p:nvPicPr>
              <p:cNvPr id="76" name="Imagen 75" descr="crane (2).png">
                <a:extLst>
                  <a:ext uri="{FF2B5EF4-FFF2-40B4-BE49-F238E27FC236}">
                    <a16:creationId xmlns:a16="http://schemas.microsoft.com/office/drawing/2014/main" id="{AEB20C54-FDAF-4909-A67B-701441A62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4005" y="1864437"/>
                <a:ext cx="291995" cy="210723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1CD1554C-2CF5-436F-9AA2-CAC7C103D30D}"/>
                </a:ext>
              </a:extLst>
            </p:cNvPr>
            <p:cNvGrpSpPr/>
            <p:nvPr/>
          </p:nvGrpSpPr>
          <p:grpSpPr>
            <a:xfrm>
              <a:off x="346030" y="2525591"/>
              <a:ext cx="426886" cy="283657"/>
              <a:chOff x="10082961" y="2804615"/>
              <a:chExt cx="377006" cy="355436"/>
            </a:xfrm>
          </p:grpSpPr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DE05E75D-2773-4BD8-8F78-067A4F5E2E35}"/>
                  </a:ext>
                </a:extLst>
              </p:cNvPr>
              <p:cNvSpPr/>
              <p:nvPr/>
            </p:nvSpPr>
            <p:spPr>
              <a:xfrm>
                <a:off x="10082961" y="2804615"/>
                <a:ext cx="377006" cy="355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3600"/>
              </a:p>
            </p:txBody>
          </p:sp>
          <p:pic>
            <p:nvPicPr>
              <p:cNvPr id="72" name="Imagen 71" descr="essential-oil.png">
                <a:extLst>
                  <a:ext uri="{FF2B5EF4-FFF2-40B4-BE49-F238E27FC236}">
                    <a16:creationId xmlns:a16="http://schemas.microsoft.com/office/drawing/2014/main" id="{56688AF0-F9CD-4206-8193-4FE807D5B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35411" y="2875076"/>
                <a:ext cx="278761" cy="201172"/>
              </a:xfrm>
              <a:prstGeom prst="rect">
                <a:avLst/>
              </a:prstGeom>
            </p:spPr>
          </p:pic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421278C5-A2DD-4DDB-8B2F-0D68F56222CA}"/>
                </a:ext>
              </a:extLst>
            </p:cNvPr>
            <p:cNvGrpSpPr/>
            <p:nvPr/>
          </p:nvGrpSpPr>
          <p:grpSpPr>
            <a:xfrm>
              <a:off x="375680" y="2920741"/>
              <a:ext cx="426886" cy="283657"/>
              <a:chOff x="10109147" y="3299758"/>
              <a:chExt cx="377006" cy="355436"/>
            </a:xfrm>
          </p:grpSpPr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A789D512-AD8C-464F-AEEA-7C61AD498057}"/>
                  </a:ext>
                </a:extLst>
              </p:cNvPr>
              <p:cNvSpPr/>
              <p:nvPr/>
            </p:nvSpPr>
            <p:spPr>
              <a:xfrm>
                <a:off x="10109147" y="3299758"/>
                <a:ext cx="377006" cy="355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3600"/>
              </a:p>
            </p:txBody>
          </p:sp>
          <p:pic>
            <p:nvPicPr>
              <p:cNvPr id="70" name="Imagen 69" descr="beam.png">
                <a:extLst>
                  <a:ext uri="{FF2B5EF4-FFF2-40B4-BE49-F238E27FC236}">
                    <a16:creationId xmlns:a16="http://schemas.microsoft.com/office/drawing/2014/main" id="{5C362006-AF3B-43A9-A37A-EC9217EC3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9947" y="3367907"/>
                <a:ext cx="285511" cy="206044"/>
              </a:xfrm>
              <a:prstGeom prst="rect">
                <a:avLst/>
              </a:prstGeom>
            </p:spPr>
          </p:pic>
        </p:grp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0B418B4D-1370-4D82-9AA5-4CF39F4D77D2}"/>
                </a:ext>
              </a:extLst>
            </p:cNvPr>
            <p:cNvSpPr/>
            <p:nvPr/>
          </p:nvSpPr>
          <p:spPr>
            <a:xfrm>
              <a:off x="778259" y="3334223"/>
              <a:ext cx="18858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Granel Sólido</a:t>
              </a:r>
              <a:endParaRPr lang="es-CO" sz="105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E9E8B110-779E-49AE-A7D7-6F1FBF2E0F8E}"/>
                </a:ext>
              </a:extLst>
            </p:cNvPr>
            <p:cNvGrpSpPr/>
            <p:nvPr/>
          </p:nvGrpSpPr>
          <p:grpSpPr>
            <a:xfrm>
              <a:off x="348291" y="3332535"/>
              <a:ext cx="426886" cy="283657"/>
              <a:chOff x="10144266" y="3790219"/>
              <a:chExt cx="377006" cy="355436"/>
            </a:xfrm>
          </p:grpSpPr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D1ECF871-F9CF-4C8D-B74D-2BECF0C70760}"/>
                  </a:ext>
                </a:extLst>
              </p:cNvPr>
              <p:cNvSpPr/>
              <p:nvPr/>
            </p:nvSpPr>
            <p:spPr>
              <a:xfrm>
                <a:off x="10144266" y="3790219"/>
                <a:ext cx="377006" cy="355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3600"/>
              </a:p>
            </p:txBody>
          </p:sp>
          <p:pic>
            <p:nvPicPr>
              <p:cNvPr id="68" name="Imagen 67" descr="corn.png">
                <a:extLst>
                  <a:ext uri="{FF2B5EF4-FFF2-40B4-BE49-F238E27FC236}">
                    <a16:creationId xmlns:a16="http://schemas.microsoft.com/office/drawing/2014/main" id="{29E7087C-8938-439F-B561-321B1C0DB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6322" y="3829396"/>
                <a:ext cx="363588" cy="262389"/>
              </a:xfrm>
              <a:prstGeom prst="rect">
                <a:avLst/>
              </a:prstGeom>
            </p:spPr>
          </p:pic>
        </p:grp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26B3C5EB-A777-472F-BCF4-411BEDA5BD94}"/>
                </a:ext>
              </a:extLst>
            </p:cNvPr>
            <p:cNvCxnSpPr>
              <a:cxnSpLocks/>
            </p:cNvCxnSpPr>
            <p:nvPr/>
          </p:nvCxnSpPr>
          <p:spPr>
            <a:xfrm>
              <a:off x="385179" y="3264908"/>
              <a:ext cx="1843169" cy="0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C776ABA1-AEE3-4E3C-AFD3-ABC2E2BF19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419" y="3643888"/>
              <a:ext cx="1784084" cy="12407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5087D293-2AD4-4661-9B95-3EA940A9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6932" r="3658" b="4836"/>
            <a:stretch/>
          </p:blipFill>
          <p:spPr>
            <a:xfrm>
              <a:off x="9798846" y="4615777"/>
              <a:ext cx="2298079" cy="16392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0" name="Imagen 79" descr="Sin-título-6.png">
              <a:extLst>
                <a:ext uri="{FF2B5EF4-FFF2-40B4-BE49-F238E27FC236}">
                  <a16:creationId xmlns:a16="http://schemas.microsoft.com/office/drawing/2014/main" id="{352B40CD-4688-4A4B-9BC0-5E2C8DC4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4544" y="5464726"/>
              <a:ext cx="333086" cy="423877"/>
            </a:xfrm>
            <a:prstGeom prst="rect">
              <a:avLst/>
            </a:prstGeom>
          </p:spPr>
        </p:pic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200350B3-00F6-493A-8F66-A5B6223B6599}"/>
                </a:ext>
              </a:extLst>
            </p:cNvPr>
            <p:cNvSpPr txBox="1"/>
            <p:nvPr/>
          </p:nvSpPr>
          <p:spPr>
            <a:xfrm>
              <a:off x="10754026" y="5809214"/>
              <a:ext cx="105793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>
                  <a:solidFill>
                    <a:schemeClr val="accent2">
                      <a:lumMod val="50000"/>
                    </a:schemeClr>
                  </a:solidFill>
                </a:rPr>
                <a:t>Puerto PIMSA</a:t>
              </a:r>
            </a:p>
          </p:txBody>
        </p:sp>
        <p:pic>
          <p:nvPicPr>
            <p:cNvPr id="82" name="Imagen 81" descr="beam.png">
              <a:extLst>
                <a:ext uri="{FF2B5EF4-FFF2-40B4-BE49-F238E27FC236}">
                  <a16:creationId xmlns:a16="http://schemas.microsoft.com/office/drawing/2014/main" id="{00FF34A3-A639-4A78-9ECC-57009B3C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0272" y="5715211"/>
              <a:ext cx="169953" cy="150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3" name="Imagen 82" descr="corn.png">
              <a:extLst>
                <a:ext uri="{FF2B5EF4-FFF2-40B4-BE49-F238E27FC236}">
                  <a16:creationId xmlns:a16="http://schemas.microsoft.com/office/drawing/2014/main" id="{151F2783-7451-4728-9E17-3FF93DD1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2995" y="5488014"/>
              <a:ext cx="215052" cy="1900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0" name="Imagen 89" descr="corn.png">
              <a:extLst>
                <a:ext uri="{FF2B5EF4-FFF2-40B4-BE49-F238E27FC236}">
                  <a16:creationId xmlns:a16="http://schemas.microsoft.com/office/drawing/2014/main" id="{628BA3D7-F47C-4E22-97B1-68BC2752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717" y="4434294"/>
              <a:ext cx="215052" cy="1900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1" name="Imagen 90" descr="Sin-título-6.png">
              <a:extLst>
                <a:ext uri="{FF2B5EF4-FFF2-40B4-BE49-F238E27FC236}">
                  <a16:creationId xmlns:a16="http://schemas.microsoft.com/office/drawing/2014/main" id="{3044F44C-A884-4AA7-BAD7-9BAC34DC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266" y="3312715"/>
              <a:ext cx="333086" cy="423877"/>
            </a:xfrm>
            <a:prstGeom prst="rect">
              <a:avLst/>
            </a:prstGeom>
          </p:spPr>
        </p:pic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BF233C06-8AB4-4920-A0B5-5B44DB3E4DDC}"/>
                </a:ext>
              </a:extLst>
            </p:cNvPr>
            <p:cNvSpPr txBox="1"/>
            <p:nvPr/>
          </p:nvSpPr>
          <p:spPr>
            <a:xfrm>
              <a:off x="6279407" y="3607002"/>
              <a:ext cx="961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 err="1">
                  <a:solidFill>
                    <a:schemeClr val="accent2">
                      <a:lumMod val="50000"/>
                    </a:schemeClr>
                  </a:solidFill>
                </a:rPr>
                <a:t>Michelmar</a:t>
              </a:r>
              <a:endParaRPr lang="es-CO" sz="105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95" name="Imagen 94" descr="beam.png">
              <a:extLst>
                <a:ext uri="{FF2B5EF4-FFF2-40B4-BE49-F238E27FC236}">
                  <a16:creationId xmlns:a16="http://schemas.microsoft.com/office/drawing/2014/main" id="{4734F06D-FDE5-41B4-93EC-8B9DFE10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97" y="3855461"/>
              <a:ext cx="169953" cy="150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7" name="Imagen 96" descr="essential-oil.png">
              <a:extLst>
                <a:ext uri="{FF2B5EF4-FFF2-40B4-BE49-F238E27FC236}">
                  <a16:creationId xmlns:a16="http://schemas.microsoft.com/office/drawing/2014/main" id="{278B67C3-E7D9-4E71-8DAD-705A1F0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138" y="4699393"/>
              <a:ext cx="285560" cy="170879"/>
            </a:xfrm>
            <a:prstGeom prst="rect">
              <a:avLst/>
            </a:prstGeom>
          </p:spPr>
        </p:pic>
        <p:pic>
          <p:nvPicPr>
            <p:cNvPr id="101" name="Imagen 100" descr="beam.png">
              <a:extLst>
                <a:ext uri="{FF2B5EF4-FFF2-40B4-BE49-F238E27FC236}">
                  <a16:creationId xmlns:a16="http://schemas.microsoft.com/office/drawing/2014/main" id="{4734F06D-FDE5-41B4-93EC-8B9DFE10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2581" y="2240535"/>
              <a:ext cx="169953" cy="150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" name="Imagen 101" descr="corn.png">
              <a:extLst>
                <a:ext uri="{FF2B5EF4-FFF2-40B4-BE49-F238E27FC236}">
                  <a16:creationId xmlns:a16="http://schemas.microsoft.com/office/drawing/2014/main" id="{628BA3D7-F47C-4E22-97B1-68BC2752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692" y="2236942"/>
              <a:ext cx="215052" cy="1900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3" name="Imagen 102" descr="essential-oil.png">
              <a:extLst>
                <a:ext uri="{FF2B5EF4-FFF2-40B4-BE49-F238E27FC236}">
                  <a16:creationId xmlns:a16="http://schemas.microsoft.com/office/drawing/2014/main" id="{278B67C3-E7D9-4E71-8DAD-705A1F0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8969" y="2255791"/>
              <a:ext cx="285560" cy="170879"/>
            </a:xfrm>
            <a:prstGeom prst="rect">
              <a:avLst/>
            </a:prstGeom>
          </p:spPr>
        </p:pic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5E6364DF-F483-43C7-A930-D1F76C982A9E}"/>
                </a:ext>
              </a:extLst>
            </p:cNvPr>
            <p:cNvSpPr/>
            <p:nvPr/>
          </p:nvSpPr>
          <p:spPr>
            <a:xfrm>
              <a:off x="375680" y="3771613"/>
              <a:ext cx="426886" cy="2836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600"/>
            </a:p>
          </p:txBody>
        </p: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8A74A7F8-4C32-449C-AA60-001227874943}"/>
                </a:ext>
              </a:extLst>
            </p:cNvPr>
            <p:cNvCxnSpPr>
              <a:cxnSpLocks/>
            </p:cNvCxnSpPr>
            <p:nvPr/>
          </p:nvCxnSpPr>
          <p:spPr>
            <a:xfrm>
              <a:off x="412568" y="3703986"/>
              <a:ext cx="1843169" cy="0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BDD4D30D-61B7-4A3D-8910-BF87580811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808" y="4082966"/>
              <a:ext cx="1784084" cy="12407"/>
            </a:xfrm>
            <a:prstGeom prst="line">
              <a:avLst/>
            </a:prstGeom>
            <a:ln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57B0AC4F-658F-48CC-8EF1-E6A1B6803A22}"/>
                </a:ext>
              </a:extLst>
            </p:cNvPr>
            <p:cNvSpPr/>
            <p:nvPr/>
          </p:nvSpPr>
          <p:spPr>
            <a:xfrm>
              <a:off x="792351" y="3764290"/>
              <a:ext cx="18858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Carbón / Coque </a:t>
              </a:r>
              <a:endParaRPr lang="es-CO" sz="105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1028" name="Picture 4" descr="Icono De La Mina De Carbón Rojo Aislado En Fondo Blanco. Trolebadora De  Minas De Carbón De Fábrica. Vector Ilustración del Vector - Ilustración de  carretilla, carro: 183058684">
              <a:extLst>
                <a:ext uri="{FF2B5EF4-FFF2-40B4-BE49-F238E27FC236}">
                  <a16:creationId xmlns:a16="http://schemas.microsoft.com/office/drawing/2014/main" id="{B140DBCE-4AE9-46EA-BA8B-B2CC3CA1F4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8743" r="18546" b="26806"/>
            <a:stretch/>
          </p:blipFill>
          <p:spPr bwMode="auto">
            <a:xfrm>
              <a:off x="456939" y="3806063"/>
              <a:ext cx="226927" cy="2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Icono De La Mina De Carbón Rojo Aislado En Fondo Blanco. Trolebadora De  Minas De Carbón De Fábrica. Vector Ilustración del Vector - Ilustración de  carretilla, carro: 183058684">
              <a:extLst>
                <a:ext uri="{FF2B5EF4-FFF2-40B4-BE49-F238E27FC236}">
                  <a16:creationId xmlns:a16="http://schemas.microsoft.com/office/drawing/2014/main" id="{99D6BEDB-8574-4914-A524-2262114214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8743" r="18546" b="26806"/>
            <a:stretch/>
          </p:blipFill>
          <p:spPr bwMode="auto">
            <a:xfrm>
              <a:off x="5794698" y="4685905"/>
              <a:ext cx="226927" cy="2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4" descr="Icono De La Mina De Carbón Rojo Aislado En Fondo Blanco. Trolebadora De  Minas De Carbón De Fábrica. Vector Ilustración del Vector - Ilustración de  carretilla, carro: 183058684">
              <a:extLst>
                <a:ext uri="{FF2B5EF4-FFF2-40B4-BE49-F238E27FC236}">
                  <a16:creationId xmlns:a16="http://schemas.microsoft.com/office/drawing/2014/main" id="{5907283F-F2BB-438C-8FC1-BEF4472CF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8743" r="18546" b="26806"/>
            <a:stretch/>
          </p:blipFill>
          <p:spPr bwMode="auto">
            <a:xfrm>
              <a:off x="9585026" y="2866178"/>
              <a:ext cx="226927" cy="2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4" descr="Icono De La Mina De Carbón Rojo Aislado En Fondo Blanco. Trolebadora De  Minas De Carbón De Fábrica. Vector Ilustración del Vector - Ilustración de  carretilla, carro: 183058684">
              <a:extLst>
                <a:ext uri="{FF2B5EF4-FFF2-40B4-BE49-F238E27FC236}">
                  <a16:creationId xmlns:a16="http://schemas.microsoft.com/office/drawing/2014/main" id="{262A915D-BAEB-44E2-8D63-4719C88D8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8743" r="18546" b="26806"/>
            <a:stretch/>
          </p:blipFill>
          <p:spPr bwMode="auto">
            <a:xfrm>
              <a:off x="10375514" y="3037770"/>
              <a:ext cx="226927" cy="2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4" descr="Icono De La Mina De Carbón Rojo Aislado En Fondo Blanco. Trolebadora De  Minas De Carbón De Fábrica. Vector Ilustración del Vector - Ilustración de  carretilla, carro: 183058684">
              <a:extLst>
                <a:ext uri="{FF2B5EF4-FFF2-40B4-BE49-F238E27FC236}">
                  <a16:creationId xmlns:a16="http://schemas.microsoft.com/office/drawing/2014/main" id="{F6B1E255-EF28-4865-B19C-3227EE4BA9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8743" r="18546" b="26806"/>
            <a:stretch/>
          </p:blipFill>
          <p:spPr bwMode="auto">
            <a:xfrm>
              <a:off x="10709011" y="3970815"/>
              <a:ext cx="226927" cy="2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4" descr="Icono De La Mina De Carbón Rojo Aislado En Fondo Blanco. Trolebadora De  Minas De Carbón De Fábrica. Vector Ilustración del Vector - Ilustración de  carretilla, carro: 183058684">
              <a:extLst>
                <a:ext uri="{FF2B5EF4-FFF2-40B4-BE49-F238E27FC236}">
                  <a16:creationId xmlns:a16="http://schemas.microsoft.com/office/drawing/2014/main" id="{C9564C8F-BBE5-4310-8A1D-2B12189F3D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8743" r="18546" b="26806"/>
            <a:stretch/>
          </p:blipFill>
          <p:spPr bwMode="auto">
            <a:xfrm>
              <a:off x="11374045" y="2265964"/>
              <a:ext cx="226927" cy="2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ítulo 1">
            <a:extLst>
              <a:ext uri="{FF2B5EF4-FFF2-40B4-BE49-F238E27FC236}">
                <a16:creationId xmlns:a16="http://schemas.microsoft.com/office/drawing/2014/main" id="{131E79A8-3EFA-4084-A5F7-582CB539454D}"/>
              </a:ext>
            </a:extLst>
          </p:cNvPr>
          <p:cNvSpPr txBox="1">
            <a:spLocks/>
          </p:cNvSpPr>
          <p:nvPr/>
        </p:nvSpPr>
        <p:spPr>
          <a:xfrm>
            <a:off x="583521" y="171867"/>
            <a:ext cx="11029616" cy="1013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4000" b="1" cap="none" dirty="0">
                <a:solidFill>
                  <a:schemeClr val="tx2"/>
                </a:solidFill>
              </a:rPr>
              <a:t>Zona Portuaria De Barranquilla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D0EEEFB-3CD4-4D70-820F-38D14410B7B9}"/>
              </a:ext>
            </a:extLst>
          </p:cNvPr>
          <p:cNvSpPr txBox="1"/>
          <p:nvPr/>
        </p:nvSpPr>
        <p:spPr>
          <a:xfrm>
            <a:off x="859494" y="909099"/>
            <a:ext cx="302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11°7'0" N  ;   74°51’0"  W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415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ítulo 1">
            <a:extLst>
              <a:ext uri="{FF2B5EF4-FFF2-40B4-BE49-F238E27FC236}">
                <a16:creationId xmlns:a16="http://schemas.microsoft.com/office/drawing/2014/main" id="{131E79A8-3EFA-4084-A5F7-582CB539454D}"/>
              </a:ext>
            </a:extLst>
          </p:cNvPr>
          <p:cNvSpPr txBox="1">
            <a:spLocks/>
          </p:cNvSpPr>
          <p:nvPr/>
        </p:nvSpPr>
        <p:spPr>
          <a:xfrm>
            <a:off x="583521" y="171867"/>
            <a:ext cx="11029616" cy="1013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4000" b="1" cap="none" dirty="0">
                <a:solidFill>
                  <a:schemeClr val="tx2"/>
                </a:solidFill>
              </a:rPr>
              <a:t>Navegabilidad por el Río Magdalena </a:t>
            </a:r>
          </a:p>
          <a:p>
            <a:r>
              <a:rPr lang="es-CO" b="1" cap="none" dirty="0">
                <a:solidFill>
                  <a:schemeClr val="tx2"/>
                </a:solidFill>
              </a:rPr>
              <a:t>Terminales Aguas Arriba</a:t>
            </a:r>
          </a:p>
        </p:txBody>
      </p:sp>
      <p:grpSp>
        <p:nvGrpSpPr>
          <p:cNvPr id="96" name="Grupo 95">
            <a:extLst>
              <a:ext uri="{FF2B5EF4-FFF2-40B4-BE49-F238E27FC236}">
                <a16:creationId xmlns:a16="http://schemas.microsoft.com/office/drawing/2014/main" id="{AED028F9-0424-4A08-801D-1562300E1B08}"/>
              </a:ext>
            </a:extLst>
          </p:cNvPr>
          <p:cNvGrpSpPr/>
          <p:nvPr/>
        </p:nvGrpSpPr>
        <p:grpSpPr>
          <a:xfrm>
            <a:off x="1139761" y="1578542"/>
            <a:ext cx="11052239" cy="4688553"/>
            <a:chOff x="0" y="1140258"/>
            <a:chExt cx="12207271" cy="5226441"/>
          </a:xfrm>
        </p:grpSpPr>
        <p:cxnSp>
          <p:nvCxnSpPr>
            <p:cNvPr id="98" name="3 Conector recto">
              <a:extLst>
                <a:ext uri="{FF2B5EF4-FFF2-40B4-BE49-F238E27FC236}">
                  <a16:creationId xmlns:a16="http://schemas.microsoft.com/office/drawing/2014/main" id="{D7005EA3-01A4-4F97-BFB9-281BECC4B694}"/>
                </a:ext>
              </a:extLst>
            </p:cNvPr>
            <p:cNvCxnSpPr/>
            <p:nvPr/>
          </p:nvCxnSpPr>
          <p:spPr>
            <a:xfrm>
              <a:off x="0" y="1140258"/>
              <a:ext cx="12192000" cy="0"/>
            </a:xfrm>
            <a:prstGeom prst="line">
              <a:avLst/>
            </a:prstGeom>
            <a:ln>
              <a:solidFill>
                <a:srgbClr val="2349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2" descr="Palermo Sociedad Portuaria, servicios nauticos, manipulación, transporte y fletes terrestres.">
              <a:extLst>
                <a:ext uri="{FF2B5EF4-FFF2-40B4-BE49-F238E27FC236}">
                  <a16:creationId xmlns:a16="http://schemas.microsoft.com/office/drawing/2014/main" id="{A2D22596-DE05-4286-8FB1-4966F6D69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" y="1167356"/>
              <a:ext cx="6328242" cy="5174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Palermo Sociedad Portuaria, servicios nauticos, manipulación, transporte y fletes terrestres.">
              <a:extLst>
                <a:ext uri="{FF2B5EF4-FFF2-40B4-BE49-F238E27FC236}">
                  <a16:creationId xmlns:a16="http://schemas.microsoft.com/office/drawing/2014/main" id="{21302C3B-D77D-4A7F-A887-02FA9AAD48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1"/>
            <a:stretch/>
          </p:blipFill>
          <p:spPr bwMode="auto">
            <a:xfrm flipH="1">
              <a:off x="6330244" y="1174590"/>
              <a:ext cx="5877027" cy="5174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69C3F485-9426-4562-9483-7F4F1F141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2000"/>
            </a:blip>
            <a:srcRect l="6724" r="7072" b="47835"/>
            <a:stretch/>
          </p:blipFill>
          <p:spPr>
            <a:xfrm>
              <a:off x="3429871" y="1300023"/>
              <a:ext cx="6535758" cy="506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DDB4F20C-18BC-4FF8-8401-268FFD847869}"/>
                </a:ext>
              </a:extLst>
            </p:cNvPr>
            <p:cNvSpPr txBox="1"/>
            <p:nvPr/>
          </p:nvSpPr>
          <p:spPr>
            <a:xfrm>
              <a:off x="3909693" y="1599824"/>
              <a:ext cx="1404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1000" b="1" dirty="0">
                  <a:solidFill>
                    <a:schemeClr val="bg1"/>
                  </a:solidFill>
                </a:rPr>
                <a:t>Barranquilla </a:t>
              </a:r>
            </a:p>
            <a:p>
              <a:pPr algn="r"/>
              <a:endParaRPr lang="es-MX" sz="1000" dirty="0">
                <a:solidFill>
                  <a:schemeClr val="bg1"/>
                </a:solidFill>
              </a:endParaRPr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005E4019-68FE-403E-AF8A-70D12C797492}"/>
                </a:ext>
              </a:extLst>
            </p:cNvPr>
            <p:cNvSpPr txBox="1"/>
            <p:nvPr/>
          </p:nvSpPr>
          <p:spPr>
            <a:xfrm>
              <a:off x="3601877" y="2140343"/>
              <a:ext cx="14047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1000" b="1" dirty="0">
                  <a:solidFill>
                    <a:schemeClr val="accent2">
                      <a:lumMod val="50000"/>
                    </a:schemeClr>
                  </a:solidFill>
                </a:rPr>
                <a:t>Cartagena</a:t>
              </a:r>
            </a:p>
          </p:txBody>
        </p:sp>
        <p:sp>
          <p:nvSpPr>
            <p:cNvPr id="107" name="CuadroTexto 106">
              <a:extLst>
                <a:ext uri="{FF2B5EF4-FFF2-40B4-BE49-F238E27FC236}">
                  <a16:creationId xmlns:a16="http://schemas.microsoft.com/office/drawing/2014/main" id="{130CCF18-97A9-4AA3-8050-28F4DE40A1E0}"/>
                </a:ext>
              </a:extLst>
            </p:cNvPr>
            <p:cNvSpPr txBox="1"/>
            <p:nvPr/>
          </p:nvSpPr>
          <p:spPr>
            <a:xfrm>
              <a:off x="5983880" y="3135209"/>
              <a:ext cx="1404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 SP La Gloria</a:t>
              </a:r>
            </a:p>
            <a:p>
              <a:endParaRPr lang="es-MX" sz="1400" dirty="0">
                <a:solidFill>
                  <a:schemeClr val="bg1"/>
                </a:solidFill>
              </a:endParaRP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B1FF679A-4FF9-45FF-9942-5AC8A1203129}"/>
                </a:ext>
              </a:extLst>
            </p:cNvPr>
            <p:cNvSpPr txBox="1"/>
            <p:nvPr/>
          </p:nvSpPr>
          <p:spPr>
            <a:xfrm>
              <a:off x="6062433" y="3649021"/>
              <a:ext cx="1404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solidFill>
                    <a:schemeClr val="bg1"/>
                  </a:solidFill>
                </a:rPr>
                <a:t>SP </a:t>
              </a:r>
              <a:r>
                <a:rPr lang="es-MX" sz="1400" b="1" dirty="0" err="1">
                  <a:solidFill>
                    <a:schemeClr val="bg1"/>
                  </a:solidFill>
                </a:rPr>
                <a:t>Capulco</a:t>
              </a:r>
              <a:endParaRPr lang="es-MX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9F1FE14F-652C-44F6-B3C9-3CDE89294020}"/>
                </a:ext>
              </a:extLst>
            </p:cNvPr>
            <p:cNvSpPr txBox="1"/>
            <p:nvPr/>
          </p:nvSpPr>
          <p:spPr>
            <a:xfrm>
              <a:off x="5423191" y="2309131"/>
              <a:ext cx="14047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b="1" dirty="0">
                  <a:solidFill>
                    <a:schemeClr val="bg1"/>
                  </a:solidFill>
                </a:rPr>
                <a:t>Malambo</a:t>
              </a:r>
              <a:r>
                <a:rPr lang="es-MX" sz="900" b="1" dirty="0">
                  <a:solidFill>
                    <a:schemeClr val="bg1"/>
                  </a:solidFill>
                </a:rPr>
                <a:t> *</a:t>
              </a:r>
            </a:p>
          </p:txBody>
        </p:sp>
        <p:pic>
          <p:nvPicPr>
            <p:cNvPr id="110" name="Imagen 109" descr="Sin-título-6.png">
              <a:extLst>
                <a:ext uri="{FF2B5EF4-FFF2-40B4-BE49-F238E27FC236}">
                  <a16:creationId xmlns:a16="http://schemas.microsoft.com/office/drawing/2014/main" id="{CE8749B3-F462-41EE-ADBB-1B861BED3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245" y="3488269"/>
              <a:ext cx="333086" cy="4238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1" name="Imagen 110" descr="Sin-título-6.png">
              <a:extLst>
                <a:ext uri="{FF2B5EF4-FFF2-40B4-BE49-F238E27FC236}">
                  <a16:creationId xmlns:a16="http://schemas.microsoft.com/office/drawing/2014/main" id="{15D41399-1FA7-40FE-8D75-A5E6F50B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102" y="3135943"/>
              <a:ext cx="333086" cy="4238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2" name="Imagen 111" descr="Sin-título-6.png">
              <a:extLst>
                <a:ext uri="{FF2B5EF4-FFF2-40B4-BE49-F238E27FC236}">
                  <a16:creationId xmlns:a16="http://schemas.microsoft.com/office/drawing/2014/main" id="{E2FEA290-5D3C-4284-9DFD-E520A5F11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185" y="2226183"/>
              <a:ext cx="282661" cy="3597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3" name="Imagen 112" descr="Sin-título-6.png">
              <a:extLst>
                <a:ext uri="{FF2B5EF4-FFF2-40B4-BE49-F238E27FC236}">
                  <a16:creationId xmlns:a16="http://schemas.microsoft.com/office/drawing/2014/main" id="{3A62736C-40E8-412D-865E-F0A7936F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463" y="1836913"/>
              <a:ext cx="333086" cy="4238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4" name="Imagen 113" descr="oil-drum (4).png">
              <a:extLst>
                <a:ext uri="{FF2B5EF4-FFF2-40B4-BE49-F238E27FC236}">
                  <a16:creationId xmlns:a16="http://schemas.microsoft.com/office/drawing/2014/main" id="{7D52580C-B168-4F5E-9665-A81249DB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195" y="3186823"/>
              <a:ext cx="280969" cy="2432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16" name="Grupo 115">
              <a:extLst>
                <a:ext uri="{FF2B5EF4-FFF2-40B4-BE49-F238E27FC236}">
                  <a16:creationId xmlns:a16="http://schemas.microsoft.com/office/drawing/2014/main" id="{5049A424-E15B-43D1-AF31-87BAEC82C646}"/>
                </a:ext>
              </a:extLst>
            </p:cNvPr>
            <p:cNvGrpSpPr/>
            <p:nvPr/>
          </p:nvGrpSpPr>
          <p:grpSpPr>
            <a:xfrm>
              <a:off x="6942715" y="3701430"/>
              <a:ext cx="421433" cy="207103"/>
              <a:chOff x="7332537" y="3313689"/>
              <a:chExt cx="600921" cy="352864"/>
            </a:xfrm>
          </p:grpSpPr>
          <p:pic>
            <p:nvPicPr>
              <p:cNvPr id="153" name="Imagen 152" descr="corn.png">
                <a:extLst>
                  <a:ext uri="{FF2B5EF4-FFF2-40B4-BE49-F238E27FC236}">
                    <a16:creationId xmlns:a16="http://schemas.microsoft.com/office/drawing/2014/main" id="{6DD7C511-43DA-4CEF-9075-C690E2B22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537" y="3313689"/>
                <a:ext cx="352864" cy="35286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54" name="Imagen 153" descr="mine-cart (2).png">
                <a:extLst>
                  <a:ext uri="{FF2B5EF4-FFF2-40B4-BE49-F238E27FC236}">
                    <a16:creationId xmlns:a16="http://schemas.microsoft.com/office/drawing/2014/main" id="{F3B2721A-4C95-4A5E-A3E9-2A7D3C87D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7230" y="3328560"/>
                <a:ext cx="296228" cy="29622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117" name="Grupo 116">
              <a:extLst>
                <a:ext uri="{FF2B5EF4-FFF2-40B4-BE49-F238E27FC236}">
                  <a16:creationId xmlns:a16="http://schemas.microsoft.com/office/drawing/2014/main" id="{4D02E6B7-A327-4925-ACAB-79B2FCA0E381}"/>
                </a:ext>
              </a:extLst>
            </p:cNvPr>
            <p:cNvGrpSpPr/>
            <p:nvPr/>
          </p:nvGrpSpPr>
          <p:grpSpPr>
            <a:xfrm>
              <a:off x="9616737" y="1437929"/>
              <a:ext cx="2113970" cy="2793169"/>
              <a:chOff x="9856329" y="1183459"/>
              <a:chExt cx="2291007" cy="3569662"/>
            </a:xfrm>
          </p:grpSpPr>
          <p:sp>
            <p:nvSpPr>
              <p:cNvPr id="118" name="Rectángulo: esquinas redondeadas 70">
                <a:extLst>
                  <a:ext uri="{FF2B5EF4-FFF2-40B4-BE49-F238E27FC236}">
                    <a16:creationId xmlns:a16="http://schemas.microsoft.com/office/drawing/2014/main" id="{FB6BA21E-AF2A-4D13-9ECD-536EF1D6D2F0}"/>
                  </a:ext>
                </a:extLst>
              </p:cNvPr>
              <p:cNvSpPr/>
              <p:nvPr/>
            </p:nvSpPr>
            <p:spPr>
              <a:xfrm>
                <a:off x="9856329" y="1183459"/>
                <a:ext cx="2208697" cy="3569662"/>
              </a:xfrm>
              <a:prstGeom prst="roundRect">
                <a:avLst/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19" name="Rectángulo 118">
                <a:extLst>
                  <a:ext uri="{FF2B5EF4-FFF2-40B4-BE49-F238E27FC236}">
                    <a16:creationId xmlns:a16="http://schemas.microsoft.com/office/drawing/2014/main" id="{400FD0FA-7FAA-463F-B3AF-B8C3397B8A69}"/>
                  </a:ext>
                </a:extLst>
              </p:cNvPr>
              <p:cNvSpPr/>
              <p:nvPr/>
            </p:nvSpPr>
            <p:spPr>
              <a:xfrm>
                <a:off x="10464686" y="2856598"/>
                <a:ext cx="1665493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Granel Líquido</a:t>
                </a:r>
                <a:endParaRPr lang="es-CO" sz="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0" name="Rectángulo 119">
                <a:extLst>
                  <a:ext uri="{FF2B5EF4-FFF2-40B4-BE49-F238E27FC236}">
                    <a16:creationId xmlns:a16="http://schemas.microsoft.com/office/drawing/2014/main" id="{84ECCC14-1F4C-4B48-B016-ACC985294530}"/>
                  </a:ext>
                </a:extLst>
              </p:cNvPr>
              <p:cNvSpPr/>
              <p:nvPr/>
            </p:nvSpPr>
            <p:spPr>
              <a:xfrm>
                <a:off x="10464686" y="1381963"/>
                <a:ext cx="1673177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Hidrocarburos</a:t>
                </a:r>
                <a:endParaRPr lang="es-CO" sz="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21" name="Conector recto 120">
                <a:extLst>
                  <a:ext uri="{FF2B5EF4-FFF2-40B4-BE49-F238E27FC236}">
                    <a16:creationId xmlns:a16="http://schemas.microsoft.com/office/drawing/2014/main" id="{F3D0A2A1-FEBF-4ADE-9D9B-A49339AE44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72159" y="1719260"/>
                <a:ext cx="1638872" cy="19616"/>
              </a:xfrm>
              <a:prstGeom prst="line">
                <a:avLst/>
              </a:prstGeom>
              <a:ln>
                <a:solidFill>
                  <a:schemeClr val="bg1">
                    <a:alpha val="4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Rectángulo 121">
                <a:extLst>
                  <a:ext uri="{FF2B5EF4-FFF2-40B4-BE49-F238E27FC236}">
                    <a16:creationId xmlns:a16="http://schemas.microsoft.com/office/drawing/2014/main" id="{30B99575-85DC-4BEC-973E-A5568C26B9B5}"/>
                  </a:ext>
                </a:extLst>
              </p:cNvPr>
              <p:cNvSpPr/>
              <p:nvPr/>
            </p:nvSpPr>
            <p:spPr>
              <a:xfrm>
                <a:off x="10464686" y="1865085"/>
                <a:ext cx="1665492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Contenedores</a:t>
                </a:r>
                <a:endParaRPr lang="es-CO" sz="105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23" name="Conector recto 122">
                <a:extLst>
                  <a:ext uri="{FF2B5EF4-FFF2-40B4-BE49-F238E27FC236}">
                    <a16:creationId xmlns:a16="http://schemas.microsoft.com/office/drawing/2014/main" id="{3EC4FBAA-7BFD-4097-A6EE-3AE1A4F891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1498" y="2257074"/>
                <a:ext cx="1656012" cy="0"/>
              </a:xfrm>
              <a:prstGeom prst="line">
                <a:avLst/>
              </a:prstGeom>
              <a:ln>
                <a:solidFill>
                  <a:schemeClr val="bg1">
                    <a:alpha val="4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Rectángulo 123">
                <a:extLst>
                  <a:ext uri="{FF2B5EF4-FFF2-40B4-BE49-F238E27FC236}">
                    <a16:creationId xmlns:a16="http://schemas.microsoft.com/office/drawing/2014/main" id="{2E37CFDB-B9C8-4BEE-9FB7-EC721D02314F}"/>
                  </a:ext>
                </a:extLst>
              </p:cNvPr>
              <p:cNvSpPr/>
              <p:nvPr/>
            </p:nvSpPr>
            <p:spPr>
              <a:xfrm>
                <a:off x="10464686" y="2359395"/>
                <a:ext cx="1575141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Pasajeros</a:t>
                </a:r>
                <a:endParaRPr lang="es-CO" sz="105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25" name="Conector recto 124">
                <a:extLst>
                  <a:ext uri="{FF2B5EF4-FFF2-40B4-BE49-F238E27FC236}">
                    <a16:creationId xmlns:a16="http://schemas.microsoft.com/office/drawing/2014/main" id="{4F19E45B-4196-49C9-A0FF-064642CAF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7432" y="2751301"/>
                <a:ext cx="1627905" cy="6129"/>
              </a:xfrm>
              <a:prstGeom prst="line">
                <a:avLst/>
              </a:prstGeom>
              <a:ln>
                <a:solidFill>
                  <a:schemeClr val="bg1">
                    <a:alpha val="4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cto 125">
                <a:extLst>
                  <a:ext uri="{FF2B5EF4-FFF2-40B4-BE49-F238E27FC236}">
                    <a16:creationId xmlns:a16="http://schemas.microsoft.com/office/drawing/2014/main" id="{0D971739-FF26-467A-AEE1-E377C59EF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5411" y="3228777"/>
                <a:ext cx="1609926" cy="0"/>
              </a:xfrm>
              <a:prstGeom prst="line">
                <a:avLst/>
              </a:prstGeom>
              <a:ln>
                <a:solidFill>
                  <a:schemeClr val="bg1">
                    <a:alpha val="4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Rectángulo 126">
                <a:extLst>
                  <a:ext uri="{FF2B5EF4-FFF2-40B4-BE49-F238E27FC236}">
                    <a16:creationId xmlns:a16="http://schemas.microsoft.com/office/drawing/2014/main" id="{6CEE6BA6-73B6-4E74-BD3D-0ED290CEBDF5}"/>
                  </a:ext>
                </a:extLst>
              </p:cNvPr>
              <p:cNvSpPr/>
              <p:nvPr/>
            </p:nvSpPr>
            <p:spPr>
              <a:xfrm>
                <a:off x="10464686" y="3352578"/>
                <a:ext cx="1665493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Carga General</a:t>
                </a:r>
                <a:endParaRPr lang="es-CO" sz="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28" name="Grupo 127">
                <a:extLst>
                  <a:ext uri="{FF2B5EF4-FFF2-40B4-BE49-F238E27FC236}">
                    <a16:creationId xmlns:a16="http://schemas.microsoft.com/office/drawing/2014/main" id="{8E9AC7ED-0EF1-4431-A90C-73CD9CC2CFD1}"/>
                  </a:ext>
                </a:extLst>
              </p:cNvPr>
              <p:cNvGrpSpPr/>
              <p:nvPr/>
            </p:nvGrpSpPr>
            <p:grpSpPr>
              <a:xfrm>
                <a:off x="10075563" y="1330072"/>
                <a:ext cx="377006" cy="355436"/>
                <a:chOff x="10075933" y="1413941"/>
                <a:chExt cx="377006" cy="355436"/>
              </a:xfrm>
            </p:grpSpPr>
            <p:sp>
              <p:nvSpPr>
                <p:cNvPr id="151" name="Elipse 150">
                  <a:extLst>
                    <a:ext uri="{FF2B5EF4-FFF2-40B4-BE49-F238E27FC236}">
                      <a16:creationId xmlns:a16="http://schemas.microsoft.com/office/drawing/2014/main" id="{A4753951-6F80-43DC-9EDD-F0090287DFE9}"/>
                    </a:ext>
                  </a:extLst>
                </p:cNvPr>
                <p:cNvSpPr/>
                <p:nvPr/>
              </p:nvSpPr>
              <p:spPr>
                <a:xfrm>
                  <a:off x="10075933" y="1413941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52" name="Imagen 151" descr="oil-drum (4).png">
                  <a:extLst>
                    <a:ext uri="{FF2B5EF4-FFF2-40B4-BE49-F238E27FC236}">
                      <a16:creationId xmlns:a16="http://schemas.microsoft.com/office/drawing/2014/main" id="{CD7202C7-6015-4564-B884-F6CE04E91D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65066" y="1505389"/>
                  <a:ext cx="240170" cy="198665"/>
                </a:xfrm>
                <a:prstGeom prst="rect">
                  <a:avLst/>
                </a:prstGeom>
              </p:spPr>
            </p:pic>
          </p:grpSp>
          <p:grpSp>
            <p:nvGrpSpPr>
              <p:cNvPr id="129" name="Grupo 128">
                <a:extLst>
                  <a:ext uri="{FF2B5EF4-FFF2-40B4-BE49-F238E27FC236}">
                    <a16:creationId xmlns:a16="http://schemas.microsoft.com/office/drawing/2014/main" id="{85832F16-7CF1-4B77-8DA3-F526F5681EE5}"/>
                  </a:ext>
                </a:extLst>
              </p:cNvPr>
              <p:cNvGrpSpPr/>
              <p:nvPr/>
            </p:nvGrpSpPr>
            <p:grpSpPr>
              <a:xfrm>
                <a:off x="10081498" y="1827032"/>
                <a:ext cx="377006" cy="355436"/>
                <a:chOff x="10081498" y="1827032"/>
                <a:chExt cx="377006" cy="355436"/>
              </a:xfrm>
            </p:grpSpPr>
            <p:sp>
              <p:nvSpPr>
                <p:cNvPr id="149" name="Elipse 148">
                  <a:extLst>
                    <a:ext uri="{FF2B5EF4-FFF2-40B4-BE49-F238E27FC236}">
                      <a16:creationId xmlns:a16="http://schemas.microsoft.com/office/drawing/2014/main" id="{A3E8D9FA-AB77-4D37-A0A6-AB43D0880A75}"/>
                    </a:ext>
                  </a:extLst>
                </p:cNvPr>
                <p:cNvSpPr/>
                <p:nvPr/>
              </p:nvSpPr>
              <p:spPr>
                <a:xfrm>
                  <a:off x="10081498" y="1827032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50" name="Imagen 149" descr="crane (2).png">
                  <a:extLst>
                    <a:ext uri="{FF2B5EF4-FFF2-40B4-BE49-F238E27FC236}">
                      <a16:creationId xmlns:a16="http://schemas.microsoft.com/office/drawing/2014/main" id="{532C535F-7B64-4AF4-A2A7-BFC96012A8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4005" y="1864437"/>
                  <a:ext cx="291995" cy="210723"/>
                </a:xfrm>
                <a:prstGeom prst="rect">
                  <a:avLst/>
                </a:prstGeom>
              </p:spPr>
            </p:pic>
          </p:grpSp>
          <p:grpSp>
            <p:nvGrpSpPr>
              <p:cNvPr id="130" name="Grupo 129">
                <a:extLst>
                  <a:ext uri="{FF2B5EF4-FFF2-40B4-BE49-F238E27FC236}">
                    <a16:creationId xmlns:a16="http://schemas.microsoft.com/office/drawing/2014/main" id="{4DAB8304-9022-4C6F-8480-2B0EA33775E0}"/>
                  </a:ext>
                </a:extLst>
              </p:cNvPr>
              <p:cNvGrpSpPr/>
              <p:nvPr/>
            </p:nvGrpSpPr>
            <p:grpSpPr>
              <a:xfrm>
                <a:off x="10085865" y="2320742"/>
                <a:ext cx="377006" cy="355436"/>
                <a:chOff x="10085865" y="2320742"/>
                <a:chExt cx="377006" cy="355436"/>
              </a:xfrm>
            </p:grpSpPr>
            <p:sp>
              <p:nvSpPr>
                <p:cNvPr id="147" name="Elipse 146">
                  <a:extLst>
                    <a:ext uri="{FF2B5EF4-FFF2-40B4-BE49-F238E27FC236}">
                      <a16:creationId xmlns:a16="http://schemas.microsoft.com/office/drawing/2014/main" id="{CBC8EEC5-782C-4319-8083-B8876DB461DE}"/>
                    </a:ext>
                  </a:extLst>
                </p:cNvPr>
                <p:cNvSpPr/>
                <p:nvPr/>
              </p:nvSpPr>
              <p:spPr>
                <a:xfrm>
                  <a:off x="10085865" y="2320742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48" name="Imagen 147" descr="family-group-of-three.png">
                  <a:extLst>
                    <a:ext uri="{FF2B5EF4-FFF2-40B4-BE49-F238E27FC236}">
                      <a16:creationId xmlns:a16="http://schemas.microsoft.com/office/drawing/2014/main" id="{D08F9851-D46F-4DDD-B344-3B5F547AC7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7742" y="2383316"/>
                  <a:ext cx="296954" cy="214301"/>
                </a:xfrm>
                <a:prstGeom prst="rect">
                  <a:avLst/>
                </a:prstGeom>
              </p:spPr>
            </p:pic>
          </p:grpSp>
          <p:grpSp>
            <p:nvGrpSpPr>
              <p:cNvPr id="131" name="Grupo 130">
                <a:extLst>
                  <a:ext uri="{FF2B5EF4-FFF2-40B4-BE49-F238E27FC236}">
                    <a16:creationId xmlns:a16="http://schemas.microsoft.com/office/drawing/2014/main" id="{0404ADEF-E80E-4B1F-9F8E-0A7270539FE8}"/>
                  </a:ext>
                </a:extLst>
              </p:cNvPr>
              <p:cNvGrpSpPr/>
              <p:nvPr/>
            </p:nvGrpSpPr>
            <p:grpSpPr>
              <a:xfrm>
                <a:off x="10082961" y="2804615"/>
                <a:ext cx="377006" cy="355436"/>
                <a:chOff x="10082961" y="2804615"/>
                <a:chExt cx="377006" cy="355436"/>
              </a:xfrm>
            </p:grpSpPr>
            <p:sp>
              <p:nvSpPr>
                <p:cNvPr id="145" name="Elipse 144">
                  <a:extLst>
                    <a:ext uri="{FF2B5EF4-FFF2-40B4-BE49-F238E27FC236}">
                      <a16:creationId xmlns:a16="http://schemas.microsoft.com/office/drawing/2014/main" id="{EB574663-E2E1-4B5C-A2C7-E478AEDA3360}"/>
                    </a:ext>
                  </a:extLst>
                </p:cNvPr>
                <p:cNvSpPr/>
                <p:nvPr/>
              </p:nvSpPr>
              <p:spPr>
                <a:xfrm>
                  <a:off x="10082961" y="2804615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46" name="Imagen 145" descr="essential-oil.png">
                  <a:extLst>
                    <a:ext uri="{FF2B5EF4-FFF2-40B4-BE49-F238E27FC236}">
                      <a16:creationId xmlns:a16="http://schemas.microsoft.com/office/drawing/2014/main" id="{5305CCE6-159F-4420-926C-9C1F06AD62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5411" y="2875076"/>
                  <a:ext cx="278761" cy="20117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Grupo 131">
                <a:extLst>
                  <a:ext uri="{FF2B5EF4-FFF2-40B4-BE49-F238E27FC236}">
                    <a16:creationId xmlns:a16="http://schemas.microsoft.com/office/drawing/2014/main" id="{B05BD0C7-2517-4960-9FC6-1E291E344D41}"/>
                  </a:ext>
                </a:extLst>
              </p:cNvPr>
              <p:cNvGrpSpPr/>
              <p:nvPr/>
            </p:nvGrpSpPr>
            <p:grpSpPr>
              <a:xfrm>
                <a:off x="10109147" y="3299758"/>
                <a:ext cx="377006" cy="355436"/>
                <a:chOff x="10109147" y="3299758"/>
                <a:chExt cx="377006" cy="355436"/>
              </a:xfrm>
            </p:grpSpPr>
            <p:sp>
              <p:nvSpPr>
                <p:cNvPr id="143" name="Elipse 142">
                  <a:extLst>
                    <a:ext uri="{FF2B5EF4-FFF2-40B4-BE49-F238E27FC236}">
                      <a16:creationId xmlns:a16="http://schemas.microsoft.com/office/drawing/2014/main" id="{84E27A66-0227-48C0-BC2D-3E37B1FBA3AC}"/>
                    </a:ext>
                  </a:extLst>
                </p:cNvPr>
                <p:cNvSpPr/>
                <p:nvPr/>
              </p:nvSpPr>
              <p:spPr>
                <a:xfrm>
                  <a:off x="10109147" y="3299758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44" name="Imagen 143" descr="beam.png">
                  <a:extLst>
                    <a:ext uri="{FF2B5EF4-FFF2-40B4-BE49-F238E27FC236}">
                      <a16:creationId xmlns:a16="http://schemas.microsoft.com/office/drawing/2014/main" id="{F3F41632-8333-4CDC-B64E-46A329AAF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49947" y="3367907"/>
                  <a:ext cx="285511" cy="206044"/>
                </a:xfrm>
                <a:prstGeom prst="rect">
                  <a:avLst/>
                </a:prstGeom>
              </p:spPr>
            </p:pic>
          </p:grpSp>
          <p:sp>
            <p:nvSpPr>
              <p:cNvPr id="133" name="Rectángulo 132">
                <a:extLst>
                  <a:ext uri="{FF2B5EF4-FFF2-40B4-BE49-F238E27FC236}">
                    <a16:creationId xmlns:a16="http://schemas.microsoft.com/office/drawing/2014/main" id="{E01132AB-0663-414B-884F-B6B5E75F0B5B}"/>
                  </a:ext>
                </a:extLst>
              </p:cNvPr>
              <p:cNvSpPr/>
              <p:nvPr/>
            </p:nvSpPr>
            <p:spPr>
              <a:xfrm>
                <a:off x="10464686" y="3817872"/>
                <a:ext cx="1665493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Granel Sólido</a:t>
                </a:r>
                <a:endParaRPr lang="es-CO" sz="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34" name="Grupo 133">
                <a:extLst>
                  <a:ext uri="{FF2B5EF4-FFF2-40B4-BE49-F238E27FC236}">
                    <a16:creationId xmlns:a16="http://schemas.microsoft.com/office/drawing/2014/main" id="{2CEA5ED9-82CC-4E2F-9C27-89008E23422D}"/>
                  </a:ext>
                </a:extLst>
              </p:cNvPr>
              <p:cNvGrpSpPr/>
              <p:nvPr/>
            </p:nvGrpSpPr>
            <p:grpSpPr>
              <a:xfrm>
                <a:off x="10144266" y="3790219"/>
                <a:ext cx="377006" cy="355436"/>
                <a:chOff x="10144266" y="3790219"/>
                <a:chExt cx="377006" cy="355436"/>
              </a:xfrm>
            </p:grpSpPr>
            <p:sp>
              <p:nvSpPr>
                <p:cNvPr id="141" name="Elipse 140">
                  <a:extLst>
                    <a:ext uri="{FF2B5EF4-FFF2-40B4-BE49-F238E27FC236}">
                      <a16:creationId xmlns:a16="http://schemas.microsoft.com/office/drawing/2014/main" id="{FB7784BE-66AC-486B-9B3A-4D5A6DDB7E41}"/>
                    </a:ext>
                  </a:extLst>
                </p:cNvPr>
                <p:cNvSpPr/>
                <p:nvPr/>
              </p:nvSpPr>
              <p:spPr>
                <a:xfrm>
                  <a:off x="10144266" y="3790219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42" name="Imagen 141" descr="corn.png">
                  <a:extLst>
                    <a:ext uri="{FF2B5EF4-FFF2-40B4-BE49-F238E27FC236}">
                      <a16:creationId xmlns:a16="http://schemas.microsoft.com/office/drawing/2014/main" id="{F9B2D8BD-9939-43EF-90D6-FF0E1CE39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46322" y="3829396"/>
                  <a:ext cx="363588" cy="262389"/>
                </a:xfrm>
                <a:prstGeom prst="rect">
                  <a:avLst/>
                </a:prstGeom>
              </p:spPr>
            </p:pic>
          </p:grpSp>
          <p:cxnSp>
            <p:nvCxnSpPr>
              <p:cNvPr id="135" name="Conector recto 134">
                <a:extLst>
                  <a:ext uri="{FF2B5EF4-FFF2-40B4-BE49-F238E27FC236}">
                    <a16:creationId xmlns:a16="http://schemas.microsoft.com/office/drawing/2014/main" id="{DCD74E10-09DF-4997-A842-B022A4506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7536" y="3731016"/>
                <a:ext cx="1627801" cy="0"/>
              </a:xfrm>
              <a:prstGeom prst="line">
                <a:avLst/>
              </a:prstGeom>
              <a:ln>
                <a:solidFill>
                  <a:schemeClr val="bg1">
                    <a:alpha val="4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cto 135">
                <a:extLst>
                  <a:ext uri="{FF2B5EF4-FFF2-40B4-BE49-F238E27FC236}">
                    <a16:creationId xmlns:a16="http://schemas.microsoft.com/office/drawing/2014/main" id="{4C28C393-A64F-404C-B9DB-F059086B07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35411" y="4205898"/>
                <a:ext cx="1575620" cy="15547"/>
              </a:xfrm>
              <a:prstGeom prst="line">
                <a:avLst/>
              </a:prstGeom>
              <a:ln>
                <a:solidFill>
                  <a:schemeClr val="bg1">
                    <a:alpha val="4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Rectángulo 136">
                <a:extLst>
                  <a:ext uri="{FF2B5EF4-FFF2-40B4-BE49-F238E27FC236}">
                    <a16:creationId xmlns:a16="http://schemas.microsoft.com/office/drawing/2014/main" id="{49FC9FC0-4A1D-4288-B6E1-E07475E58413}"/>
                  </a:ext>
                </a:extLst>
              </p:cNvPr>
              <p:cNvSpPr/>
              <p:nvPr/>
            </p:nvSpPr>
            <p:spPr>
              <a:xfrm>
                <a:off x="10481843" y="4321967"/>
                <a:ext cx="1665493" cy="324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000" dirty="0">
                    <a:solidFill>
                      <a:schemeClr val="accent2">
                        <a:lumMod val="50000"/>
                      </a:schemeClr>
                    </a:solidFill>
                  </a:rPr>
                  <a:t>Carbón</a:t>
                </a:r>
                <a:endParaRPr lang="es-CO" sz="8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38" name="Grupo 137">
                <a:extLst>
                  <a:ext uri="{FF2B5EF4-FFF2-40B4-BE49-F238E27FC236}">
                    <a16:creationId xmlns:a16="http://schemas.microsoft.com/office/drawing/2014/main" id="{49AFFEEE-64F3-4CA9-A39A-2C980E066278}"/>
                  </a:ext>
                </a:extLst>
              </p:cNvPr>
              <p:cNvGrpSpPr/>
              <p:nvPr/>
            </p:nvGrpSpPr>
            <p:grpSpPr>
              <a:xfrm>
                <a:off x="10161423" y="4294314"/>
                <a:ext cx="377006" cy="355436"/>
                <a:chOff x="10161423" y="4294314"/>
                <a:chExt cx="377006" cy="355436"/>
              </a:xfrm>
            </p:grpSpPr>
            <p:sp>
              <p:nvSpPr>
                <p:cNvPr id="139" name="Elipse 138">
                  <a:extLst>
                    <a:ext uri="{FF2B5EF4-FFF2-40B4-BE49-F238E27FC236}">
                      <a16:creationId xmlns:a16="http://schemas.microsoft.com/office/drawing/2014/main" id="{D12279EC-2DDD-46B3-9C1B-3166D7A6376D}"/>
                    </a:ext>
                  </a:extLst>
                </p:cNvPr>
                <p:cNvSpPr/>
                <p:nvPr/>
              </p:nvSpPr>
              <p:spPr>
                <a:xfrm>
                  <a:off x="10161423" y="4294314"/>
                  <a:ext cx="377006" cy="3554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40" name="Imagen 139" descr="mine-cart (2).png">
                  <a:extLst>
                    <a:ext uri="{FF2B5EF4-FFF2-40B4-BE49-F238E27FC236}">
                      <a16:creationId xmlns:a16="http://schemas.microsoft.com/office/drawing/2014/main" id="{C9259FCE-E25C-4F69-91C7-BE2884265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27285" y="4357354"/>
                  <a:ext cx="217622" cy="23324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84A3E04-3221-4EFA-BEF5-AEAB5B01D8A4}"/>
              </a:ext>
            </a:extLst>
          </p:cNvPr>
          <p:cNvSpPr txBox="1"/>
          <p:nvPr/>
        </p:nvSpPr>
        <p:spPr>
          <a:xfrm>
            <a:off x="6600882" y="4256614"/>
            <a:ext cx="1735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Barrancabermeja </a:t>
            </a:r>
          </a:p>
        </p:txBody>
      </p:sp>
      <p:pic>
        <p:nvPicPr>
          <p:cNvPr id="59" name="Imagen 58" descr="Sin-título-6.png">
            <a:extLst>
              <a:ext uri="{FF2B5EF4-FFF2-40B4-BE49-F238E27FC236}">
                <a16:creationId xmlns:a16="http://schemas.microsoft.com/office/drawing/2014/main" id="{91A95058-1BE3-4A85-8949-C029F2C83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40" y="4205309"/>
            <a:ext cx="301570" cy="380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" name="Imagen 59" descr="oil-drum (4).png">
            <a:extLst>
              <a:ext uri="{FF2B5EF4-FFF2-40B4-BE49-F238E27FC236}">
                <a16:creationId xmlns:a16="http://schemas.microsoft.com/office/drawing/2014/main" id="{B65DF965-451C-43C4-959B-E528017E1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73" y="4552998"/>
            <a:ext cx="254384" cy="218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" name="Imagen 60" descr="mine-cart (2).png">
            <a:extLst>
              <a:ext uri="{FF2B5EF4-FFF2-40B4-BE49-F238E27FC236}">
                <a16:creationId xmlns:a16="http://schemas.microsoft.com/office/drawing/2014/main" id="{D36F0397-9712-41AC-88B5-BB54BAD28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12" y="4552998"/>
            <a:ext cx="263112" cy="218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01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Infraestructura portuaria y logística en Barranquilla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4ECA4B3-B10A-4014-BFB4-4FA6C4111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724027"/>
            <a:ext cx="10972800" cy="2676524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Posiciones de atraque:</a:t>
            </a:r>
          </a:p>
          <a:p>
            <a:pPr marL="457200" lvl="1" indent="0">
              <a:buNone/>
            </a:pPr>
            <a:r>
              <a:rPr lang="es-CO" dirty="0"/>
              <a:t>26 muelles  </a:t>
            </a:r>
          </a:p>
          <a:p>
            <a:pPr marL="457200" lvl="1" indent="0">
              <a:buNone/>
            </a:pPr>
            <a:r>
              <a:rPr lang="es-CO" dirty="0"/>
              <a:t>+ de 5,000 </a:t>
            </a:r>
            <a:r>
              <a:rPr lang="es-CO" dirty="0" err="1"/>
              <a:t>mts</a:t>
            </a:r>
            <a:r>
              <a:rPr lang="es-CO" dirty="0"/>
              <a:t> de longitud </a:t>
            </a:r>
          </a:p>
          <a:p>
            <a:endParaRPr lang="es-CO" dirty="0"/>
          </a:p>
          <a:p>
            <a:r>
              <a:rPr lang="es-CO" dirty="0"/>
              <a:t>Capacidad de almacenamiento estática</a:t>
            </a:r>
          </a:p>
          <a:p>
            <a:pPr marL="457200" lvl="1" indent="0">
              <a:buNone/>
            </a:pPr>
            <a:r>
              <a:rPr lang="es-CO" dirty="0"/>
              <a:t>+ de 2,300,000 </a:t>
            </a:r>
            <a:r>
              <a:rPr lang="es-CO" dirty="0" err="1"/>
              <a:t>Tons</a:t>
            </a:r>
            <a:r>
              <a:rPr lang="es-CO" dirty="0"/>
              <a:t> </a:t>
            </a:r>
          </a:p>
        </p:txBody>
      </p:sp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F1A9EF61-5F39-4980-82DD-A3F0C445516C}"/>
              </a:ext>
            </a:extLst>
          </p:cNvPr>
          <p:cNvGraphicFramePr>
            <a:graphicFrameLocks noGrp="1"/>
          </p:cNvGraphicFramePr>
          <p:nvPr/>
        </p:nvGraphicFramePr>
        <p:xfrm>
          <a:off x="1054367" y="4492658"/>
          <a:ext cx="541866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942909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1396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Tipo de carga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Capacidad en TM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79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Coque y Carbón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695,309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021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Graneles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396,700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558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Carga General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600,000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6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Contenedores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213,750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4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Carga líquida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435,700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094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89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Gobernanza del Puerto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48AB644-3559-4F8A-B723-770137F604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125279"/>
              </p:ext>
            </p:extLst>
          </p:nvPr>
        </p:nvGraphicFramePr>
        <p:xfrm>
          <a:off x="609600" y="1849120"/>
          <a:ext cx="11409680" cy="4157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70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¿De dónde venimos?</a:t>
            </a:r>
          </a:p>
        </p:txBody>
      </p:sp>
      <p:pic>
        <p:nvPicPr>
          <p:cNvPr id="1026" name="Picture 2" descr="buque encallado en Bocas de Cenizas">
            <a:extLst>
              <a:ext uri="{FF2B5EF4-FFF2-40B4-BE49-F238E27FC236}">
                <a16:creationId xmlns:a16="http://schemas.microsoft.com/office/drawing/2014/main" id="{58569897-F5DE-4385-BC18-2C74B1346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23" y="3564016"/>
            <a:ext cx="6233477" cy="31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rto de Barranquilla, fuera de servicio por buque encallado">
            <a:extLst>
              <a:ext uri="{FF2B5EF4-FFF2-40B4-BE49-F238E27FC236}">
                <a16:creationId xmlns:a16="http://schemas.microsoft.com/office/drawing/2014/main" id="{1BEAE0FA-09B7-4A72-AF69-9AE25897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82" y="1600597"/>
            <a:ext cx="5809138" cy="338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3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¿De dónde venimos?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F63C4D0A-E1B3-4DEB-816F-1E09FE421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431211"/>
              </p:ext>
            </p:extLst>
          </p:nvPr>
        </p:nvGraphicFramePr>
        <p:xfrm>
          <a:off x="2164080" y="2314786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1172670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43997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16862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82640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Buque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Tipo de buque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Tiempo incidente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850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err="1"/>
                        <a:t>Smew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Julio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err="1"/>
                        <a:t>Bulk</a:t>
                      </a:r>
                      <a:r>
                        <a:rPr lang="es-CO" dirty="0"/>
                        <a:t> Carrier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10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47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err="1"/>
                        <a:t>Polesie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Junio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err="1"/>
                        <a:t>Bulk</a:t>
                      </a:r>
                      <a:r>
                        <a:rPr lang="es-CO" dirty="0"/>
                        <a:t> Carrier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6 horas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988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err="1"/>
                        <a:t>Marfret</a:t>
                      </a:r>
                      <a:r>
                        <a:rPr lang="es-CO" dirty="0"/>
                        <a:t> </a:t>
                      </a:r>
                      <a:r>
                        <a:rPr lang="es-CO" dirty="0" err="1"/>
                        <a:t>Marajo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Mayo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Carga 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17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3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err="1"/>
                        <a:t>Orchid</a:t>
                      </a:r>
                      <a:r>
                        <a:rPr lang="es-CO" dirty="0"/>
                        <a:t> </a:t>
                      </a:r>
                      <a:r>
                        <a:rPr lang="es-CO" dirty="0" err="1"/>
                        <a:t>Kelafonia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Octubre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Tanquero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 días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515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Amber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Junio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Tanquero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7 días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98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 err="1"/>
                        <a:t>Nordic</a:t>
                      </a:r>
                      <a:r>
                        <a:rPr lang="es-CO" dirty="0"/>
                        <a:t> </a:t>
                      </a:r>
                      <a:r>
                        <a:rPr lang="es-CO" dirty="0" err="1"/>
                        <a:t>Wolverine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Julio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Tanquero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11 días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39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AS </a:t>
                      </a:r>
                      <a:r>
                        <a:rPr lang="es-CO" dirty="0" err="1"/>
                        <a:t>Filippa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Febrero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Contenedores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 horas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71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1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Articulación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F18AE19-9E38-4292-B756-0790BB92D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562823"/>
              </p:ext>
            </p:extLst>
          </p:nvPr>
        </p:nvGraphicFramePr>
        <p:xfrm>
          <a:off x="1219200" y="1158240"/>
          <a:ext cx="1070864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50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4127"/>
            <a:ext cx="8607972" cy="1367793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>
                <a:solidFill>
                  <a:schemeClr val="tx2"/>
                </a:solidFill>
              </a:rPr>
              <a:t>Actualización buque de diseño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124C25-F674-4309-9667-7DBE10EB90A9}"/>
              </a:ext>
            </a:extLst>
          </p:cNvPr>
          <p:cNvSpPr txBox="1"/>
          <p:nvPr/>
        </p:nvSpPr>
        <p:spPr>
          <a:xfrm>
            <a:off x="1019618" y="6326535"/>
            <a:ext cx="4113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>
                    <a:lumMod val="50000"/>
                  </a:schemeClr>
                </a:solidFill>
              </a:rPr>
              <a:t>Fuente: Recopilación de datos mensual y anual de Asoportuaria</a:t>
            </a:r>
            <a:endParaRPr lang="es-C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E4FAA04-112C-4771-9371-601FA8325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955820"/>
              </p:ext>
            </p:extLst>
          </p:nvPr>
        </p:nvGraphicFramePr>
        <p:xfrm>
          <a:off x="387003" y="3779922"/>
          <a:ext cx="3001370" cy="232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907D1BD-48D1-40AF-A2D2-DAD57824C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361834"/>
              </p:ext>
            </p:extLst>
          </p:nvPr>
        </p:nvGraphicFramePr>
        <p:xfrm>
          <a:off x="2718957" y="3834224"/>
          <a:ext cx="3377043" cy="209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8114E46-5C4D-4A27-9491-0D6354874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080339"/>
              </p:ext>
            </p:extLst>
          </p:nvPr>
        </p:nvGraphicFramePr>
        <p:xfrm>
          <a:off x="5132924" y="3779922"/>
          <a:ext cx="3080281" cy="232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2492D52-D254-438A-8582-7A0566FD7E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942480"/>
              </p:ext>
            </p:extLst>
          </p:nvPr>
        </p:nvGraphicFramePr>
        <p:xfrm>
          <a:off x="7792896" y="3683466"/>
          <a:ext cx="4399104" cy="3174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1801A88-3F48-418B-B5BB-C80E572F96CA}"/>
              </a:ext>
            </a:extLst>
          </p:cNvPr>
          <p:cNvSpPr txBox="1"/>
          <p:nvPr/>
        </p:nvSpPr>
        <p:spPr>
          <a:xfrm>
            <a:off x="873759" y="1865804"/>
            <a:ext cx="6854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/>
              <a:t>Buque granelero (</a:t>
            </a:r>
            <a:r>
              <a:rPr lang="es-MX" sz="2400" dirty="0" err="1"/>
              <a:t>bulk</a:t>
            </a:r>
            <a:r>
              <a:rPr lang="es-MX" sz="2400" dirty="0"/>
              <a:t> </a:t>
            </a:r>
            <a:r>
              <a:rPr lang="es-MX" sz="2400" dirty="0" err="1"/>
              <a:t>carrier</a:t>
            </a:r>
            <a:r>
              <a:rPr lang="es-MX" sz="2400" dirty="0"/>
              <a:t>) tipo </a:t>
            </a:r>
            <a:r>
              <a:rPr lang="es-MX" sz="2400" dirty="0" err="1"/>
              <a:t>Supramax</a:t>
            </a:r>
            <a:r>
              <a:rPr lang="es-MX" sz="2400" dirty="0"/>
              <a:t> con 200 metros de eslora (L) y 32,3 metros de manga (B)</a:t>
            </a:r>
            <a:endParaRPr lang="es-CO" sz="2400" dirty="0"/>
          </a:p>
        </p:txBody>
      </p:sp>
      <p:graphicFrame>
        <p:nvGraphicFramePr>
          <p:cNvPr id="14" name="Marcador de contenido 8">
            <a:extLst>
              <a:ext uri="{FF2B5EF4-FFF2-40B4-BE49-F238E27FC236}">
                <a16:creationId xmlns:a16="http://schemas.microsoft.com/office/drawing/2014/main" id="{793D8364-CAD2-448F-BC43-3EB5D7A14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729903"/>
              </p:ext>
            </p:extLst>
          </p:nvPr>
        </p:nvGraphicFramePr>
        <p:xfrm>
          <a:off x="8410366" y="1354618"/>
          <a:ext cx="3656934" cy="2100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2977110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 CONSEJO No 1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CION Asamblea no 12 - sesión extraordinar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Logros zona portuaria Bquilla</Template>
  <TotalTime>263</TotalTime>
  <Words>403</Words>
  <Application>Microsoft Office PowerPoint</Application>
  <PresentationFormat>Panorámica</PresentationFormat>
  <Paragraphs>136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Arial</vt:lpstr>
      <vt:lpstr>Calibri</vt:lpstr>
      <vt:lpstr>Cambria</vt:lpstr>
      <vt:lpstr>Symbol</vt:lpstr>
      <vt:lpstr>PRESENTACION CONSEJO No 104</vt:lpstr>
      <vt:lpstr>PRESENTACION Asamblea no 12 - sesión extraordinaria</vt:lpstr>
      <vt:lpstr>Prevención de accidentes por parte de los Estados. ¿las medidas tienen éxito?</vt:lpstr>
      <vt:lpstr>Presentación de PowerPoint</vt:lpstr>
      <vt:lpstr>Presentación de PowerPoint</vt:lpstr>
      <vt:lpstr>Infraestructura portuaria y logística en Barranquilla </vt:lpstr>
      <vt:lpstr>Gobernanza del Puerto</vt:lpstr>
      <vt:lpstr>¿De dónde venimos?</vt:lpstr>
      <vt:lpstr>¿De dónde venimos?</vt:lpstr>
      <vt:lpstr>Articulación</vt:lpstr>
      <vt:lpstr>Actualización buque de diseño </vt:lpstr>
      <vt:lpstr>Estudio Operativo del Canal Navegable </vt:lpstr>
      <vt:lpstr>Estudio Operativo del Canal Navegable </vt:lpstr>
      <vt:lpstr>Estudio Operativo del Canal Navegable </vt:lpstr>
      <vt:lpstr>Rediseño Canal Navegable – en proceso</vt:lpstr>
      <vt:lpstr>Gestión del Canal Navegable</vt:lpstr>
      <vt:lpstr>Estabilidad en el Calado Operativo </vt:lpstr>
      <vt:lpstr>Condiciones de Seguridad</vt:lpstr>
      <vt:lpstr>Seguridad Marítima… con Competitividad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Prevención de accidentes por parte de los Estados. ¿las medidas tienen éxito?</dc:title>
  <dc:creator>Lucas Eduardo Ariza Buitrago</dc:creator>
  <cp:lastModifiedBy>Lucas Eduardo Ariza Buitrago</cp:lastModifiedBy>
  <cp:revision>1</cp:revision>
  <dcterms:created xsi:type="dcterms:W3CDTF">2025-04-22T17:34:21Z</dcterms:created>
  <dcterms:modified xsi:type="dcterms:W3CDTF">2025-04-22T21:57:54Z</dcterms:modified>
</cp:coreProperties>
</file>