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2"/>
  </p:notesMasterIdLst>
  <p:sldIdLst>
    <p:sldId id="257" r:id="rId3"/>
    <p:sldId id="4370" r:id="rId4"/>
    <p:sldId id="4356" r:id="rId5"/>
    <p:sldId id="4368" r:id="rId6"/>
    <p:sldId id="4359" r:id="rId7"/>
    <p:sldId id="4369" r:id="rId8"/>
    <p:sldId id="4375" r:id="rId9"/>
    <p:sldId id="4376" r:id="rId10"/>
    <p:sldId id="4360" r:id="rId11"/>
    <p:sldId id="4377" r:id="rId12"/>
    <p:sldId id="4361" r:id="rId13"/>
    <p:sldId id="4362" r:id="rId14"/>
    <p:sldId id="4363" r:id="rId15"/>
    <p:sldId id="4367" r:id="rId16"/>
    <p:sldId id="4366" r:id="rId17"/>
    <p:sldId id="4372" r:id="rId18"/>
    <p:sldId id="4379" r:id="rId19"/>
    <p:sldId id="4380" r:id="rId20"/>
    <p:sldId id="4382" r:id="rId21"/>
  </p:sldIdLst>
  <p:sldSz cx="12192000" cy="6858000"/>
  <p:notesSz cx="6797675" cy="9929813"/>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gnacio Ortíz Díaz" initials="IOD" lastIdx="1" clrIdx="0">
    <p:extLst>
      <p:ext uri="{19B8F6BF-5375-455C-9EA6-DF929625EA0E}">
        <p15:presenceInfo xmlns:p15="http://schemas.microsoft.com/office/powerpoint/2012/main" userId="S-1-5-21-1729571570-196662369-1157180979-6307" providerId="AD"/>
      </p:ext>
    </p:extLst>
  </p:cmAuthor>
  <p:cmAuthor id="2" name="Enrique Vargas Guerra" initials="EVG" lastIdx="1" clrIdx="1">
    <p:extLst>
      <p:ext uri="{19B8F6BF-5375-455C-9EA6-DF929625EA0E}">
        <p15:presenceInfo xmlns:p15="http://schemas.microsoft.com/office/powerpoint/2012/main" userId="Enrique Vargas Guer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33A"/>
    <a:srgbClr val="9A0000"/>
    <a:srgbClr val="36488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2" autoAdjust="0"/>
    <p:restoredTop sz="94822" autoAdjust="0"/>
  </p:normalViewPr>
  <p:slideViewPr>
    <p:cSldViewPr snapToGrid="0" snapToObjects="1">
      <p:cViewPr varScale="1">
        <p:scale>
          <a:sx n="106" d="100"/>
          <a:sy n="106" d="100"/>
        </p:scale>
        <p:origin x="568" y="168"/>
      </p:cViewPr>
      <p:guideLst/>
    </p:cSldViewPr>
  </p:slideViewPr>
  <p:notesTextViewPr>
    <p:cViewPr>
      <p:scale>
        <a:sx n="3" d="2"/>
        <a:sy n="3" d="2"/>
      </p:scale>
      <p:origin x="0" y="0"/>
    </p:cViewPr>
  </p:notesTextViewPr>
  <p:notesViewPr>
    <p:cSldViewPr snapToGrid="0" snapToObjects="1">
      <p:cViewPr varScale="1">
        <p:scale>
          <a:sx n="78" d="100"/>
          <a:sy n="78" d="100"/>
        </p:scale>
        <p:origin x="312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215"/>
          </a:xfrm>
          <a:prstGeom prst="rect">
            <a:avLst/>
          </a:prstGeom>
        </p:spPr>
        <p:txBody>
          <a:bodyPr vert="horz" lIns="93177" tIns="46589" rIns="93177" bIns="46589" rtlCol="0"/>
          <a:lstStyle>
            <a:lvl1pPr algn="l">
              <a:defRPr sz="1200"/>
            </a:lvl1pPr>
          </a:lstStyle>
          <a:p>
            <a:endParaRPr lang="es-CL"/>
          </a:p>
        </p:txBody>
      </p:sp>
      <p:sp>
        <p:nvSpPr>
          <p:cNvPr id="3" name="Marcador de fecha 2"/>
          <p:cNvSpPr>
            <a:spLocks noGrp="1"/>
          </p:cNvSpPr>
          <p:nvPr>
            <p:ph type="dt" idx="1"/>
          </p:nvPr>
        </p:nvSpPr>
        <p:spPr>
          <a:xfrm>
            <a:off x="3850443" y="0"/>
            <a:ext cx="2945659" cy="498215"/>
          </a:xfrm>
          <a:prstGeom prst="rect">
            <a:avLst/>
          </a:prstGeom>
        </p:spPr>
        <p:txBody>
          <a:bodyPr vert="horz" lIns="93177" tIns="46589" rIns="93177" bIns="46589" rtlCol="0"/>
          <a:lstStyle>
            <a:lvl1pPr algn="r">
              <a:defRPr sz="1200"/>
            </a:lvl1pPr>
          </a:lstStyle>
          <a:p>
            <a:fld id="{768A472C-819D-DB47-8F2D-F61B3D3C447F}" type="datetimeFigureOut">
              <a:rPr lang="es-CL" smtClean="0"/>
              <a:t>20-04-25</a:t>
            </a:fld>
            <a:endParaRPr lang="es-CL"/>
          </a:p>
        </p:txBody>
      </p:sp>
      <p:sp>
        <p:nvSpPr>
          <p:cNvPr id="4" name="Marcador de imagen de diapositiva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3177" tIns="46589" rIns="93177" bIns="46589" rtlCol="0" anchor="ctr"/>
          <a:lstStyle/>
          <a:p>
            <a:endParaRPr lang="es-CL"/>
          </a:p>
        </p:txBody>
      </p:sp>
      <p:sp>
        <p:nvSpPr>
          <p:cNvPr id="5" name="Marcador de notas 4"/>
          <p:cNvSpPr>
            <a:spLocks noGrp="1"/>
          </p:cNvSpPr>
          <p:nvPr>
            <p:ph type="body" sz="quarter" idx="3"/>
          </p:nvPr>
        </p:nvSpPr>
        <p:spPr>
          <a:xfrm>
            <a:off x="679768" y="4778722"/>
            <a:ext cx="5438140" cy="3909864"/>
          </a:xfrm>
          <a:prstGeom prst="rect">
            <a:avLst/>
          </a:prstGeom>
        </p:spPr>
        <p:txBody>
          <a:bodyPr vert="horz" lIns="93177" tIns="46589" rIns="93177" bIns="465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31600"/>
            <a:ext cx="2945659" cy="498214"/>
          </a:xfrm>
          <a:prstGeom prst="rect">
            <a:avLst/>
          </a:prstGeom>
        </p:spPr>
        <p:txBody>
          <a:bodyPr vert="horz" lIns="93177" tIns="46589" rIns="93177" bIns="46589"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50443" y="9431600"/>
            <a:ext cx="2945659" cy="498214"/>
          </a:xfrm>
          <a:prstGeom prst="rect">
            <a:avLst/>
          </a:prstGeom>
        </p:spPr>
        <p:txBody>
          <a:bodyPr vert="horz" lIns="93177" tIns="46589" rIns="93177" bIns="46589" rtlCol="0" anchor="b"/>
          <a:lstStyle>
            <a:lvl1pPr algn="r">
              <a:defRPr sz="1200"/>
            </a:lvl1pPr>
          </a:lstStyle>
          <a:p>
            <a:fld id="{AF11AB3C-43E6-0548-B0C0-604219C15869}" type="slidenum">
              <a:rPr lang="es-CL" smtClean="0"/>
              <a:t>‹Nº›</a:t>
            </a:fld>
            <a:endParaRPr lang="es-CL"/>
          </a:p>
        </p:txBody>
      </p:sp>
    </p:spTree>
    <p:extLst>
      <p:ext uri="{BB962C8B-B14F-4D97-AF65-F5344CB8AC3E}">
        <p14:creationId xmlns:p14="http://schemas.microsoft.com/office/powerpoint/2010/main" val="413182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AF11AB3C-43E6-0548-B0C0-604219C15869}" type="slidenum">
              <a:rPr lang="es-CL" smtClean="0"/>
              <a:t>3</a:t>
            </a:fld>
            <a:endParaRPr lang="es-CL" dirty="0"/>
          </a:p>
        </p:txBody>
      </p:sp>
    </p:spTree>
    <p:extLst>
      <p:ext uri="{BB962C8B-B14F-4D97-AF65-F5344CB8AC3E}">
        <p14:creationId xmlns:p14="http://schemas.microsoft.com/office/powerpoint/2010/main" val="177210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a:latin typeface="Arial" panose="020B0604020202020204" pitchFamily="34" charset="0"/>
                <a:cs typeface="Arial" panose="020B0604020202020204" pitchFamily="34" charset="0"/>
              </a:rPr>
              <a:t>La funcionalidad de la </a:t>
            </a:r>
            <a:r>
              <a:rPr lang="es-CL" sz="1200" b="1" dirty="0">
                <a:latin typeface="Arial" panose="020B0604020202020204" pitchFamily="34" charset="0"/>
                <a:cs typeface="Arial" panose="020B0604020202020204" pitchFamily="34" charset="0"/>
              </a:rPr>
              <a:t>División de Investigación Accidentes y Siniestros Marítimos se base en la siguiente normativa:</a:t>
            </a:r>
          </a:p>
          <a:p>
            <a:endParaRPr lang="es-ES_tradnl" dirty="0"/>
          </a:p>
        </p:txBody>
      </p:sp>
      <p:sp>
        <p:nvSpPr>
          <p:cNvPr id="4" name="Marcador de número de diapositiva 3"/>
          <p:cNvSpPr>
            <a:spLocks noGrp="1"/>
          </p:cNvSpPr>
          <p:nvPr>
            <p:ph type="sldNum" sz="quarter" idx="5"/>
          </p:nvPr>
        </p:nvSpPr>
        <p:spPr/>
        <p:txBody>
          <a:bodyPr/>
          <a:lstStyle/>
          <a:p>
            <a:fld id="{AF11AB3C-43E6-0548-B0C0-604219C15869}" type="slidenum">
              <a:rPr lang="es-CL" smtClean="0"/>
              <a:t>4</a:t>
            </a:fld>
            <a:endParaRPr lang="es-CL" dirty="0"/>
          </a:p>
        </p:txBody>
      </p:sp>
    </p:spTree>
    <p:extLst>
      <p:ext uri="{BB962C8B-B14F-4D97-AF65-F5344CB8AC3E}">
        <p14:creationId xmlns:p14="http://schemas.microsoft.com/office/powerpoint/2010/main" val="2439093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0" fontAlgn="base" hangingPunct="0">
              <a:spcBef>
                <a:spcPct val="0"/>
              </a:spcBef>
              <a:spcAft>
                <a:spcPct val="0"/>
              </a:spcAft>
            </a:pPr>
            <a:r>
              <a:rPr lang="en-US" sz="1000" kern="0" dirty="0">
                <a:latin typeface="Arial" panose="020B0604020202020204" pitchFamily="34" charset="0"/>
                <a:cs typeface="Arial" panose="020B0604020202020204" pitchFamily="34" charset="0"/>
              </a:rPr>
              <a:t>SEGURIDAD:</a:t>
            </a:r>
          </a:p>
          <a:p>
            <a:pPr eaLnBrk="0" fontAlgn="base" hangingPunct="0">
              <a:spcBef>
                <a:spcPct val="0"/>
              </a:spcBef>
              <a:spcAft>
                <a:spcPct val="0"/>
              </a:spcAft>
            </a:pPr>
            <a:r>
              <a:rPr lang="es-CL" sz="1000" kern="0" dirty="0">
                <a:latin typeface="Arial" panose="020B0604020202020204" pitchFamily="34" charset="0"/>
                <a:cs typeface="Arial" panose="020B0604020202020204" pitchFamily="34" charset="0"/>
              </a:rPr>
              <a:t>A LA NAVEGACIÓN EN LAS VÍAS FLUVIALES, LACUSTRE, AGUAS INTERIORES Y MAR TERRITORIAL</a:t>
            </a:r>
            <a:endParaRPr lang="en-US" sz="1000" kern="0" dirty="0">
              <a:latin typeface="Arial" panose="020B0604020202020204" pitchFamily="34" charset="0"/>
              <a:cs typeface="Arial" panose="020B0604020202020204" pitchFamily="34" charset="0"/>
            </a:endParaRPr>
          </a:p>
          <a:p>
            <a:endParaRPr lang="es-ES_tradnl" dirty="0"/>
          </a:p>
        </p:txBody>
      </p:sp>
      <p:sp>
        <p:nvSpPr>
          <p:cNvPr id="4" name="Marcador de número de diapositiva 3"/>
          <p:cNvSpPr>
            <a:spLocks noGrp="1"/>
          </p:cNvSpPr>
          <p:nvPr>
            <p:ph type="sldNum" sz="quarter" idx="5"/>
          </p:nvPr>
        </p:nvSpPr>
        <p:spPr/>
        <p:txBody>
          <a:bodyPr/>
          <a:lstStyle/>
          <a:p>
            <a:fld id="{AF11AB3C-43E6-0548-B0C0-604219C15869}" type="slidenum">
              <a:rPr lang="es-CL" smtClean="0"/>
              <a:t>5</a:t>
            </a:fld>
            <a:endParaRPr lang="es-CL" dirty="0"/>
          </a:p>
        </p:txBody>
      </p:sp>
    </p:spTree>
    <p:extLst>
      <p:ext uri="{BB962C8B-B14F-4D97-AF65-F5344CB8AC3E}">
        <p14:creationId xmlns:p14="http://schemas.microsoft.com/office/powerpoint/2010/main" val="131836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AF11AB3C-43E6-0548-B0C0-604219C15869}" type="slidenum">
              <a:rPr lang="es-CL" smtClean="0"/>
              <a:t>6</a:t>
            </a:fld>
            <a:endParaRPr lang="es-CL" dirty="0"/>
          </a:p>
        </p:txBody>
      </p:sp>
    </p:spTree>
    <p:extLst>
      <p:ext uri="{BB962C8B-B14F-4D97-AF65-F5344CB8AC3E}">
        <p14:creationId xmlns:p14="http://schemas.microsoft.com/office/powerpoint/2010/main" val="179249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altLang="es-CL" b="1">
                <a:solidFill>
                  <a:srgbClr val="000000"/>
                </a:solidFill>
              </a:rPr>
              <a:t>CIMAR considera en su planificación anual procesos de entrenamiento para Prácticos de Puerto y Canales en Simuladores de Navegación, con el propósito de mantener las competencias necesarias para navegar con seguridad. </a:t>
            </a:r>
          </a:p>
          <a:p>
            <a:endParaRPr lang="es-ES_tradnl"/>
          </a:p>
        </p:txBody>
      </p:sp>
      <p:sp>
        <p:nvSpPr>
          <p:cNvPr id="4" name="Marcador de número de diapositiva 3"/>
          <p:cNvSpPr>
            <a:spLocks noGrp="1"/>
          </p:cNvSpPr>
          <p:nvPr>
            <p:ph type="sldNum" sz="quarter" idx="5"/>
          </p:nvPr>
        </p:nvSpPr>
        <p:spPr/>
        <p:txBody>
          <a:bodyPr/>
          <a:lstStyle/>
          <a:p>
            <a:fld id="{AF11AB3C-43E6-0548-B0C0-604219C15869}" type="slidenum">
              <a:rPr lang="es-CL" smtClean="0"/>
              <a:t>14</a:t>
            </a:fld>
            <a:endParaRPr lang="es-CL"/>
          </a:p>
        </p:txBody>
      </p:sp>
    </p:spTree>
    <p:extLst>
      <p:ext uri="{BB962C8B-B14F-4D97-AF65-F5344CB8AC3E}">
        <p14:creationId xmlns:p14="http://schemas.microsoft.com/office/powerpoint/2010/main" val="366602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altLang="es-CL" sz="1200" b="1">
                <a:solidFill>
                  <a:schemeClr val="tx1"/>
                </a:solidFill>
                <a:latin typeface="Arial" panose="020B0604020202020204" pitchFamily="34" charset="0"/>
                <a:cs typeface="Arial" panose="020B0604020202020204" pitchFamily="34" charset="0"/>
              </a:rPr>
              <a:t>Una de la principales herramientas con las que cuenta al organización es la plataforma GRAFIMAR Web, aplicación con la cual operadores de panorama de superficie de cada MRCC Distrital, Gobernaciones Marítimas, Capitanías de Puerto y Alcaldías de Mar, desarrollan 24/7 la tarea de monitorear a las naves que realizan tránsito o recalada en respectivas áreas de responsabilidad a nivel nacional.</a:t>
            </a:r>
          </a:p>
          <a:p>
            <a:endParaRPr lang="es-ES_tradnl"/>
          </a:p>
        </p:txBody>
      </p:sp>
      <p:sp>
        <p:nvSpPr>
          <p:cNvPr id="4" name="Marcador de número de diapositiva 3"/>
          <p:cNvSpPr>
            <a:spLocks noGrp="1"/>
          </p:cNvSpPr>
          <p:nvPr>
            <p:ph type="sldNum" sz="quarter" idx="5"/>
          </p:nvPr>
        </p:nvSpPr>
        <p:spPr/>
        <p:txBody>
          <a:bodyPr/>
          <a:lstStyle/>
          <a:p>
            <a:fld id="{AF11AB3C-43E6-0548-B0C0-604219C15869}" type="slidenum">
              <a:rPr lang="es-CL" smtClean="0"/>
              <a:t>17</a:t>
            </a:fld>
            <a:endParaRPr lang="es-CL"/>
          </a:p>
        </p:txBody>
      </p:sp>
    </p:spTree>
    <p:extLst>
      <p:ext uri="{BB962C8B-B14F-4D97-AF65-F5344CB8AC3E}">
        <p14:creationId xmlns:p14="http://schemas.microsoft.com/office/powerpoint/2010/main" val="362164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F79D5-7C5E-314C-B699-37EB7882A7F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78128927-9493-3C41-8917-DA77873D1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A4B7F721-32F6-9242-9B29-C3F53664ABB3}"/>
              </a:ext>
            </a:extLst>
          </p:cNvPr>
          <p:cNvSpPr>
            <a:spLocks noGrp="1"/>
          </p:cNvSpPr>
          <p:nvPr>
            <p:ph type="dt" sz="half" idx="10"/>
          </p:nvPr>
        </p:nvSpPr>
        <p:spPr/>
        <p:txBody>
          <a:bodyPr/>
          <a:lstStyle/>
          <a:p>
            <a:fld id="{CA7366DD-45A8-4B68-B62B-7C58D63F5C9A}" type="datetime1">
              <a:rPr lang="es-CL" smtClean="0"/>
              <a:t>20-04-25</a:t>
            </a:fld>
            <a:endParaRPr lang="es-CL"/>
          </a:p>
        </p:txBody>
      </p:sp>
      <p:sp>
        <p:nvSpPr>
          <p:cNvPr id="5" name="Marcador de pie de página 4">
            <a:extLst>
              <a:ext uri="{FF2B5EF4-FFF2-40B4-BE49-F238E27FC236}">
                <a16:creationId xmlns:a16="http://schemas.microsoft.com/office/drawing/2014/main" id="{98D575D8-A116-4E46-8CE7-EBD0A6788E2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AF9DE07-2DFA-BB49-B226-D093BBE4D974}"/>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185885675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70023-CDDA-C74C-8647-4EF89C55D91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4D8A7035-9261-CD42-BC38-3D8C8667C9E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7771546-A44E-ED40-8020-2B1C92102634}"/>
              </a:ext>
            </a:extLst>
          </p:cNvPr>
          <p:cNvSpPr>
            <a:spLocks noGrp="1"/>
          </p:cNvSpPr>
          <p:nvPr>
            <p:ph type="dt" sz="half" idx="10"/>
          </p:nvPr>
        </p:nvSpPr>
        <p:spPr/>
        <p:txBody>
          <a:bodyPr/>
          <a:lstStyle/>
          <a:p>
            <a:fld id="{E9DB1703-DA71-499E-B545-52CDC691AA24}" type="datetime1">
              <a:rPr lang="es-CL" smtClean="0"/>
              <a:t>20-04-25</a:t>
            </a:fld>
            <a:endParaRPr lang="es-CL"/>
          </a:p>
        </p:txBody>
      </p:sp>
      <p:sp>
        <p:nvSpPr>
          <p:cNvPr id="5" name="Marcador de pie de página 4">
            <a:extLst>
              <a:ext uri="{FF2B5EF4-FFF2-40B4-BE49-F238E27FC236}">
                <a16:creationId xmlns:a16="http://schemas.microsoft.com/office/drawing/2014/main" id="{32FEBF5E-3887-FE49-A557-1AFBF44799B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04D4FA8-B7E4-064D-A51F-1A965BD2E56D}"/>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14643997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AED65D2-91F7-5B46-AD54-E1142FF211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E9E354B2-1FF8-A04B-94F4-51643AF9AF1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05B392E-F87A-754B-A674-73FA92837A79}"/>
              </a:ext>
            </a:extLst>
          </p:cNvPr>
          <p:cNvSpPr>
            <a:spLocks noGrp="1"/>
          </p:cNvSpPr>
          <p:nvPr>
            <p:ph type="dt" sz="half" idx="10"/>
          </p:nvPr>
        </p:nvSpPr>
        <p:spPr/>
        <p:txBody>
          <a:bodyPr/>
          <a:lstStyle/>
          <a:p>
            <a:fld id="{D1B25196-B41B-4BBE-9304-2A41111449AE}" type="datetime1">
              <a:rPr lang="es-CL" smtClean="0"/>
              <a:t>20-04-25</a:t>
            </a:fld>
            <a:endParaRPr lang="es-CL"/>
          </a:p>
        </p:txBody>
      </p:sp>
      <p:sp>
        <p:nvSpPr>
          <p:cNvPr id="5" name="Marcador de pie de página 4">
            <a:extLst>
              <a:ext uri="{FF2B5EF4-FFF2-40B4-BE49-F238E27FC236}">
                <a16:creationId xmlns:a16="http://schemas.microsoft.com/office/drawing/2014/main" id="{07369414-74E2-D947-A784-E5E027A7741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547E874-91AA-034C-AFEE-3CD2D51837E8}"/>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14788803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27243E-3044-A5E1-7693-7FFA73B92E6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8CF16A3C-0378-DECD-A472-40DB6C800B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E81EE7A7-271F-5FBD-3CB9-6966DD0EA18A}"/>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5" name="Marcador de pie de página 4">
            <a:extLst>
              <a:ext uri="{FF2B5EF4-FFF2-40B4-BE49-F238E27FC236}">
                <a16:creationId xmlns:a16="http://schemas.microsoft.com/office/drawing/2014/main" id="{D918FC2A-9B28-5529-F8E2-9DC010A7D17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3933ADC-0152-D7B0-1AA5-098FCFBC8363}"/>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3287693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34B57-7F59-48BD-58B7-D9F0353D289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5C86EEB-329F-CA44-553B-99394248E7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1B61E400-9961-5A58-6005-704324863C27}"/>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5" name="Marcador de pie de página 4">
            <a:extLst>
              <a:ext uri="{FF2B5EF4-FFF2-40B4-BE49-F238E27FC236}">
                <a16:creationId xmlns:a16="http://schemas.microsoft.com/office/drawing/2014/main" id="{3E528A4B-BC8D-CD89-08C3-CCC175DF786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9A971B0-4244-132B-B102-D9F3CFE00F81}"/>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65706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DE223C-CDAB-A444-FFB4-A371AF654CA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C7E7405-81D6-FE52-704E-B1D9339D89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A7BD1A-B90E-71CF-31F4-5AAE78E59F33}"/>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5" name="Marcador de pie de página 4">
            <a:extLst>
              <a:ext uri="{FF2B5EF4-FFF2-40B4-BE49-F238E27FC236}">
                <a16:creationId xmlns:a16="http://schemas.microsoft.com/office/drawing/2014/main" id="{FFA3692A-0931-C07C-1861-E7833DA8DB7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CE33594-80C2-A863-D8B0-EB05F0039C4F}"/>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135513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2C3B8B-FA17-51D9-49EA-C61D2047CC9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6D5B048-9602-3391-3777-EBEAECA9E64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6D78D600-B420-AE3D-A430-68ABC9A027F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BA838F09-B903-2E84-9A95-A0DEB1374621}"/>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6" name="Marcador de pie de página 5">
            <a:extLst>
              <a:ext uri="{FF2B5EF4-FFF2-40B4-BE49-F238E27FC236}">
                <a16:creationId xmlns:a16="http://schemas.microsoft.com/office/drawing/2014/main" id="{7D210174-5EA0-40FA-AA6C-D8FBF3B15EF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21C268D-AC07-9657-CA3B-D453A7D4D394}"/>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4108471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F11CCD-3D55-E83B-FDA5-506711C4741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711D7A4-F894-6A1D-2BB7-76C14A6F00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1C3A920-CE2E-38F3-C39C-6EAB5985F0B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F536242F-85F8-6A36-3CD4-BFDCBA7806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6040DAB-BC1C-528B-3A1C-56E522E32C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C70323E4-A1E2-852F-A712-2E8AA5FC4E52}"/>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8" name="Marcador de pie de página 7">
            <a:extLst>
              <a:ext uri="{FF2B5EF4-FFF2-40B4-BE49-F238E27FC236}">
                <a16:creationId xmlns:a16="http://schemas.microsoft.com/office/drawing/2014/main" id="{EF0890D1-0C90-32DA-6721-F26B9AACD90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27D763CF-2D29-0101-656F-787460B9D2BC}"/>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3387219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17923-CEE5-72AF-986F-0EDAB749886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8A67411-24B2-120E-A381-944D6A7C583E}"/>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4" name="Marcador de pie de página 3">
            <a:extLst>
              <a:ext uri="{FF2B5EF4-FFF2-40B4-BE49-F238E27FC236}">
                <a16:creationId xmlns:a16="http://schemas.microsoft.com/office/drawing/2014/main" id="{0A64AF30-2C48-F843-BAB0-99B50711C9D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76A938AE-216B-B9DA-CE7B-DE92E3E6F83B}"/>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131866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2D3A44-C64C-870F-58E8-CE872E7815B4}"/>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3" name="Marcador de pie de página 2">
            <a:extLst>
              <a:ext uri="{FF2B5EF4-FFF2-40B4-BE49-F238E27FC236}">
                <a16:creationId xmlns:a16="http://schemas.microsoft.com/office/drawing/2014/main" id="{E8A40D61-9C22-5AA9-4882-130D17A1200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964F6D7-322D-1506-CEB0-A227C40EF0ED}"/>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285294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AC85AE-6116-7A45-D201-927B648F0A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C5111F6-35F8-3667-12A7-609AEA8DD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79B046E9-88E6-2432-B379-541333CEA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1B1970-DD66-9776-BF36-A336C7826C27}"/>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6" name="Marcador de pie de página 5">
            <a:extLst>
              <a:ext uri="{FF2B5EF4-FFF2-40B4-BE49-F238E27FC236}">
                <a16:creationId xmlns:a16="http://schemas.microsoft.com/office/drawing/2014/main" id="{843AA0CA-F777-79AF-BC56-A0E830F681F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D7F0E51-8301-5DFB-A280-14F7D86EEBA9}"/>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2550934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147CB1-037F-1F4B-B275-6AF2037DFD4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B77CC22-076E-7B43-8D3C-DDFF9A3A701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7D90BC3-7C8D-CF4F-8A48-612772B26F1C}"/>
              </a:ext>
            </a:extLst>
          </p:cNvPr>
          <p:cNvSpPr>
            <a:spLocks noGrp="1"/>
          </p:cNvSpPr>
          <p:nvPr>
            <p:ph type="dt" sz="half" idx="10"/>
          </p:nvPr>
        </p:nvSpPr>
        <p:spPr/>
        <p:txBody>
          <a:bodyPr/>
          <a:lstStyle/>
          <a:p>
            <a:fld id="{52F9D846-B42C-4AC0-8029-5A6D3B2DDBBC}" type="datetime1">
              <a:rPr lang="es-CL" smtClean="0"/>
              <a:t>20-04-25</a:t>
            </a:fld>
            <a:endParaRPr lang="es-CL"/>
          </a:p>
        </p:txBody>
      </p:sp>
      <p:sp>
        <p:nvSpPr>
          <p:cNvPr id="5" name="Marcador de pie de página 4">
            <a:extLst>
              <a:ext uri="{FF2B5EF4-FFF2-40B4-BE49-F238E27FC236}">
                <a16:creationId xmlns:a16="http://schemas.microsoft.com/office/drawing/2014/main" id="{F748D449-E331-F147-B851-B38C4576805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7349CA9-2DD9-7241-9A98-EB2B47D252E1}"/>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25701454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97562-005B-3591-5570-A312E1E39D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2280575F-9860-31E4-582F-C02F2E7505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88474B59-3176-C12E-7928-681C5D295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12BE7E-1F58-FBD6-AB87-5874D09F9ABF}"/>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6" name="Marcador de pie de página 5">
            <a:extLst>
              <a:ext uri="{FF2B5EF4-FFF2-40B4-BE49-F238E27FC236}">
                <a16:creationId xmlns:a16="http://schemas.microsoft.com/office/drawing/2014/main" id="{88C0B312-680E-7FA0-6B5B-D63B920C48E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B69AFCD-58F4-7BDF-145E-EBBE14DF4F19}"/>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203835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F9DCE3-672B-86E7-6A55-304955734F0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2012CDC5-F8FA-FDF8-F57A-6D124EC36A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61F6305-C8F0-4360-5498-A377998C1027}"/>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5" name="Marcador de pie de página 4">
            <a:extLst>
              <a:ext uri="{FF2B5EF4-FFF2-40B4-BE49-F238E27FC236}">
                <a16:creationId xmlns:a16="http://schemas.microsoft.com/office/drawing/2014/main" id="{2467679D-B2F0-A53F-E0F8-98B33A2CD15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FB9431F-3239-838A-6FCB-A99A5E4EF5D7}"/>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341063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60A78EB-FDCA-6A27-91C9-F97D6A3495B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FFC78B9-95CE-53E6-CE14-F9F6F88624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E7E03BB-1641-3D05-B884-79C8A5D8A39F}"/>
              </a:ext>
            </a:extLst>
          </p:cNvPr>
          <p:cNvSpPr>
            <a:spLocks noGrp="1"/>
          </p:cNvSpPr>
          <p:nvPr>
            <p:ph type="dt" sz="half" idx="10"/>
          </p:nvPr>
        </p:nvSpPr>
        <p:spPr/>
        <p:txBody>
          <a:bodyPr/>
          <a:lstStyle/>
          <a:p>
            <a:fld id="{45CC31AF-AE5B-CA4E-8E0F-229AF9D7168D}" type="datetimeFigureOut">
              <a:rPr lang="es-CL" smtClean="0"/>
              <a:t>20-04-25</a:t>
            </a:fld>
            <a:endParaRPr lang="es-CL"/>
          </a:p>
        </p:txBody>
      </p:sp>
      <p:sp>
        <p:nvSpPr>
          <p:cNvPr id="5" name="Marcador de pie de página 4">
            <a:extLst>
              <a:ext uri="{FF2B5EF4-FFF2-40B4-BE49-F238E27FC236}">
                <a16:creationId xmlns:a16="http://schemas.microsoft.com/office/drawing/2014/main" id="{B3583A2B-FA2B-B801-B20F-81FEB48E0D4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D3D8F06-28F7-52D8-129C-FDBE5BCC52D0}"/>
              </a:ext>
            </a:extLst>
          </p:cNvPr>
          <p:cNvSpPr>
            <a:spLocks noGrp="1"/>
          </p:cNvSpPr>
          <p:nvPr>
            <p:ph type="sldNum" sz="quarter" idx="12"/>
          </p:nvPr>
        </p:nvSpPr>
        <p:spPr/>
        <p:txBody>
          <a:bodyPr/>
          <a:lstStyle/>
          <a:p>
            <a:fld id="{0E6388DA-1926-E34A-A1E0-C09D40CA9BFA}" type="slidenum">
              <a:rPr lang="es-CL" smtClean="0"/>
              <a:t>‹Nº›</a:t>
            </a:fld>
            <a:endParaRPr lang="es-CL"/>
          </a:p>
        </p:txBody>
      </p:sp>
    </p:spTree>
    <p:extLst>
      <p:ext uri="{BB962C8B-B14F-4D97-AF65-F5344CB8AC3E}">
        <p14:creationId xmlns:p14="http://schemas.microsoft.com/office/powerpoint/2010/main" val="154505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8F59A7-1F11-EC4D-9416-3DEF8AA1377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8C3DBF4-D73D-DA4A-9DA8-B84BCBB82B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B6FBDE-946E-DA45-A982-27617736C782}"/>
              </a:ext>
            </a:extLst>
          </p:cNvPr>
          <p:cNvSpPr>
            <a:spLocks noGrp="1"/>
          </p:cNvSpPr>
          <p:nvPr>
            <p:ph type="dt" sz="half" idx="10"/>
          </p:nvPr>
        </p:nvSpPr>
        <p:spPr/>
        <p:txBody>
          <a:bodyPr/>
          <a:lstStyle/>
          <a:p>
            <a:fld id="{A9DB7D09-259B-4948-A068-736399612EBB}" type="datetime1">
              <a:rPr lang="es-CL" smtClean="0"/>
              <a:t>20-04-25</a:t>
            </a:fld>
            <a:endParaRPr lang="es-CL"/>
          </a:p>
        </p:txBody>
      </p:sp>
      <p:sp>
        <p:nvSpPr>
          <p:cNvPr id="5" name="Marcador de pie de página 4">
            <a:extLst>
              <a:ext uri="{FF2B5EF4-FFF2-40B4-BE49-F238E27FC236}">
                <a16:creationId xmlns:a16="http://schemas.microsoft.com/office/drawing/2014/main" id="{82F096B1-8812-1E46-9ABF-29C9AD69608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602FBED-7CE0-CC44-AFFC-912DDE711D27}"/>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39550989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2AADC-1003-8B47-9657-F2FC9FB4BB4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6D3D029-6A60-B243-9999-82CD5E6AB3D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EBA836F7-1D3F-0742-B0C5-66715A5BB82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50F8A3E-E75F-B248-893F-FF35A45720DC}"/>
              </a:ext>
            </a:extLst>
          </p:cNvPr>
          <p:cNvSpPr>
            <a:spLocks noGrp="1"/>
          </p:cNvSpPr>
          <p:nvPr>
            <p:ph type="dt" sz="half" idx="10"/>
          </p:nvPr>
        </p:nvSpPr>
        <p:spPr/>
        <p:txBody>
          <a:bodyPr/>
          <a:lstStyle/>
          <a:p>
            <a:fld id="{9F425512-5A27-459A-9643-16D6AD28BA08}" type="datetime1">
              <a:rPr lang="es-CL" smtClean="0"/>
              <a:t>20-04-25</a:t>
            </a:fld>
            <a:endParaRPr lang="es-CL"/>
          </a:p>
        </p:txBody>
      </p:sp>
      <p:sp>
        <p:nvSpPr>
          <p:cNvPr id="6" name="Marcador de pie de página 5">
            <a:extLst>
              <a:ext uri="{FF2B5EF4-FFF2-40B4-BE49-F238E27FC236}">
                <a16:creationId xmlns:a16="http://schemas.microsoft.com/office/drawing/2014/main" id="{48479A24-8873-1442-BD35-4C711ADA682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93DB1D9-E367-394D-B90C-B8AFABC1A894}"/>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19872111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8AFB61-83F7-8949-999D-D2A95EDC4F6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13F4796-FCAC-0947-B436-F1F9EFE1C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8275E70-E66F-514B-93B3-F30AD258E11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F32BCCCB-0771-BB4E-9002-0B93FFD60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12FA058-7DDD-184F-8F95-3BEED45898F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F45FC86A-23BC-D04C-898A-B92F5EC3E58F}"/>
              </a:ext>
            </a:extLst>
          </p:cNvPr>
          <p:cNvSpPr>
            <a:spLocks noGrp="1"/>
          </p:cNvSpPr>
          <p:nvPr>
            <p:ph type="dt" sz="half" idx="10"/>
          </p:nvPr>
        </p:nvSpPr>
        <p:spPr/>
        <p:txBody>
          <a:bodyPr/>
          <a:lstStyle/>
          <a:p>
            <a:fld id="{6652D5DC-DAE7-4768-9661-E6803648F4AC}" type="datetime1">
              <a:rPr lang="es-CL" smtClean="0"/>
              <a:t>20-04-25</a:t>
            </a:fld>
            <a:endParaRPr lang="es-CL"/>
          </a:p>
        </p:txBody>
      </p:sp>
      <p:sp>
        <p:nvSpPr>
          <p:cNvPr id="8" name="Marcador de pie de página 7">
            <a:extLst>
              <a:ext uri="{FF2B5EF4-FFF2-40B4-BE49-F238E27FC236}">
                <a16:creationId xmlns:a16="http://schemas.microsoft.com/office/drawing/2014/main" id="{75F9AE09-2101-2E4B-B5A3-345713901D66}"/>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85E8A81-E5A4-8648-ADD1-C5E957FFDE41}"/>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19071889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4F96A-ED32-5549-A49C-AF11FC1AE59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06F94CFF-C5A9-1844-A842-9D00D7590093}"/>
              </a:ext>
            </a:extLst>
          </p:cNvPr>
          <p:cNvSpPr>
            <a:spLocks noGrp="1"/>
          </p:cNvSpPr>
          <p:nvPr>
            <p:ph type="dt" sz="half" idx="10"/>
          </p:nvPr>
        </p:nvSpPr>
        <p:spPr/>
        <p:txBody>
          <a:bodyPr/>
          <a:lstStyle/>
          <a:p>
            <a:fld id="{09E94EA5-0FC3-457D-A9CE-7A9BD5181D25}" type="datetime1">
              <a:rPr lang="es-CL" smtClean="0"/>
              <a:t>20-04-25</a:t>
            </a:fld>
            <a:endParaRPr lang="es-CL"/>
          </a:p>
        </p:txBody>
      </p:sp>
      <p:sp>
        <p:nvSpPr>
          <p:cNvPr id="4" name="Marcador de pie de página 3">
            <a:extLst>
              <a:ext uri="{FF2B5EF4-FFF2-40B4-BE49-F238E27FC236}">
                <a16:creationId xmlns:a16="http://schemas.microsoft.com/office/drawing/2014/main" id="{0C8DA22E-3C10-0C4D-9323-EA0B38F87BC1}"/>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05B252FF-30C6-D14D-AAC5-4E8BA137A585}"/>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176327891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186B390-526B-1742-B21F-BC9185453F90}"/>
              </a:ext>
            </a:extLst>
          </p:cNvPr>
          <p:cNvSpPr>
            <a:spLocks noGrp="1"/>
          </p:cNvSpPr>
          <p:nvPr>
            <p:ph type="dt" sz="half" idx="10"/>
          </p:nvPr>
        </p:nvSpPr>
        <p:spPr/>
        <p:txBody>
          <a:bodyPr/>
          <a:lstStyle/>
          <a:p>
            <a:fld id="{C2ED0D47-29A1-4519-856B-2FEB55DA8EA9}" type="datetime1">
              <a:rPr lang="es-CL" smtClean="0"/>
              <a:t>20-04-25</a:t>
            </a:fld>
            <a:endParaRPr lang="es-CL"/>
          </a:p>
        </p:txBody>
      </p:sp>
      <p:sp>
        <p:nvSpPr>
          <p:cNvPr id="3" name="Marcador de pie de página 2">
            <a:extLst>
              <a:ext uri="{FF2B5EF4-FFF2-40B4-BE49-F238E27FC236}">
                <a16:creationId xmlns:a16="http://schemas.microsoft.com/office/drawing/2014/main" id="{0D266F6F-E772-FC4F-B187-9E4EBC5090ED}"/>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A92DBF9A-D244-7A40-ADC8-CC5C03B55FA6}"/>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26830251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98DD3-537D-B44C-A86F-0161F36DC3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108DB92-E9C7-2346-8546-FF6460D6E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19734B07-6702-0549-ABA7-17D7A1A20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07D51B-654B-CD48-9620-98CBAFB67021}"/>
              </a:ext>
            </a:extLst>
          </p:cNvPr>
          <p:cNvSpPr>
            <a:spLocks noGrp="1"/>
          </p:cNvSpPr>
          <p:nvPr>
            <p:ph type="dt" sz="half" idx="10"/>
          </p:nvPr>
        </p:nvSpPr>
        <p:spPr/>
        <p:txBody>
          <a:bodyPr/>
          <a:lstStyle/>
          <a:p>
            <a:fld id="{6F865C6A-D963-43F1-BDB9-E36B3E84A6E7}" type="datetime1">
              <a:rPr lang="es-CL" smtClean="0"/>
              <a:t>20-04-25</a:t>
            </a:fld>
            <a:endParaRPr lang="es-CL"/>
          </a:p>
        </p:txBody>
      </p:sp>
      <p:sp>
        <p:nvSpPr>
          <p:cNvPr id="6" name="Marcador de pie de página 5">
            <a:extLst>
              <a:ext uri="{FF2B5EF4-FFF2-40B4-BE49-F238E27FC236}">
                <a16:creationId xmlns:a16="http://schemas.microsoft.com/office/drawing/2014/main" id="{62888B19-2619-FA48-856D-A2C9DBA050B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93CE053-E712-5747-B3A0-99D1D8E544AA}"/>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9944925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82DBD-7E73-BA4C-9C6E-90E73E4D62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E155F3F2-F30B-D84E-9D9B-869398AB6A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34E760F5-506D-AD44-A378-7F4ACD7D3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ADF620-DC38-D34C-9E8A-CE33599E3F88}"/>
              </a:ext>
            </a:extLst>
          </p:cNvPr>
          <p:cNvSpPr>
            <a:spLocks noGrp="1"/>
          </p:cNvSpPr>
          <p:nvPr>
            <p:ph type="dt" sz="half" idx="10"/>
          </p:nvPr>
        </p:nvSpPr>
        <p:spPr/>
        <p:txBody>
          <a:bodyPr/>
          <a:lstStyle/>
          <a:p>
            <a:fld id="{C361B489-5299-441D-B480-4549C6FA501E}" type="datetime1">
              <a:rPr lang="es-CL" smtClean="0"/>
              <a:t>20-04-25</a:t>
            </a:fld>
            <a:endParaRPr lang="es-CL"/>
          </a:p>
        </p:txBody>
      </p:sp>
      <p:sp>
        <p:nvSpPr>
          <p:cNvPr id="6" name="Marcador de pie de página 5">
            <a:extLst>
              <a:ext uri="{FF2B5EF4-FFF2-40B4-BE49-F238E27FC236}">
                <a16:creationId xmlns:a16="http://schemas.microsoft.com/office/drawing/2014/main" id="{40B9AE11-0DA1-0249-8CC9-EE8CB2B15B3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374469D-D53E-F84E-B1B4-857F2C917DB7}"/>
              </a:ext>
            </a:extLst>
          </p:cNvPr>
          <p:cNvSpPr>
            <a:spLocks noGrp="1"/>
          </p:cNvSpPr>
          <p:nvPr>
            <p:ph type="sldNum" sz="quarter" idx="12"/>
          </p:nvPr>
        </p:nvSpPr>
        <p:spPr/>
        <p:txBody>
          <a:bodyPr/>
          <a:lstStyle/>
          <a:p>
            <a:fld id="{CB467F54-CB57-9A44-8448-223B3DBFABA8}" type="slidenum">
              <a:rPr lang="es-CL" smtClean="0"/>
              <a:t>‹Nº›</a:t>
            </a:fld>
            <a:endParaRPr lang="es-CL"/>
          </a:p>
        </p:txBody>
      </p:sp>
    </p:spTree>
    <p:extLst>
      <p:ext uri="{BB962C8B-B14F-4D97-AF65-F5344CB8AC3E}">
        <p14:creationId xmlns:p14="http://schemas.microsoft.com/office/powerpoint/2010/main" val="25832538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8A0D48F-7E8D-DA48-90F7-A144FA5B1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BD33CFC-6DEA-3F45-B787-86CF0AD17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91AB6F9-7C31-3145-9733-7B9886171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B7671-8FC0-4777-9BFB-1474B172CF55}" type="datetime1">
              <a:rPr lang="es-CL" smtClean="0"/>
              <a:t>20-04-25</a:t>
            </a:fld>
            <a:endParaRPr lang="es-CL"/>
          </a:p>
        </p:txBody>
      </p:sp>
      <p:sp>
        <p:nvSpPr>
          <p:cNvPr id="5" name="Marcador de pie de página 4">
            <a:extLst>
              <a:ext uri="{FF2B5EF4-FFF2-40B4-BE49-F238E27FC236}">
                <a16:creationId xmlns:a16="http://schemas.microsoft.com/office/drawing/2014/main" id="{135E9D82-1CF9-8B4D-BAFA-1DC97765E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26404AA9-E33A-4947-A11B-3AD4CC3EA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67F54-CB57-9A44-8448-223B3DBFABA8}" type="slidenum">
              <a:rPr lang="es-CL" smtClean="0"/>
              <a:t>‹Nº›</a:t>
            </a:fld>
            <a:endParaRPr lang="es-CL"/>
          </a:p>
        </p:txBody>
      </p:sp>
    </p:spTree>
    <p:extLst>
      <p:ext uri="{BB962C8B-B14F-4D97-AF65-F5344CB8AC3E}">
        <p14:creationId xmlns:p14="http://schemas.microsoft.com/office/powerpoint/2010/main" val="150178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mc:Choice>
    <mc:Fallback xmlns="">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A910771-CE24-4E49-A223-1853F4370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A2A54AE-B710-0F71-79C0-3D7117E137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13094A8-35F5-CDF8-75AB-2C9ACB98E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CC31AF-AE5B-CA4E-8E0F-229AF9D7168D}" type="datetimeFigureOut">
              <a:rPr lang="es-CL" smtClean="0"/>
              <a:t>20-04-25</a:t>
            </a:fld>
            <a:endParaRPr lang="es-CL"/>
          </a:p>
        </p:txBody>
      </p:sp>
      <p:sp>
        <p:nvSpPr>
          <p:cNvPr id="5" name="Marcador de pie de página 4">
            <a:extLst>
              <a:ext uri="{FF2B5EF4-FFF2-40B4-BE49-F238E27FC236}">
                <a16:creationId xmlns:a16="http://schemas.microsoft.com/office/drawing/2014/main" id="{CD6F676E-CB93-5FC6-96CE-4DE5E47975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23C6C619-6D6E-EDC0-3EE9-79A8A5B7C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6388DA-1926-E34A-A1E0-C09D40CA9BFA}" type="slidenum">
              <a:rPr lang="es-CL" smtClean="0"/>
              <a:t>‹Nº›</a:t>
            </a:fld>
            <a:endParaRPr lang="es-CL"/>
          </a:p>
        </p:txBody>
      </p:sp>
    </p:spTree>
    <p:extLst>
      <p:ext uri="{BB962C8B-B14F-4D97-AF65-F5344CB8AC3E}">
        <p14:creationId xmlns:p14="http://schemas.microsoft.com/office/powerpoint/2010/main" val="1226128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com/url?sa=i&amp;url=https%3A%2F%2Ftienda.shoa.cl%2Fproductos%2Fbahia-de-valparaiso-a-golfo-de-arauco%2F&amp;psig=AOvVaw13EGWnebyaN1axhc8rK1q2&amp;ust=1743459647770000&amp;source=images&amp;cd=vfe&amp;opi=89978449&amp;ved=0CBQQjRxqFwoTCKCCnrrrsowDFQAAAAAdAAAAABAJ"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3.wdp"/><Relationship Id="rId18" Type="http://schemas.openxmlformats.org/officeDocument/2006/relationships/image" Target="../media/image54.png"/><Relationship Id="rId26" Type="http://schemas.openxmlformats.org/officeDocument/2006/relationships/image" Target="../media/image58.png"/><Relationship Id="rId3" Type="http://schemas.openxmlformats.org/officeDocument/2006/relationships/image" Target="../media/image44.png"/><Relationship Id="rId21" Type="http://schemas.microsoft.com/office/2007/relationships/hdphoto" Target="../media/hdphoto7.wdp"/><Relationship Id="rId7" Type="http://schemas.openxmlformats.org/officeDocument/2006/relationships/image" Target="../media/image48.png"/><Relationship Id="rId12" Type="http://schemas.openxmlformats.org/officeDocument/2006/relationships/image" Target="../media/image51.png"/><Relationship Id="rId17" Type="http://schemas.microsoft.com/office/2007/relationships/hdphoto" Target="../media/hdphoto5.wdp"/><Relationship Id="rId25"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53.png"/><Relationship Id="rId20" Type="http://schemas.openxmlformats.org/officeDocument/2006/relationships/image" Target="../media/image55.png"/><Relationship Id="rId29"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2.wdp"/><Relationship Id="rId24" Type="http://schemas.openxmlformats.org/officeDocument/2006/relationships/image" Target="../media/image57.png"/><Relationship Id="rId5" Type="http://schemas.openxmlformats.org/officeDocument/2006/relationships/image" Target="../media/image46.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59.png"/><Relationship Id="rId10" Type="http://schemas.openxmlformats.org/officeDocument/2006/relationships/image" Target="../media/image50.png"/><Relationship Id="rId19" Type="http://schemas.microsoft.com/office/2007/relationships/hdphoto" Target="../media/hdphoto6.wdp"/><Relationship Id="rId31" Type="http://schemas.openxmlformats.org/officeDocument/2006/relationships/image" Target="../media/image2.png"/><Relationship Id="rId4" Type="http://schemas.openxmlformats.org/officeDocument/2006/relationships/image" Target="../media/image45.png"/><Relationship Id="rId9" Type="http://schemas.microsoft.com/office/2007/relationships/hdphoto" Target="../media/hdphoto1.wdp"/><Relationship Id="rId14" Type="http://schemas.openxmlformats.org/officeDocument/2006/relationships/image" Target="../media/image52.png"/><Relationship Id="rId22" Type="http://schemas.openxmlformats.org/officeDocument/2006/relationships/image" Target="../media/image56.png"/><Relationship Id="rId27" Type="http://schemas.microsoft.com/office/2007/relationships/hdphoto" Target="../media/hdphoto10.wdp"/><Relationship Id="rId30"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3.jpg"/><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557FA43-4A5B-B1C6-E5CD-BD2DFEE846F1}"/>
            </a:ext>
          </a:extLst>
        </p:cNvPr>
        <p:cNvGrpSpPr/>
        <p:nvPr/>
      </p:nvGrpSpPr>
      <p:grpSpPr>
        <a:xfrm>
          <a:off x="0" y="0"/>
          <a:ext cx="0" cy="0"/>
          <a:chOff x="0" y="0"/>
          <a:chExt cx="0" cy="0"/>
        </a:xfrm>
      </p:grpSpPr>
      <p:pic>
        <p:nvPicPr>
          <p:cNvPr id="3" name="12 Imagen" descr="dgtm.png">
            <a:extLst>
              <a:ext uri="{FF2B5EF4-FFF2-40B4-BE49-F238E27FC236}">
                <a16:creationId xmlns:a16="http://schemas.microsoft.com/office/drawing/2014/main" id="{0B8FED6C-A3E7-FFC2-4580-71DF3480857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543830"/>
            <a:ext cx="858291" cy="1254706"/>
          </a:xfrm>
          <a:prstGeom prst="rect">
            <a:avLst/>
          </a:prstGeom>
        </p:spPr>
      </p:pic>
      <p:sp>
        <p:nvSpPr>
          <p:cNvPr id="6" name="CuadroTexto 5">
            <a:extLst>
              <a:ext uri="{FF2B5EF4-FFF2-40B4-BE49-F238E27FC236}">
                <a16:creationId xmlns:a16="http://schemas.microsoft.com/office/drawing/2014/main" id="{90FC8694-D2D1-259F-BD99-D336FF985274}"/>
              </a:ext>
            </a:extLst>
          </p:cNvPr>
          <p:cNvSpPr txBox="1"/>
          <p:nvPr/>
        </p:nvSpPr>
        <p:spPr>
          <a:xfrm>
            <a:off x="2291276" y="1964778"/>
            <a:ext cx="8262858" cy="2442976"/>
          </a:xfrm>
          <a:prstGeom prst="rect">
            <a:avLst/>
          </a:prstGeom>
          <a:noFill/>
        </p:spPr>
        <p:txBody>
          <a:bodyPr wrap="square" rtlCol="0">
            <a:spAutoFit/>
          </a:bodyPr>
          <a:lstStyle/>
          <a:p>
            <a:pPr algn="ctr">
              <a:lnSpc>
                <a:spcPct val="130000"/>
              </a:lnSpc>
            </a:pPr>
            <a:r>
              <a:rPr lang="es-ES" sz="2400" b="1" dirty="0">
                <a:solidFill>
                  <a:schemeClr val="bg1"/>
                </a:solidFill>
                <a:latin typeface="Arial" panose="020B0604020202020204" pitchFamily="34" charset="0"/>
                <a:ea typeface="Verdana" pitchFamily="34" charset="0"/>
                <a:cs typeface="Arial" panose="020B0604020202020204" pitchFamily="34" charset="0"/>
              </a:rPr>
              <a:t>MÉTODOS PARA REDUCIR EL RIESGO DE ACCIDENTES E INCIDENTES EN ZONAS RESTRINGIDAS</a:t>
            </a:r>
          </a:p>
          <a:p>
            <a:pPr algn="ctr">
              <a:lnSpc>
                <a:spcPct val="130000"/>
              </a:lnSpc>
            </a:pPr>
            <a:endParaRPr lang="es-ES" sz="2400" b="1" dirty="0">
              <a:solidFill>
                <a:schemeClr val="bg1"/>
              </a:solidFill>
              <a:latin typeface="Arial" panose="020B0604020202020204" pitchFamily="34" charset="0"/>
              <a:ea typeface="Verdana" pitchFamily="34" charset="0"/>
              <a:cs typeface="Arial" panose="020B0604020202020204" pitchFamily="34" charset="0"/>
            </a:endParaRPr>
          </a:p>
          <a:p>
            <a:pPr algn="ctr">
              <a:lnSpc>
                <a:spcPct val="130000"/>
              </a:lnSpc>
            </a:pPr>
            <a:r>
              <a:rPr lang="es-ES" sz="2400" b="1" dirty="0">
                <a:solidFill>
                  <a:schemeClr val="bg1"/>
                </a:solidFill>
                <a:latin typeface="Arial" panose="020B0604020202020204" pitchFamily="34" charset="0"/>
                <a:ea typeface="Verdana" pitchFamily="34" charset="0"/>
                <a:cs typeface="Arial" panose="020B0604020202020204" pitchFamily="34" charset="0"/>
              </a:rPr>
              <a:t>PRACTICAJE Y PILOTAJE EN CHILE</a:t>
            </a:r>
            <a:r>
              <a:rPr lang="es-MX" sz="2400" b="1">
                <a:latin typeface="Arial" panose="020B0604020202020204" pitchFamily="34" charset="0"/>
                <a:cs typeface="Arial" panose="020B0604020202020204" pitchFamily="34" charset="0"/>
              </a:rPr>
              <a:t>.</a:t>
            </a:r>
            <a:endParaRPr lang="es-ES" sz="2400" b="1" dirty="0">
              <a:solidFill>
                <a:schemeClr val="bg1"/>
              </a:solidFill>
              <a:latin typeface="Arial" panose="020B0604020202020204" pitchFamily="34" charset="0"/>
              <a:ea typeface="Verdana" pitchFamily="34" charset="0"/>
              <a:cs typeface="Arial" panose="020B0604020202020204" pitchFamily="34" charset="0"/>
            </a:endParaRPr>
          </a:p>
        </p:txBody>
      </p:sp>
      <p:sp>
        <p:nvSpPr>
          <p:cNvPr id="7" name="CuadroTexto 18">
            <a:extLst>
              <a:ext uri="{FF2B5EF4-FFF2-40B4-BE49-F238E27FC236}">
                <a16:creationId xmlns:a16="http://schemas.microsoft.com/office/drawing/2014/main" id="{671EA9EE-F66E-9A4B-B622-3FF186D4E007}"/>
              </a:ext>
            </a:extLst>
          </p:cNvPr>
          <p:cNvSpPr txBox="1"/>
          <p:nvPr/>
        </p:nvSpPr>
        <p:spPr>
          <a:xfrm>
            <a:off x="8312414" y="5353494"/>
            <a:ext cx="3827120" cy="830997"/>
          </a:xfrm>
          <a:prstGeom prst="rect">
            <a:avLst/>
          </a:prstGeom>
          <a:noFill/>
        </p:spPr>
        <p:txBody>
          <a:bodyPr wrap="square" rtlCol="0">
            <a:spAutoFit/>
          </a:bodyPr>
          <a:lstStyle/>
          <a:p>
            <a:pPr algn="ctr"/>
            <a:r>
              <a:rPr lang="es-ES" sz="1600" b="1" dirty="0">
                <a:solidFill>
                  <a:srgbClr val="FFC000"/>
                </a:solidFill>
                <a:latin typeface="Arial" panose="020B0604020202020204" pitchFamily="34" charset="0"/>
                <a:ea typeface="Verdana" pitchFamily="34" charset="0"/>
                <a:cs typeface="Arial" panose="020B0604020202020204" pitchFamily="34" charset="0"/>
              </a:rPr>
              <a:t>OSCAR ARRIAGADA ARAYA</a:t>
            </a:r>
          </a:p>
          <a:p>
            <a:pPr algn="ctr"/>
            <a:r>
              <a:rPr lang="es-ES" sz="1600" b="1" dirty="0">
                <a:solidFill>
                  <a:srgbClr val="FFC000"/>
                </a:solidFill>
                <a:latin typeface="Arial" panose="020B0604020202020204" pitchFamily="34" charset="0"/>
                <a:ea typeface="Verdana" pitchFamily="34" charset="0"/>
                <a:cs typeface="Arial" panose="020B0604020202020204" pitchFamily="34" charset="0"/>
              </a:rPr>
              <a:t>CAPITÁN DE FRAGATA</a:t>
            </a:r>
          </a:p>
          <a:p>
            <a:pPr algn="ctr"/>
            <a:r>
              <a:rPr lang="es-ES" sz="1600" b="1" dirty="0">
                <a:solidFill>
                  <a:srgbClr val="FFC000"/>
                </a:solidFill>
                <a:latin typeface="Arial" panose="020B0604020202020204" pitchFamily="34" charset="0"/>
                <a:ea typeface="Verdana" pitchFamily="34" charset="0"/>
                <a:cs typeface="Arial" panose="020B0604020202020204" pitchFamily="34" charset="0"/>
              </a:rPr>
              <a:t>ARMADA DE CHILE</a:t>
            </a:r>
            <a:endParaRPr lang="es-CL" sz="1600" b="1" dirty="0">
              <a:solidFill>
                <a:srgbClr val="FFC000"/>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F7926F48-CB28-07BF-4533-44AE26350B56}"/>
              </a:ext>
            </a:extLst>
          </p:cNvPr>
          <p:cNvPicPr>
            <a:picLocks noChangeAspect="1"/>
          </p:cNvPicPr>
          <p:nvPr/>
        </p:nvPicPr>
        <p:blipFill>
          <a:blip r:embed="rId4"/>
          <a:stretch>
            <a:fillRect/>
          </a:stretch>
        </p:blipFill>
        <p:spPr>
          <a:xfrm>
            <a:off x="10230282" y="257878"/>
            <a:ext cx="1858789" cy="1858789"/>
          </a:xfrm>
          <a:prstGeom prst="rect">
            <a:avLst/>
          </a:prstGeom>
        </p:spPr>
      </p:pic>
    </p:spTree>
    <p:extLst>
      <p:ext uri="{BB962C8B-B14F-4D97-AF65-F5344CB8AC3E}">
        <p14:creationId xmlns:p14="http://schemas.microsoft.com/office/powerpoint/2010/main" val="278054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6EAA9-22B9-B94A-3975-B331A5629E95}"/>
            </a:ext>
          </a:extLst>
        </p:cNvPr>
        <p:cNvGrpSpPr/>
        <p:nvPr/>
      </p:nvGrpSpPr>
      <p:grpSpPr>
        <a:xfrm>
          <a:off x="0" y="0"/>
          <a:ext cx="0" cy="0"/>
          <a:chOff x="0" y="0"/>
          <a:chExt cx="0" cy="0"/>
        </a:xfrm>
      </p:grpSpPr>
      <p:pic>
        <p:nvPicPr>
          <p:cNvPr id="8194" name="Picture 2" descr="CARTA SHOA N° 5000 - BAHÍA DE VALPARAÍSO A GOLFO DE ARAUCO. - SHOA">
            <a:hlinkClick r:id="rId2"/>
            <a:extLst>
              <a:ext uri="{FF2B5EF4-FFF2-40B4-BE49-F238E27FC236}">
                <a16:creationId xmlns:a16="http://schemas.microsoft.com/office/drawing/2014/main" id="{31F18739-9800-8696-98A6-77800A14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288" y="1515827"/>
            <a:ext cx="3254646" cy="50404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Marcador de número de diapositiva 4">
            <a:extLst>
              <a:ext uri="{FF2B5EF4-FFF2-40B4-BE49-F238E27FC236}">
                <a16:creationId xmlns:a16="http://schemas.microsoft.com/office/drawing/2014/main" id="{E713E2DB-0919-DAB8-9A52-D4FB75ABD1A3}"/>
              </a:ext>
            </a:extLst>
          </p:cNvPr>
          <p:cNvSpPr>
            <a:spLocks noGrp="1"/>
          </p:cNvSpPr>
          <p:nvPr>
            <p:ph type="sldNum" sz="quarter" idx="12"/>
          </p:nvPr>
        </p:nvSpPr>
        <p:spPr/>
        <p:txBody>
          <a:bodyPr/>
          <a:lstStyle/>
          <a:p>
            <a:fld id="{CB467F54-CB57-9A44-8448-223B3DBFABA8}" type="slidenum">
              <a:rPr lang="es-CL" smtClean="0"/>
              <a:t>10</a:t>
            </a:fld>
            <a:endParaRPr lang="es-CL"/>
          </a:p>
        </p:txBody>
      </p:sp>
      <p:sp>
        <p:nvSpPr>
          <p:cNvPr id="8" name="Rectangle 6">
            <a:extLst>
              <a:ext uri="{FF2B5EF4-FFF2-40B4-BE49-F238E27FC236}">
                <a16:creationId xmlns:a16="http://schemas.microsoft.com/office/drawing/2014/main" id="{611BC690-808B-6299-87FE-740BAD2A86C1}"/>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0C1DAB6B-0742-DAD9-4CE7-1F1FB205925A}"/>
              </a:ext>
            </a:extLst>
          </p:cNvPr>
          <p:cNvSpPr/>
          <p:nvPr/>
        </p:nvSpPr>
        <p:spPr>
          <a:xfrm>
            <a:off x="1163542" y="319332"/>
            <a:ext cx="7861585"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III.-	SERVICIO HIDROGRÁFICO Y OCEANOGRÁFICO DE LA ARMADA </a:t>
            </a:r>
            <a:r>
              <a:rPr lang="es-MX" sz="1600" b="1" kern="0">
                <a:solidFill>
                  <a:schemeClr val="bg1"/>
                </a:solidFill>
                <a:latin typeface="Arial" panose="020B0604020202020204" pitchFamily="34" charset="0"/>
                <a:cs typeface="Arial" panose="020B0604020202020204" pitchFamily="34" charset="0"/>
              </a:rPr>
              <a:t>(SHOA)</a:t>
            </a:r>
            <a:endParaRPr lang="es-CL" sz="1600" b="1" kern="0">
              <a:solidFill>
                <a:schemeClr val="bg1"/>
              </a:solidFill>
              <a:latin typeface="Arial" panose="020B0604020202020204" pitchFamily="34" charset="0"/>
              <a:cs typeface="Arial" panose="020B0604020202020204" pitchFamily="34" charset="0"/>
            </a:endParaRPr>
          </a:p>
        </p:txBody>
      </p:sp>
      <p:pic>
        <p:nvPicPr>
          <p:cNvPr id="3" name="Picture 10" descr="Mapa tricontinental 2023. República de Chile. Map. Geografía. Territorio  Chileno.">
            <a:extLst>
              <a:ext uri="{FF2B5EF4-FFF2-40B4-BE49-F238E27FC236}">
                <a16:creationId xmlns:a16="http://schemas.microsoft.com/office/drawing/2014/main" id="{85D52B26-1780-0EF1-0688-171D2ABB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665" y="1515827"/>
            <a:ext cx="3741669" cy="50990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Flecha a la derecha con bandas 5">
            <a:extLst>
              <a:ext uri="{FF2B5EF4-FFF2-40B4-BE49-F238E27FC236}">
                <a16:creationId xmlns:a16="http://schemas.microsoft.com/office/drawing/2014/main" id="{F4DF111B-BC38-6DD0-66A9-C517393EB3FD}"/>
              </a:ext>
            </a:extLst>
          </p:cNvPr>
          <p:cNvSpPr/>
          <p:nvPr/>
        </p:nvSpPr>
        <p:spPr>
          <a:xfrm>
            <a:off x="5541612" y="2164497"/>
            <a:ext cx="1556056" cy="308942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6">
            <a:extLst>
              <a:ext uri="{FF2B5EF4-FFF2-40B4-BE49-F238E27FC236}">
                <a16:creationId xmlns:a16="http://schemas.microsoft.com/office/drawing/2014/main" id="{3E3CC8F4-8F4D-1B00-5FA2-BB9C3FBBA041}"/>
              </a:ext>
            </a:extLst>
          </p:cNvPr>
          <p:cNvSpPr/>
          <p:nvPr/>
        </p:nvSpPr>
        <p:spPr>
          <a:xfrm>
            <a:off x="9844035" y="2384808"/>
            <a:ext cx="552660" cy="3651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12">
            <a:extLst>
              <a:ext uri="{FF2B5EF4-FFF2-40B4-BE49-F238E27FC236}">
                <a16:creationId xmlns:a16="http://schemas.microsoft.com/office/drawing/2014/main" id="{CB05DFFA-A156-3733-F32F-E309C070A6BF}"/>
              </a:ext>
            </a:extLst>
          </p:cNvPr>
          <p:cNvSpPr/>
          <p:nvPr/>
        </p:nvSpPr>
        <p:spPr>
          <a:xfrm>
            <a:off x="3936733" y="2661672"/>
            <a:ext cx="125128" cy="1392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1 Rectángulo">
            <a:extLst>
              <a:ext uri="{FF2B5EF4-FFF2-40B4-BE49-F238E27FC236}">
                <a16:creationId xmlns:a16="http://schemas.microsoft.com/office/drawing/2014/main" id="{68DBC708-2DDF-7A81-46A9-0E868912E258}"/>
              </a:ext>
            </a:extLst>
          </p:cNvPr>
          <p:cNvSpPr/>
          <p:nvPr/>
        </p:nvSpPr>
        <p:spPr>
          <a:xfrm>
            <a:off x="375558" y="961829"/>
            <a:ext cx="11621228" cy="323165"/>
          </a:xfrm>
          <a:prstGeom prst="rect">
            <a:avLst/>
          </a:prstGeom>
        </p:spPr>
        <p:txBody>
          <a:bodyPr wrap="square">
            <a:spAutoFit/>
          </a:bodyPr>
          <a:lstStyle/>
          <a:p>
            <a:pPr algn="ctr" defTabSz="397383">
              <a:defRPr/>
            </a:pPr>
            <a:r>
              <a:rPr lang="es-ES_tradnl" sz="1500" b="1">
                <a:latin typeface="Arial" panose="020B0604020202020204" pitchFamily="34" charset="0"/>
                <a:ea typeface="Roboto"/>
                <a:cs typeface="Arial" panose="020B0604020202020204" pitchFamily="34" charset="0"/>
              </a:rPr>
              <a:t>EJEMPLOS DE ACTUALIZACIÓN DE CARTOGRAFÍA NÁUTICA  QUE CONTRIBUYEN A LA SEGURIDAD A LA NAVEGACIÓN </a:t>
            </a:r>
          </a:p>
        </p:txBody>
      </p:sp>
      <p:sp>
        <p:nvSpPr>
          <p:cNvPr id="11" name="1 Rectángulo">
            <a:extLst>
              <a:ext uri="{FF2B5EF4-FFF2-40B4-BE49-F238E27FC236}">
                <a16:creationId xmlns:a16="http://schemas.microsoft.com/office/drawing/2014/main" id="{3E34CFAE-D949-071D-E80B-D853992A991A}"/>
              </a:ext>
            </a:extLst>
          </p:cNvPr>
          <p:cNvSpPr/>
          <p:nvPr/>
        </p:nvSpPr>
        <p:spPr>
          <a:xfrm>
            <a:off x="10555033" y="2721114"/>
            <a:ext cx="1556056" cy="707886"/>
          </a:xfrm>
          <a:prstGeom prst="rect">
            <a:avLst/>
          </a:prstGeom>
        </p:spPr>
        <p:txBody>
          <a:bodyPr wrap="square">
            <a:spAutoFit/>
          </a:bodyPr>
          <a:lstStyle/>
          <a:p>
            <a:pPr algn="ctr" defTabSz="397383">
              <a:defRPr/>
            </a:pPr>
            <a:r>
              <a:rPr lang="es-ES_tradnl" sz="2000" b="1">
                <a:latin typeface="Arial" panose="020B0604020202020204" pitchFamily="34" charset="0"/>
                <a:ea typeface="Roboto"/>
                <a:cs typeface="Arial" panose="020B0604020202020204" pitchFamily="34" charset="0"/>
              </a:rPr>
              <a:t>SAN ANTONIO</a:t>
            </a:r>
          </a:p>
        </p:txBody>
      </p:sp>
      <p:sp>
        <p:nvSpPr>
          <p:cNvPr id="14" name="1 Rectángulo">
            <a:extLst>
              <a:ext uri="{FF2B5EF4-FFF2-40B4-BE49-F238E27FC236}">
                <a16:creationId xmlns:a16="http://schemas.microsoft.com/office/drawing/2014/main" id="{FAD0E6FF-992B-30AF-EE5F-3E1CD54913F2}"/>
              </a:ext>
            </a:extLst>
          </p:cNvPr>
          <p:cNvSpPr/>
          <p:nvPr/>
        </p:nvSpPr>
        <p:spPr>
          <a:xfrm>
            <a:off x="8773231" y="1624781"/>
            <a:ext cx="1556056" cy="338554"/>
          </a:xfrm>
          <a:prstGeom prst="rect">
            <a:avLst/>
          </a:prstGeom>
        </p:spPr>
        <p:txBody>
          <a:bodyPr wrap="square">
            <a:spAutoFit/>
          </a:bodyPr>
          <a:lstStyle/>
          <a:p>
            <a:pPr algn="ctr" defTabSz="397383">
              <a:defRPr/>
            </a:pPr>
            <a:r>
              <a:rPr lang="es-ES_tradnl" sz="1600" b="1" dirty="0">
                <a:latin typeface="Arial" panose="020B0604020202020204" pitchFamily="34" charset="0"/>
                <a:ea typeface="Roboto"/>
                <a:cs typeface="Arial" panose="020B0604020202020204" pitchFamily="34" charset="0"/>
              </a:rPr>
              <a:t>VALPARAÍSO</a:t>
            </a:r>
          </a:p>
        </p:txBody>
      </p:sp>
      <p:sp>
        <p:nvSpPr>
          <p:cNvPr id="15" name="1 Rectángulo">
            <a:extLst>
              <a:ext uri="{FF2B5EF4-FFF2-40B4-BE49-F238E27FC236}">
                <a16:creationId xmlns:a16="http://schemas.microsoft.com/office/drawing/2014/main" id="{E24B3DB7-2693-5974-6438-6E0840179B4C}"/>
              </a:ext>
            </a:extLst>
          </p:cNvPr>
          <p:cNvSpPr/>
          <p:nvPr/>
        </p:nvSpPr>
        <p:spPr>
          <a:xfrm>
            <a:off x="7330519" y="5780692"/>
            <a:ext cx="1694607" cy="338554"/>
          </a:xfrm>
          <a:prstGeom prst="rect">
            <a:avLst/>
          </a:prstGeom>
        </p:spPr>
        <p:txBody>
          <a:bodyPr wrap="square">
            <a:spAutoFit/>
          </a:bodyPr>
          <a:lstStyle/>
          <a:p>
            <a:pPr algn="ctr" defTabSz="397383">
              <a:defRPr/>
            </a:pPr>
            <a:r>
              <a:rPr lang="es-ES_tradnl" sz="1600" b="1">
                <a:latin typeface="Arial" panose="020B0604020202020204" pitchFamily="34" charset="0"/>
                <a:ea typeface="Roboto"/>
                <a:cs typeface="Arial" panose="020B0604020202020204" pitchFamily="34" charset="0"/>
              </a:rPr>
              <a:t>TALCAHUANO</a:t>
            </a:r>
          </a:p>
        </p:txBody>
      </p:sp>
      <p:pic>
        <p:nvPicPr>
          <p:cNvPr id="2" name="12 Imagen" descr="dgtm.png">
            <a:extLst>
              <a:ext uri="{FF2B5EF4-FFF2-40B4-BE49-F238E27FC236}">
                <a16:creationId xmlns:a16="http://schemas.microsoft.com/office/drawing/2014/main" id="{DF4D7CCD-9B2A-ED53-E055-FE5ADE9A14C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270033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B467F54-CB57-9A44-8448-223B3DBFABA8}" type="slidenum">
              <a:rPr lang="es-CL" smtClean="0"/>
              <a:t>11</a:t>
            </a:fld>
            <a:endParaRPr lang="es-CL"/>
          </a:p>
        </p:txBody>
      </p:sp>
      <p:sp>
        <p:nvSpPr>
          <p:cNvPr id="8"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3542" y="319332"/>
            <a:ext cx="7970647"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III.-	SERVICIO HIDROGRÁFICO Y OCEANOGRÁFICO DE LA ARMADA </a:t>
            </a:r>
            <a:r>
              <a:rPr lang="es-MX" sz="1600" b="1" kern="0">
                <a:solidFill>
                  <a:schemeClr val="bg1"/>
                </a:solidFill>
                <a:latin typeface="Arial" panose="020B0604020202020204" pitchFamily="34" charset="0"/>
                <a:cs typeface="Arial" panose="020B0604020202020204" pitchFamily="34" charset="0"/>
              </a:rPr>
              <a:t>(SHOA)</a:t>
            </a:r>
            <a:endParaRPr lang="es-CL" sz="1600" b="1" kern="0">
              <a:solidFill>
                <a:schemeClr val="bg1"/>
              </a:solidFill>
              <a:latin typeface="Arial" panose="020B0604020202020204" pitchFamily="34" charset="0"/>
              <a:cs typeface="Arial" panose="020B0604020202020204" pitchFamily="34" charset="0"/>
            </a:endParaRPr>
          </a:p>
        </p:txBody>
      </p:sp>
      <p:grpSp>
        <p:nvGrpSpPr>
          <p:cNvPr id="11" name="Grupo 10"/>
          <p:cNvGrpSpPr/>
          <p:nvPr/>
        </p:nvGrpSpPr>
        <p:grpSpPr>
          <a:xfrm>
            <a:off x="195214" y="1399032"/>
            <a:ext cx="9661397" cy="5443563"/>
            <a:chOff x="195214" y="1193690"/>
            <a:chExt cx="9661397" cy="5648905"/>
          </a:xfrm>
        </p:grpSpPr>
        <p:pic>
          <p:nvPicPr>
            <p:cNvPr id="12" name="Imagen 11">
              <a:extLst>
                <a:ext uri="{FF2B5EF4-FFF2-40B4-BE49-F238E27FC236}">
                  <a16:creationId xmlns:a16="http://schemas.microsoft.com/office/drawing/2014/main" id="{8B45B7C9-DF9C-9569-0348-80D664F8FD0C}"/>
                </a:ext>
              </a:extLst>
            </p:cNvPr>
            <p:cNvPicPr>
              <a:picLocks noChangeAspect="1"/>
            </p:cNvPicPr>
            <p:nvPr/>
          </p:nvPicPr>
          <p:blipFill>
            <a:blip r:embed="rId2"/>
            <a:stretch>
              <a:fillRect/>
            </a:stretch>
          </p:blipFill>
          <p:spPr>
            <a:xfrm>
              <a:off x="195214" y="1193690"/>
              <a:ext cx="2904617" cy="2670048"/>
            </a:xfrm>
            <a:prstGeom prst="rect">
              <a:avLst/>
            </a:prstGeom>
          </p:spPr>
        </p:pic>
        <p:sp>
          <p:nvSpPr>
            <p:cNvPr id="13" name="Rectangle 2">
              <a:extLst>
                <a:ext uri="{FF2B5EF4-FFF2-40B4-BE49-F238E27FC236}">
                  <a16:creationId xmlns:a16="http://schemas.microsoft.com/office/drawing/2014/main" id="{12330A08-24C1-92EF-4125-6C6996800566}"/>
                </a:ext>
              </a:extLst>
            </p:cNvPr>
            <p:cNvSpPr>
              <a:spLocks noChangeArrowheads="1"/>
            </p:cNvSpPr>
            <p:nvPr/>
          </p:nvSpPr>
          <p:spPr bwMode="auto">
            <a:xfrm>
              <a:off x="195215" y="3849521"/>
              <a:ext cx="2904616" cy="990098"/>
            </a:xfrm>
            <a:prstGeom prst="rect">
              <a:avLst/>
            </a:prstGeom>
            <a:solidFill>
              <a:schemeClr val="bg1">
                <a:lumMod val="85000"/>
              </a:schemeClr>
            </a:solidFill>
            <a:ln>
              <a:noFill/>
            </a:ln>
            <a:effectLst/>
          </p:spPr>
          <p:txBody>
            <a:bodyPr vert="horz" wrap="square" lIns="91440" tIns="45720" rIns="91440" bIns="45720" numCol="1" anchor="ctr" anchorCtr="0" compatLnSpc="1">
              <a:prstTxWarp prst="textNoShape">
                <a:avLst/>
              </a:prstTxWarp>
              <a:spAutoFit/>
            </a:bodyPr>
            <a:lstStyle/>
            <a:p>
              <a:pPr marR="0" lvl="0" defTabSz="914400" rtl="0" eaLnBrk="1" fontAlgn="base" latinLnBrk="0" hangingPunct="1">
                <a:lnSpc>
                  <a:spcPct val="100000"/>
                </a:lnSpc>
                <a:spcBef>
                  <a:spcPct val="0"/>
                </a:spcBef>
                <a:spcAft>
                  <a:spcPct val="0"/>
                </a:spcAft>
                <a:buClrTx/>
                <a:buSzTx/>
                <a:buFontTx/>
                <a:buNone/>
                <a:tabLst/>
              </a:pPr>
              <a:r>
                <a:rPr lang="es-CL" sz="1400" b="1">
                  <a:latin typeface="Arial" panose="020B0604020202020204" pitchFamily="34" charset="0"/>
                  <a:ea typeface="Times New Roman" pitchFamily="18" charset="0"/>
                  <a:cs typeface="Arial" panose="020B0604020202020204" pitchFamily="34" charset="0"/>
                </a:rPr>
                <a:t>DENSIDAD DE TRÁFICO MARÍTIMO PARA EL PUERTO DE SAN ANTONIO </a:t>
              </a:r>
            </a:p>
            <a:p>
              <a:pPr marR="0" lvl="0" defTabSz="914400" rtl="0" eaLnBrk="1" fontAlgn="base" latinLnBrk="0" hangingPunct="1">
                <a:lnSpc>
                  <a:spcPct val="100000"/>
                </a:lnSpc>
                <a:spcBef>
                  <a:spcPct val="0"/>
                </a:spcBef>
                <a:spcAft>
                  <a:spcPct val="0"/>
                </a:spcAft>
                <a:buClrTx/>
                <a:buSzTx/>
                <a:buFontTx/>
                <a:buNone/>
                <a:tabLst/>
              </a:pPr>
              <a:r>
                <a:rPr lang="es-CL" sz="1400" b="1">
                  <a:latin typeface="Arial" panose="020B0604020202020204" pitchFamily="34" charset="0"/>
                  <a:ea typeface="Times New Roman" pitchFamily="18" charset="0"/>
                  <a:cs typeface="Arial" panose="020B0604020202020204" pitchFamily="34" charset="0"/>
                </a:rPr>
                <a:t>(FUENTE:  MARINE TRAFFIC)</a:t>
              </a:r>
              <a:endParaRPr kumimoji="0" lang="es-CL" sz="1400" b="1" i="0" u="none" strike="noStrike" cap="none" normalizeH="0" baseline="0">
                <a:ln>
                  <a:noFill/>
                </a:ln>
                <a:effectLst/>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831" y="1301331"/>
              <a:ext cx="6756780" cy="554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upo 15"/>
          <p:cNvGrpSpPr/>
          <p:nvPr/>
        </p:nvGrpSpPr>
        <p:grpSpPr>
          <a:xfrm>
            <a:off x="695895" y="1487355"/>
            <a:ext cx="9482190" cy="5355239"/>
            <a:chOff x="677190" y="1278576"/>
            <a:chExt cx="9482190" cy="5579424"/>
          </a:xfrm>
        </p:grpSpPr>
        <p:sp>
          <p:nvSpPr>
            <p:cNvPr id="17" name="15 CuadroTexto"/>
            <p:cNvSpPr txBox="1"/>
            <p:nvPr/>
          </p:nvSpPr>
          <p:spPr>
            <a:xfrm>
              <a:off x="677190" y="5678190"/>
              <a:ext cx="2408992" cy="1179810"/>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s-ES" sz="1400" b="1">
                  <a:latin typeface="Arial" panose="020B0604020202020204" pitchFamily="34" charset="0"/>
                  <a:ea typeface="Times New Roman" pitchFamily="18" charset="0"/>
                  <a:cs typeface="Arial" panose="020B0604020202020204" pitchFamily="34" charset="0"/>
                </a:rPr>
                <a:t>CARTA SHOA N° 5115</a:t>
              </a:r>
            </a:p>
            <a:p>
              <a:pPr marL="0" marR="0" indent="0" defTabSz="825500" rtl="0" fontAlgn="auto" latinLnBrk="0" hangingPunct="0">
                <a:lnSpc>
                  <a:spcPct val="100000"/>
                </a:lnSpc>
                <a:spcBef>
                  <a:spcPts val="0"/>
                </a:spcBef>
                <a:spcAft>
                  <a:spcPts val="0"/>
                </a:spcAft>
                <a:buClrTx/>
                <a:buSzTx/>
                <a:buFontTx/>
                <a:buNone/>
                <a:tabLst/>
              </a:pPr>
              <a:r>
                <a:rPr lang="es-ES" sz="1400" b="1">
                  <a:latin typeface="Arial" panose="020B0604020202020204" pitchFamily="34" charset="0"/>
                  <a:ea typeface="Times New Roman" pitchFamily="18" charset="0"/>
                  <a:cs typeface="Arial" panose="020B0604020202020204" pitchFamily="34" charset="0"/>
                </a:rPr>
                <a:t>“PUERTO SAN ANTONIO”</a:t>
              </a:r>
              <a:br>
                <a:rPr lang="es-ES" sz="1400" b="1">
                  <a:latin typeface="Arial" panose="020B0604020202020204" pitchFamily="34" charset="0"/>
                  <a:ea typeface="Times New Roman" pitchFamily="18" charset="0"/>
                  <a:cs typeface="Arial" panose="020B0604020202020204" pitchFamily="34" charset="0"/>
                </a:rPr>
              </a:br>
              <a:r>
                <a:rPr lang="es-ES" sz="1400" b="1">
                  <a:latin typeface="Arial" panose="020B0604020202020204" pitchFamily="34" charset="0"/>
                  <a:ea typeface="Times New Roman" pitchFamily="18" charset="0"/>
                  <a:cs typeface="Arial" panose="020B0604020202020204" pitchFamily="34" charset="0"/>
                </a:rPr>
                <a:t>Escala 1:5.000</a:t>
              </a:r>
              <a:br>
                <a:rPr lang="es-ES" sz="1400" b="1">
                  <a:latin typeface="Arial" panose="020B0604020202020204" pitchFamily="34" charset="0"/>
                  <a:ea typeface="Times New Roman" pitchFamily="18" charset="0"/>
                  <a:cs typeface="Arial" panose="020B0604020202020204" pitchFamily="34" charset="0"/>
                </a:rPr>
              </a:br>
              <a:r>
                <a:rPr lang="es-ES" sz="1400" b="1">
                  <a:latin typeface="Arial" panose="020B0604020202020204" pitchFamily="34" charset="0"/>
                  <a:ea typeface="Times New Roman" pitchFamily="18" charset="0"/>
                  <a:cs typeface="Arial" panose="020B0604020202020204" pitchFamily="34" charset="0"/>
                </a:rPr>
                <a:t>DÁTUM SIRGAS (WGS-84)</a:t>
              </a:r>
            </a:p>
            <a:p>
              <a:pPr marL="0" marR="0" indent="0" defTabSz="825500" rtl="0" fontAlgn="auto" latinLnBrk="0" hangingPunct="0">
                <a:lnSpc>
                  <a:spcPct val="100000"/>
                </a:lnSpc>
                <a:spcBef>
                  <a:spcPts val="0"/>
                </a:spcBef>
                <a:spcAft>
                  <a:spcPts val="0"/>
                </a:spcAft>
                <a:buClrTx/>
                <a:buSzTx/>
                <a:buFontTx/>
                <a:buNone/>
                <a:tabLst/>
              </a:pPr>
              <a:r>
                <a:rPr lang="es-ES" sz="1400" b="1">
                  <a:latin typeface="Arial" panose="020B0604020202020204" pitchFamily="34" charset="0"/>
                  <a:ea typeface="Times New Roman" pitchFamily="18" charset="0"/>
                  <a:cs typeface="Arial" panose="020B0604020202020204" pitchFamily="34" charset="0"/>
                </a:rPr>
                <a:t>Año 2018</a:t>
              </a:r>
              <a:endParaRPr lang="es-CL" sz="1400" b="1">
                <a:latin typeface="Arial" panose="020B0604020202020204" pitchFamily="34" charset="0"/>
                <a:ea typeface="Times New Roman" pitchFamily="18" charset="0"/>
                <a:cs typeface="Arial" panose="020B0604020202020204" pitchFamily="34" charset="0"/>
              </a:endParaRPr>
            </a:p>
          </p:txBody>
        </p:sp>
        <p:pic>
          <p:nvPicPr>
            <p:cNvPr id="18" name="Imagen 17"/>
            <p:cNvPicPr>
              <a:picLocks noChangeAspect="1"/>
            </p:cNvPicPr>
            <p:nvPr/>
          </p:nvPicPr>
          <p:blipFill>
            <a:blip r:embed="rId4"/>
            <a:stretch>
              <a:fillRect/>
            </a:stretch>
          </p:blipFill>
          <p:spPr>
            <a:xfrm>
              <a:off x="3099831" y="1278576"/>
              <a:ext cx="7059549" cy="5579423"/>
            </a:xfrm>
            <a:prstGeom prst="rect">
              <a:avLst/>
            </a:prstGeom>
          </p:spPr>
        </p:pic>
      </p:grpSp>
      <p:grpSp>
        <p:nvGrpSpPr>
          <p:cNvPr id="19" name="Grupo 18"/>
          <p:cNvGrpSpPr/>
          <p:nvPr/>
        </p:nvGrpSpPr>
        <p:grpSpPr>
          <a:xfrm>
            <a:off x="3099831" y="1471949"/>
            <a:ext cx="7127839" cy="5370644"/>
            <a:chOff x="3065685" y="1357208"/>
            <a:chExt cx="7127839" cy="5532537"/>
          </a:xfrm>
        </p:grpSpPr>
        <p:pic>
          <p:nvPicPr>
            <p:cNvPr id="20" name="Imagen 19">
              <a:extLst>
                <a:ext uri="{FF2B5EF4-FFF2-40B4-BE49-F238E27FC236}">
                  <a16:creationId xmlns:a16="http://schemas.microsoft.com/office/drawing/2014/main" id="{297A1140-2BAE-2037-295F-D1C2439F0BBC}"/>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3065685" y="1357208"/>
              <a:ext cx="7127839" cy="5532537"/>
            </a:xfrm>
            <a:prstGeom prst="rect">
              <a:avLst/>
            </a:prstGeom>
          </p:spPr>
        </p:pic>
        <p:sp>
          <p:nvSpPr>
            <p:cNvPr id="21" name="Rectangle 2"/>
            <p:cNvSpPr>
              <a:spLocks noChangeArrowheads="1"/>
            </p:cNvSpPr>
            <p:nvPr/>
          </p:nvSpPr>
          <p:spPr bwMode="auto">
            <a:xfrm>
              <a:off x="8558094" y="1366989"/>
              <a:ext cx="1635430" cy="856047"/>
            </a:xfrm>
            <a:prstGeom prst="rect">
              <a:avLst/>
            </a:prstGeom>
            <a:solidFill>
              <a:schemeClr val="bg1">
                <a:lumMod val="85000"/>
              </a:schemeClr>
            </a:solidFill>
            <a:ln>
              <a:noFill/>
            </a:ln>
            <a:effectLst/>
          </p:spPr>
          <p:txBody>
            <a:bodyPr vert="horz" wrap="square" lIns="91440" tIns="45720" rIns="91440" bIns="45720" numCol="1" anchor="ctr" anchorCtr="0" compatLnSpc="1">
              <a:prstTxWarp prst="textNoShape">
                <a:avLst/>
              </a:prstTxWarp>
              <a:spAutoFit/>
            </a:bodyPr>
            <a:lstStyle/>
            <a:p>
              <a:pPr marR="0" lvl="0" defTabSz="914400" rtl="0" eaLnBrk="1" fontAlgn="base" latinLnBrk="0" hangingPunct="1">
                <a:lnSpc>
                  <a:spcPct val="100000"/>
                </a:lnSpc>
                <a:spcBef>
                  <a:spcPct val="0"/>
                </a:spcBef>
                <a:spcAft>
                  <a:spcPct val="0"/>
                </a:spcAft>
                <a:buClrTx/>
                <a:buSzTx/>
                <a:buFontTx/>
                <a:buNone/>
                <a:tabLst/>
              </a:pPr>
              <a:r>
                <a:rPr lang="es-CL" sz="1200" b="1">
                  <a:latin typeface="Arial" panose="020B0604020202020204" pitchFamily="34" charset="0"/>
                  <a:ea typeface="Times New Roman" pitchFamily="18" charset="0"/>
                  <a:cs typeface="Arial" panose="020B0604020202020204" pitchFamily="34" charset="0"/>
                </a:rPr>
                <a:t>CARTA NÁUTICA ELECTRÓNICA PUERTO </a:t>
              </a:r>
            </a:p>
            <a:p>
              <a:pPr marR="0" lvl="0" defTabSz="914400" rtl="0" eaLnBrk="1" fontAlgn="base" latinLnBrk="0" hangingPunct="1">
                <a:lnSpc>
                  <a:spcPct val="100000"/>
                </a:lnSpc>
                <a:spcBef>
                  <a:spcPct val="0"/>
                </a:spcBef>
                <a:spcAft>
                  <a:spcPct val="0"/>
                </a:spcAft>
                <a:buClrTx/>
                <a:buSzTx/>
                <a:buFontTx/>
                <a:buNone/>
                <a:tabLst/>
              </a:pPr>
              <a:r>
                <a:rPr lang="es-CL" sz="1200" b="1">
                  <a:latin typeface="Arial" panose="020B0604020202020204" pitchFamily="34" charset="0"/>
                  <a:ea typeface="Times New Roman" pitchFamily="18" charset="0"/>
                  <a:cs typeface="Arial" panose="020B0604020202020204" pitchFamily="34" charset="0"/>
                </a:rPr>
                <a:t>SAN ANTONIO</a:t>
              </a:r>
              <a:endParaRPr kumimoji="0" lang="es-CL" sz="1200" b="1" i="0" u="none" strike="noStrike" cap="none" normalizeH="0" baseline="0">
                <a:ln>
                  <a:noFill/>
                </a:ln>
                <a:effectLst/>
                <a:latin typeface="Arial" panose="020B0604020202020204" pitchFamily="34" charset="0"/>
                <a:cs typeface="Arial" panose="020B0604020202020204" pitchFamily="34" charset="0"/>
              </a:endParaRPr>
            </a:p>
          </p:txBody>
        </p:sp>
      </p:grpSp>
      <p:pic>
        <p:nvPicPr>
          <p:cNvPr id="22" name="Imagen 21">
            <a:extLst>
              <a:ext uri="{FF2B5EF4-FFF2-40B4-BE49-F238E27FC236}">
                <a16:creationId xmlns:a16="http://schemas.microsoft.com/office/drawing/2014/main" id="{0A07144C-80B9-E90B-39FE-833988B1D00F}"/>
              </a:ext>
            </a:extLst>
          </p:cNvPr>
          <p:cNvPicPr>
            <a:picLocks noChangeAspect="1"/>
          </p:cNvPicPr>
          <p:nvPr/>
        </p:nvPicPr>
        <p:blipFill>
          <a:blip r:embed="rId6"/>
          <a:stretch>
            <a:fillRect/>
          </a:stretch>
        </p:blipFill>
        <p:spPr>
          <a:xfrm>
            <a:off x="9134191" y="2458742"/>
            <a:ext cx="3058444" cy="1777815"/>
          </a:xfrm>
          <a:prstGeom prst="rect">
            <a:avLst/>
          </a:prstGeom>
          <a:ln>
            <a:solidFill>
              <a:schemeClr val="tx1"/>
            </a:solidFill>
          </a:ln>
        </p:spPr>
      </p:pic>
      <p:pic>
        <p:nvPicPr>
          <p:cNvPr id="23" name="Imagen 22">
            <a:extLst>
              <a:ext uri="{FF2B5EF4-FFF2-40B4-BE49-F238E27FC236}">
                <a16:creationId xmlns:a16="http://schemas.microsoft.com/office/drawing/2014/main" id="{26DCD947-FD4D-CAA7-CE29-53D7BB897826}"/>
              </a:ext>
            </a:extLst>
          </p:cNvPr>
          <p:cNvPicPr>
            <a:picLocks noChangeAspect="1"/>
          </p:cNvPicPr>
          <p:nvPr/>
        </p:nvPicPr>
        <p:blipFill>
          <a:blip r:embed="rId7"/>
          <a:stretch>
            <a:fillRect/>
          </a:stretch>
        </p:blipFill>
        <p:spPr>
          <a:xfrm>
            <a:off x="9134190" y="4290377"/>
            <a:ext cx="3062724" cy="1783231"/>
          </a:xfrm>
          <a:prstGeom prst="rect">
            <a:avLst/>
          </a:prstGeom>
          <a:ln>
            <a:solidFill>
              <a:schemeClr val="tx1"/>
            </a:solidFill>
          </a:ln>
        </p:spPr>
      </p:pic>
      <p:sp>
        <p:nvSpPr>
          <p:cNvPr id="24" name="Rectangle 2">
            <a:extLst>
              <a:ext uri="{FF2B5EF4-FFF2-40B4-BE49-F238E27FC236}">
                <a16:creationId xmlns:a16="http://schemas.microsoft.com/office/drawing/2014/main" id="{F091F7B1-57AF-24C7-9F9A-5C345D8DEAFC}"/>
              </a:ext>
            </a:extLst>
          </p:cNvPr>
          <p:cNvSpPr>
            <a:spLocks noChangeArrowheads="1"/>
          </p:cNvSpPr>
          <p:nvPr/>
        </p:nvSpPr>
        <p:spPr bwMode="auto">
          <a:xfrm>
            <a:off x="9354635" y="6073608"/>
            <a:ext cx="2617555" cy="523220"/>
          </a:xfrm>
          <a:prstGeom prst="rect">
            <a:avLst/>
          </a:prstGeom>
          <a:solidFill>
            <a:schemeClr val="bg1">
              <a:lumMod val="85000"/>
            </a:schemeClr>
          </a:solidFill>
          <a:ln>
            <a:noFill/>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00000"/>
              </a:lnSpc>
              <a:spcBef>
                <a:spcPct val="0"/>
              </a:spcBef>
              <a:spcAft>
                <a:spcPct val="0"/>
              </a:spcAft>
              <a:buClrTx/>
              <a:buSzTx/>
              <a:buFontTx/>
              <a:buNone/>
              <a:tabLst/>
            </a:pPr>
            <a:r>
              <a:rPr kumimoji="0" lang="es-CL" sz="1400" b="1" i="0" strike="noStrike" cap="none" normalizeH="0" baseline="0">
                <a:ln>
                  <a:noFill/>
                </a:ln>
                <a:effectLst/>
                <a:latin typeface="Arial" panose="020B0604020202020204" pitchFamily="34" charset="0"/>
                <a:ea typeface="Times New Roman" pitchFamily="18" charset="0"/>
                <a:cs typeface="Arial" panose="020B0604020202020204" pitchFamily="34" charset="0"/>
              </a:rPr>
              <a:t>SIMULADORES DE PUENTE</a:t>
            </a:r>
          </a:p>
          <a:p>
            <a:pPr marR="0" lvl="0" algn="ctr" defTabSz="914400" rtl="0" eaLnBrk="1" fontAlgn="base" latinLnBrk="0" hangingPunct="1">
              <a:lnSpc>
                <a:spcPct val="100000"/>
              </a:lnSpc>
              <a:spcBef>
                <a:spcPct val="0"/>
              </a:spcBef>
              <a:spcAft>
                <a:spcPct val="0"/>
              </a:spcAft>
              <a:buClrTx/>
              <a:buSzTx/>
              <a:buFontTx/>
              <a:buNone/>
              <a:tabLst/>
            </a:pPr>
            <a:r>
              <a:rPr lang="es-CL" sz="1400" b="1" u="none">
                <a:latin typeface="Arial" panose="020B0604020202020204" pitchFamily="34" charset="0"/>
                <a:cs typeface="Arial" panose="020B0604020202020204" pitchFamily="34" charset="0"/>
              </a:rPr>
              <a:t>(CIMAR)</a:t>
            </a:r>
            <a:endParaRPr kumimoji="0" lang="es-CL" sz="1400" b="1" i="0" u="none" strike="noStrike" cap="none" normalizeH="0" baseline="0">
              <a:ln>
                <a:noFill/>
              </a:ln>
              <a:effectLst/>
              <a:latin typeface="Arial" panose="020B0604020202020204" pitchFamily="34" charset="0"/>
              <a:cs typeface="Arial" panose="020B0604020202020204" pitchFamily="34" charset="0"/>
            </a:endParaRPr>
          </a:p>
        </p:txBody>
      </p:sp>
      <p:sp>
        <p:nvSpPr>
          <p:cNvPr id="2" name="1 Rectángulo">
            <a:extLst>
              <a:ext uri="{FF2B5EF4-FFF2-40B4-BE49-F238E27FC236}">
                <a16:creationId xmlns:a16="http://schemas.microsoft.com/office/drawing/2014/main" id="{DA133B89-671E-707C-152F-671F24A7CCCC}"/>
              </a:ext>
            </a:extLst>
          </p:cNvPr>
          <p:cNvSpPr/>
          <p:nvPr/>
        </p:nvSpPr>
        <p:spPr>
          <a:xfrm>
            <a:off x="375558" y="961829"/>
            <a:ext cx="11621228" cy="323165"/>
          </a:xfrm>
          <a:prstGeom prst="rect">
            <a:avLst/>
          </a:prstGeom>
        </p:spPr>
        <p:txBody>
          <a:bodyPr wrap="square">
            <a:spAutoFit/>
          </a:bodyPr>
          <a:lstStyle/>
          <a:p>
            <a:pPr algn="ctr" defTabSz="397383">
              <a:defRPr/>
            </a:pPr>
            <a:r>
              <a:rPr lang="es-ES_tradnl" sz="1500" b="1">
                <a:latin typeface="Arial" panose="020B0604020202020204" pitchFamily="34" charset="0"/>
                <a:ea typeface="Roboto"/>
                <a:cs typeface="Arial" panose="020B0604020202020204" pitchFamily="34" charset="0"/>
              </a:rPr>
              <a:t>EJEMPLOS DE ACTUALIZACIÓN DE CARTOGRAFÍA NÁUTICA  QUE CONTRIBUYEN A LA SEGURIDAD A LA NAVEGACIÓN </a:t>
            </a:r>
          </a:p>
        </p:txBody>
      </p:sp>
      <p:pic>
        <p:nvPicPr>
          <p:cNvPr id="3" name="12 Imagen" descr="dgtm.png">
            <a:extLst>
              <a:ext uri="{FF2B5EF4-FFF2-40B4-BE49-F238E27FC236}">
                <a16:creationId xmlns:a16="http://schemas.microsoft.com/office/drawing/2014/main" id="{814F7EC5-10B2-7FD8-060F-A16FE9E28C9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32171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1FDD1EA-D1B9-2046-A640-6D7B95B81123}"/>
              </a:ext>
            </a:extLst>
          </p:cNvPr>
          <p:cNvPicPr>
            <a:picLocks noChangeAspect="1"/>
          </p:cNvPicPr>
          <p:nvPr/>
        </p:nvPicPr>
        <p:blipFill>
          <a:blip r:embed="rId2"/>
          <a:stretch>
            <a:fillRect/>
          </a:stretch>
        </p:blipFill>
        <p:spPr>
          <a:xfrm>
            <a:off x="10974034" y="1029261"/>
            <a:ext cx="1206948" cy="5729457"/>
          </a:xfrm>
          <a:prstGeom prst="rect">
            <a:avLst/>
          </a:prstGeom>
        </p:spPr>
      </p:pic>
      <p:sp>
        <p:nvSpPr>
          <p:cNvPr id="8"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4796" y="327768"/>
            <a:ext cx="9021619"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IV.-	DIRECCIÓN DE INTERESES MARÍTIMOS Y MEDIO AMBIENTE ACUÁTICO</a:t>
            </a:r>
            <a:r>
              <a:rPr lang="es-ES_tradnl" sz="1600" b="1" kern="0">
                <a:solidFill>
                  <a:schemeClr val="bg1"/>
                </a:solidFill>
                <a:latin typeface="Arial" panose="020B0604020202020204" pitchFamily="34" charset="0"/>
                <a:cs typeface="Arial" panose="020B0604020202020204" pitchFamily="34" charset="0"/>
              </a:rPr>
              <a:t> (DIRINMAR)</a:t>
            </a:r>
            <a:endParaRPr lang="es-CL" sz="1600" b="1" kern="0">
              <a:solidFill>
                <a:schemeClr val="bg1"/>
              </a:solidFill>
              <a:latin typeface="Arial" panose="020B0604020202020204" pitchFamily="34" charset="0"/>
              <a:cs typeface="Arial" panose="020B0604020202020204" pitchFamily="34" charset="0"/>
            </a:endParaRPr>
          </a:p>
        </p:txBody>
      </p:sp>
      <p:sp>
        <p:nvSpPr>
          <p:cNvPr id="12" name="CustomShape 3"/>
          <p:cNvSpPr/>
          <p:nvPr/>
        </p:nvSpPr>
        <p:spPr bwMode="auto">
          <a:xfrm>
            <a:off x="3239326" y="2229133"/>
            <a:ext cx="2488481" cy="622619"/>
          </a:xfrm>
          <a:prstGeom prst="rect">
            <a:avLst/>
          </a:prstGeom>
          <a:solidFill>
            <a:srgbClr val="FFFFFF"/>
          </a:solidFill>
          <a:ln w="31750">
            <a:solidFill>
              <a:srgbClr val="00006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2000" b="1" spc="-1">
                <a:solidFill>
                  <a:srgbClr val="000058"/>
                </a:solidFill>
                <a:uFill>
                  <a:solidFill>
                    <a:srgbClr val="FFFFFF"/>
                  </a:solidFill>
                </a:uFill>
                <a:latin typeface="Arial"/>
                <a:ea typeface="SimSun"/>
              </a:rPr>
              <a:t>DIRINMAR</a:t>
            </a:r>
            <a:endParaRPr lang="es-CL" sz="2000" spc="-1">
              <a:solidFill>
                <a:srgbClr val="FFFFFF"/>
              </a:solidFill>
              <a:uFill>
                <a:solidFill>
                  <a:srgbClr val="FFFFFF"/>
                </a:solidFill>
              </a:uFill>
              <a:latin typeface="Arial"/>
            </a:endParaRPr>
          </a:p>
        </p:txBody>
      </p:sp>
      <p:sp>
        <p:nvSpPr>
          <p:cNvPr id="13" name="Line 16"/>
          <p:cNvSpPr/>
          <p:nvPr/>
        </p:nvSpPr>
        <p:spPr bwMode="auto">
          <a:xfrm>
            <a:off x="4414442" y="2881836"/>
            <a:ext cx="1729" cy="722007"/>
          </a:xfrm>
          <a:prstGeom prst="line">
            <a:avLst/>
          </a:prstGeom>
          <a:ln w="28440">
            <a:solidFill>
              <a:schemeClr val="tx1"/>
            </a:solidFill>
            <a:miter/>
          </a:ln>
        </p:spPr>
        <p:style>
          <a:lnRef idx="0">
            <a:scrgbClr r="0" g="0" b="0"/>
          </a:lnRef>
          <a:fillRef idx="0">
            <a:scrgbClr r="0" g="0" b="0"/>
          </a:fillRef>
          <a:effectRef idx="0">
            <a:scrgbClr r="0" g="0" b="0"/>
          </a:effectRef>
          <a:fontRef idx="minor"/>
        </p:style>
        <p:txBody>
          <a:bodyPr/>
          <a:lstStyle/>
          <a:p>
            <a:pPr>
              <a:defRPr/>
            </a:pPr>
            <a:endParaRPr lang="es-CL"/>
          </a:p>
        </p:txBody>
      </p:sp>
      <p:sp>
        <p:nvSpPr>
          <p:cNvPr id="14" name="CustomShape 23"/>
          <p:cNvSpPr/>
          <p:nvPr/>
        </p:nvSpPr>
        <p:spPr bwMode="auto">
          <a:xfrm>
            <a:off x="1512942" y="4005267"/>
            <a:ext cx="45719" cy="345334"/>
          </a:xfrm>
          <a:custGeom>
            <a:avLst/>
            <a:gdLst/>
            <a:ahLst/>
            <a:cxnLst/>
            <a:rect l="l" t="t" r="r" b="b"/>
            <a:pathLst>
              <a:path w="1" h="1208">
                <a:moveTo>
                  <a:pt x="0" y="0"/>
                </a:moveTo>
                <a:lnTo>
                  <a:pt x="0" y="1208"/>
                </a:lnTo>
              </a:path>
            </a:pathLst>
          </a:custGeom>
          <a:noFill/>
          <a:ln w="28440">
            <a:solidFill>
              <a:schemeClr val="tx1"/>
            </a:solidFill>
            <a:round/>
          </a:ln>
        </p:spPr>
        <p:style>
          <a:lnRef idx="0">
            <a:scrgbClr r="0" g="0" b="0"/>
          </a:lnRef>
          <a:fillRef idx="0">
            <a:scrgbClr r="0" g="0" b="0"/>
          </a:fillRef>
          <a:effectRef idx="0">
            <a:scrgbClr r="0" g="0" b="0"/>
          </a:effectRef>
          <a:fontRef idx="minor"/>
        </p:style>
        <p:txBody>
          <a:bodyPr/>
          <a:lstStyle/>
          <a:p>
            <a:pPr>
              <a:defRPr/>
            </a:pPr>
            <a:endParaRPr lang="es-CL"/>
          </a:p>
        </p:txBody>
      </p:sp>
      <p:sp>
        <p:nvSpPr>
          <p:cNvPr id="15" name="CustomShape 26"/>
          <p:cNvSpPr/>
          <p:nvPr/>
        </p:nvSpPr>
        <p:spPr bwMode="auto">
          <a:xfrm>
            <a:off x="1512943" y="2759621"/>
            <a:ext cx="50115" cy="1066088"/>
          </a:xfrm>
          <a:custGeom>
            <a:avLst/>
            <a:gdLst/>
            <a:ahLst/>
            <a:cxnLst/>
            <a:rect l="l" t="t" r="r" b="b"/>
            <a:pathLst>
              <a:path w="1" h="1140">
                <a:moveTo>
                  <a:pt x="0" y="0"/>
                </a:moveTo>
                <a:lnTo>
                  <a:pt x="0" y="1140"/>
                </a:lnTo>
              </a:path>
            </a:pathLst>
          </a:custGeom>
          <a:noFill/>
          <a:ln w="28440">
            <a:solidFill>
              <a:schemeClr val="tx1"/>
            </a:solidFill>
            <a:round/>
          </a:ln>
        </p:spPr>
        <p:style>
          <a:lnRef idx="0">
            <a:scrgbClr r="0" g="0" b="0"/>
          </a:lnRef>
          <a:fillRef idx="0">
            <a:scrgbClr r="0" g="0" b="0"/>
          </a:fillRef>
          <a:effectRef idx="0">
            <a:scrgbClr r="0" g="0" b="0"/>
          </a:effectRef>
          <a:fontRef idx="minor"/>
        </p:style>
        <p:txBody>
          <a:bodyPr/>
          <a:lstStyle/>
          <a:p>
            <a:pPr>
              <a:defRPr/>
            </a:pPr>
            <a:endParaRPr lang="es-CL"/>
          </a:p>
        </p:txBody>
      </p:sp>
      <p:sp>
        <p:nvSpPr>
          <p:cNvPr id="16" name="CustomShape 31"/>
          <p:cNvSpPr/>
          <p:nvPr/>
        </p:nvSpPr>
        <p:spPr bwMode="auto">
          <a:xfrm>
            <a:off x="797505" y="2287685"/>
            <a:ext cx="1524194" cy="564068"/>
          </a:xfrm>
          <a:prstGeom prst="rect">
            <a:avLst/>
          </a:prstGeom>
          <a:solidFill>
            <a:srgbClr val="FFFFFF"/>
          </a:solidFill>
          <a:ln w="31750">
            <a:solidFill>
              <a:srgbClr val="00336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1400" spc="-1">
                <a:solidFill>
                  <a:srgbClr val="000058"/>
                </a:solidFill>
                <a:uFill>
                  <a:solidFill>
                    <a:srgbClr val="FFFFFF"/>
                  </a:solidFill>
                </a:uFill>
                <a:latin typeface="Arial"/>
                <a:ea typeface="SimSun"/>
              </a:rPr>
              <a:t>Gobernaciones Marítimas</a:t>
            </a:r>
            <a:endParaRPr lang="es-CL" sz="1400" spc="-1">
              <a:solidFill>
                <a:srgbClr val="FFFFFF"/>
              </a:solidFill>
              <a:uFill>
                <a:solidFill>
                  <a:srgbClr val="FFFFFF"/>
                </a:solidFill>
              </a:uFill>
              <a:latin typeface="Arial"/>
            </a:endParaRPr>
          </a:p>
        </p:txBody>
      </p:sp>
      <p:sp>
        <p:nvSpPr>
          <p:cNvPr id="17" name="CustomShape 34"/>
          <p:cNvSpPr/>
          <p:nvPr/>
        </p:nvSpPr>
        <p:spPr bwMode="auto">
          <a:xfrm>
            <a:off x="750846" y="3408076"/>
            <a:ext cx="1524194" cy="586630"/>
          </a:xfrm>
          <a:prstGeom prst="rect">
            <a:avLst/>
          </a:prstGeom>
          <a:solidFill>
            <a:srgbClr val="FFFFFF"/>
          </a:solidFill>
          <a:ln w="38100">
            <a:solidFill>
              <a:srgbClr val="FF0000"/>
            </a:solidFill>
            <a:miter/>
          </a:ln>
        </p:spPr>
        <p:style>
          <a:lnRef idx="0">
            <a:scrgbClr r="0" g="0" b="0"/>
          </a:lnRef>
          <a:fillRef idx="0">
            <a:scrgbClr r="0" g="0" b="0"/>
          </a:fillRef>
          <a:effectRef idx="0">
            <a:scrgbClr r="0" g="0" b="0"/>
          </a:effectRef>
          <a:fontRef idx="minor"/>
        </p:style>
        <p:txBody>
          <a:bodyPr lIns="90000" tIns="46800" rIns="90000" bIns="46800"/>
          <a:lstStyle/>
          <a:p>
            <a:pPr algn="ctr" eaLnBrk="1" hangingPunct="1">
              <a:defRPr/>
            </a:pPr>
            <a:r>
              <a:rPr lang="es-CL" sz="1400" spc="-1">
                <a:solidFill>
                  <a:srgbClr val="000058"/>
                </a:solidFill>
                <a:uFill>
                  <a:solidFill>
                    <a:srgbClr val="FFFFFF"/>
                  </a:solidFill>
                </a:uFill>
                <a:latin typeface="Arial"/>
                <a:ea typeface="SimSun"/>
              </a:rPr>
              <a:t>Capitanías de Puerto</a:t>
            </a:r>
            <a:endParaRPr lang="es-CL" sz="1400" spc="-1">
              <a:solidFill>
                <a:srgbClr val="FFFFFF"/>
              </a:solidFill>
              <a:uFill>
                <a:solidFill>
                  <a:srgbClr val="FFFFFF"/>
                </a:solidFill>
              </a:uFill>
              <a:latin typeface="Arial"/>
            </a:endParaRPr>
          </a:p>
        </p:txBody>
      </p:sp>
      <p:sp>
        <p:nvSpPr>
          <p:cNvPr id="18" name="CustomShape 37"/>
          <p:cNvSpPr/>
          <p:nvPr/>
        </p:nvSpPr>
        <p:spPr bwMode="auto">
          <a:xfrm>
            <a:off x="744057" y="4224453"/>
            <a:ext cx="1491360" cy="471936"/>
          </a:xfrm>
          <a:prstGeom prst="rect">
            <a:avLst/>
          </a:prstGeom>
          <a:solidFill>
            <a:srgbClr val="FFFFFF"/>
          </a:solidFill>
          <a:ln w="31750">
            <a:solidFill>
              <a:srgbClr val="FF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1200" spc="-1">
                <a:solidFill>
                  <a:srgbClr val="000058"/>
                </a:solidFill>
                <a:uFill>
                  <a:solidFill>
                    <a:srgbClr val="FFFFFF"/>
                  </a:solidFill>
                </a:uFill>
                <a:latin typeface="Arial"/>
                <a:ea typeface="SimSun"/>
              </a:rPr>
              <a:t>Prácticos de Puerto</a:t>
            </a:r>
            <a:endParaRPr lang="es-CL" sz="1200" spc="-1">
              <a:solidFill>
                <a:srgbClr val="FFFFFF"/>
              </a:solidFill>
              <a:uFill>
                <a:solidFill>
                  <a:srgbClr val="FFFFFF"/>
                </a:solidFill>
              </a:uFill>
              <a:latin typeface="Arial"/>
            </a:endParaRPr>
          </a:p>
        </p:txBody>
      </p:sp>
      <p:sp>
        <p:nvSpPr>
          <p:cNvPr id="19" name="CustomShape 38"/>
          <p:cNvSpPr/>
          <p:nvPr/>
        </p:nvSpPr>
        <p:spPr bwMode="auto">
          <a:xfrm>
            <a:off x="3325732" y="3334787"/>
            <a:ext cx="2177420" cy="782003"/>
          </a:xfrm>
          <a:prstGeom prst="rect">
            <a:avLst/>
          </a:prstGeom>
          <a:solidFill>
            <a:schemeClr val="bg1"/>
          </a:solidFill>
          <a:ln w="38100">
            <a:solidFill>
              <a:srgbClr val="FF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1200" spc="-1">
                <a:solidFill>
                  <a:srgbClr val="000058"/>
                </a:solidFill>
                <a:uFill>
                  <a:solidFill>
                    <a:srgbClr val="FFFFFF"/>
                  </a:solidFill>
                </a:uFill>
                <a:latin typeface="Arial"/>
                <a:ea typeface="SimSun"/>
              </a:rPr>
              <a:t>ENCARGADO SERVICIO DE PRACTICAJE</a:t>
            </a:r>
          </a:p>
        </p:txBody>
      </p:sp>
      <p:sp>
        <p:nvSpPr>
          <p:cNvPr id="20" name="CustomShape 3"/>
          <p:cNvSpPr/>
          <p:nvPr/>
        </p:nvSpPr>
        <p:spPr bwMode="auto">
          <a:xfrm>
            <a:off x="3787139" y="1455152"/>
            <a:ext cx="4451616" cy="533287"/>
          </a:xfrm>
          <a:prstGeom prst="rect">
            <a:avLst/>
          </a:prstGeom>
          <a:solidFill>
            <a:srgbClr val="FFFFFF"/>
          </a:solidFill>
          <a:ln w="31750">
            <a:solidFill>
              <a:srgbClr val="00006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2000" b="1" spc="-1">
                <a:solidFill>
                  <a:srgbClr val="000058"/>
                </a:solidFill>
                <a:uFill>
                  <a:solidFill>
                    <a:srgbClr val="FFFFFF"/>
                  </a:solidFill>
                </a:uFill>
                <a:latin typeface="Arial"/>
                <a:ea typeface="SimSun"/>
              </a:rPr>
              <a:t>DIRECTEMAR</a:t>
            </a:r>
            <a:endParaRPr lang="es-CL" sz="2000" spc="-1">
              <a:solidFill>
                <a:srgbClr val="FFFFFF"/>
              </a:solidFill>
              <a:uFill>
                <a:solidFill>
                  <a:srgbClr val="FFFFFF"/>
                </a:solidFill>
              </a:uFill>
              <a:latin typeface="Arial"/>
            </a:endParaRPr>
          </a:p>
        </p:txBody>
      </p:sp>
      <p:sp>
        <p:nvSpPr>
          <p:cNvPr id="21" name="Line 16"/>
          <p:cNvSpPr/>
          <p:nvPr/>
        </p:nvSpPr>
        <p:spPr bwMode="auto">
          <a:xfrm flipH="1">
            <a:off x="4414442" y="1988440"/>
            <a:ext cx="0" cy="195543"/>
          </a:xfrm>
          <a:prstGeom prst="line">
            <a:avLst/>
          </a:prstGeom>
          <a:ln w="28440">
            <a:solidFill>
              <a:schemeClr val="tx1"/>
            </a:solidFill>
            <a:miter/>
          </a:ln>
        </p:spPr>
        <p:style>
          <a:lnRef idx="0">
            <a:scrgbClr r="0" g="0" b="0"/>
          </a:lnRef>
          <a:fillRef idx="0">
            <a:scrgbClr r="0" g="0" b="0"/>
          </a:fillRef>
          <a:effectRef idx="0">
            <a:scrgbClr r="0" g="0" b="0"/>
          </a:effectRef>
          <a:fontRef idx="minor"/>
        </p:style>
        <p:txBody>
          <a:bodyPr/>
          <a:lstStyle/>
          <a:p>
            <a:pPr>
              <a:defRPr/>
            </a:pPr>
            <a:endParaRPr lang="es-CL"/>
          </a:p>
        </p:txBody>
      </p:sp>
      <p:sp>
        <p:nvSpPr>
          <p:cNvPr id="22" name="Line 16"/>
          <p:cNvSpPr/>
          <p:nvPr/>
        </p:nvSpPr>
        <p:spPr bwMode="auto">
          <a:xfrm flipH="1">
            <a:off x="7477362" y="1988440"/>
            <a:ext cx="0" cy="195543"/>
          </a:xfrm>
          <a:prstGeom prst="line">
            <a:avLst/>
          </a:prstGeom>
          <a:ln w="28440">
            <a:solidFill>
              <a:schemeClr val="tx1"/>
            </a:solidFill>
            <a:miter/>
          </a:ln>
        </p:spPr>
        <p:style>
          <a:lnRef idx="0">
            <a:scrgbClr r="0" g="0" b="0"/>
          </a:lnRef>
          <a:fillRef idx="0">
            <a:scrgbClr r="0" g="0" b="0"/>
          </a:fillRef>
          <a:effectRef idx="0">
            <a:scrgbClr r="0" g="0" b="0"/>
          </a:effectRef>
          <a:fontRef idx="minor"/>
        </p:style>
        <p:txBody>
          <a:bodyPr/>
          <a:lstStyle/>
          <a:p>
            <a:pPr>
              <a:defRPr/>
            </a:pPr>
            <a:endParaRPr lang="es-CL"/>
          </a:p>
        </p:txBody>
      </p:sp>
      <p:sp>
        <p:nvSpPr>
          <p:cNvPr id="23" name="44 Flecha izquierda y derecha"/>
          <p:cNvSpPr/>
          <p:nvPr/>
        </p:nvSpPr>
        <p:spPr bwMode="auto">
          <a:xfrm rot="20106649">
            <a:off x="2283169" y="4313248"/>
            <a:ext cx="926289" cy="45719"/>
          </a:xfrm>
          <a:prstGeom prst="leftRigh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sp>
        <p:nvSpPr>
          <p:cNvPr id="28" name="CustomShape 3"/>
          <p:cNvSpPr/>
          <p:nvPr/>
        </p:nvSpPr>
        <p:spPr bwMode="auto">
          <a:xfrm>
            <a:off x="6232020" y="2229133"/>
            <a:ext cx="2488481" cy="622620"/>
          </a:xfrm>
          <a:prstGeom prst="rect">
            <a:avLst/>
          </a:prstGeom>
          <a:solidFill>
            <a:srgbClr val="FFFFFF"/>
          </a:solidFill>
          <a:ln w="31750">
            <a:solidFill>
              <a:srgbClr val="00006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2000" b="1" spc="-1">
                <a:solidFill>
                  <a:srgbClr val="000058"/>
                </a:solidFill>
                <a:uFill>
                  <a:solidFill>
                    <a:srgbClr val="FFFFFF"/>
                  </a:solidFill>
                </a:uFill>
                <a:latin typeface="Arial"/>
                <a:ea typeface="SimSun"/>
              </a:rPr>
              <a:t>DIRSOMAR</a:t>
            </a:r>
            <a:endParaRPr lang="es-CL" sz="2000" spc="-1">
              <a:solidFill>
                <a:srgbClr val="FFFFFF"/>
              </a:solidFill>
              <a:uFill>
                <a:solidFill>
                  <a:srgbClr val="FFFFFF"/>
                </a:solidFill>
              </a:uFill>
              <a:latin typeface="Arial"/>
            </a:endParaRPr>
          </a:p>
        </p:txBody>
      </p:sp>
      <p:sp>
        <p:nvSpPr>
          <p:cNvPr id="30" name="Line 16"/>
          <p:cNvSpPr/>
          <p:nvPr/>
        </p:nvSpPr>
        <p:spPr bwMode="auto">
          <a:xfrm>
            <a:off x="7472413" y="2851752"/>
            <a:ext cx="3457" cy="785934"/>
          </a:xfrm>
          <a:prstGeom prst="line">
            <a:avLst/>
          </a:prstGeom>
          <a:ln w="28440">
            <a:solidFill>
              <a:schemeClr val="tx1"/>
            </a:solidFill>
            <a:miter/>
          </a:ln>
        </p:spPr>
        <p:style>
          <a:lnRef idx="0">
            <a:scrgbClr r="0" g="0" b="0"/>
          </a:lnRef>
          <a:fillRef idx="0">
            <a:scrgbClr r="0" g="0" b="0"/>
          </a:fillRef>
          <a:effectRef idx="0">
            <a:scrgbClr r="0" g="0" b="0"/>
          </a:effectRef>
          <a:fontRef idx="minor"/>
        </p:style>
        <p:txBody>
          <a:bodyPr/>
          <a:lstStyle/>
          <a:p>
            <a:pPr>
              <a:defRPr/>
            </a:pPr>
            <a:endParaRPr lang="es-CL"/>
          </a:p>
        </p:txBody>
      </p:sp>
      <p:sp>
        <p:nvSpPr>
          <p:cNvPr id="29" name="CustomShape 38"/>
          <p:cNvSpPr/>
          <p:nvPr/>
        </p:nvSpPr>
        <p:spPr bwMode="auto">
          <a:xfrm>
            <a:off x="6383703" y="3329240"/>
            <a:ext cx="2177420" cy="777204"/>
          </a:xfrm>
          <a:prstGeom prst="rect">
            <a:avLst/>
          </a:prstGeom>
          <a:solidFill>
            <a:schemeClr val="bg1"/>
          </a:solidFill>
          <a:ln w="38100">
            <a:solidFill>
              <a:srgbClr val="FF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1200" spc="-1">
                <a:solidFill>
                  <a:srgbClr val="000058"/>
                </a:solidFill>
                <a:uFill>
                  <a:solidFill>
                    <a:srgbClr val="FFFFFF"/>
                  </a:solidFill>
                </a:uFill>
                <a:latin typeface="Arial"/>
                <a:ea typeface="SimSun"/>
              </a:rPr>
              <a:t>ENCARGADO SERVICIO DE PILOTAJE</a:t>
            </a:r>
          </a:p>
        </p:txBody>
      </p:sp>
      <p:sp>
        <p:nvSpPr>
          <p:cNvPr id="31" name="CustomShape 37"/>
          <p:cNvSpPr/>
          <p:nvPr/>
        </p:nvSpPr>
        <p:spPr bwMode="auto">
          <a:xfrm>
            <a:off x="9273963" y="3522770"/>
            <a:ext cx="1491360" cy="471936"/>
          </a:xfrm>
          <a:prstGeom prst="rect">
            <a:avLst/>
          </a:prstGeom>
          <a:solidFill>
            <a:srgbClr val="FFFFFF"/>
          </a:solidFill>
          <a:ln w="31750">
            <a:solidFill>
              <a:srgbClr val="FF00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eaLnBrk="1" hangingPunct="1">
              <a:defRPr/>
            </a:pPr>
            <a:r>
              <a:rPr lang="es-CL" sz="1200" spc="-1">
                <a:solidFill>
                  <a:srgbClr val="000058"/>
                </a:solidFill>
                <a:uFill>
                  <a:solidFill>
                    <a:srgbClr val="FFFFFF"/>
                  </a:solidFill>
                </a:uFill>
                <a:latin typeface="Arial"/>
                <a:ea typeface="SimSun"/>
              </a:rPr>
              <a:t>Prácticos de Canales</a:t>
            </a:r>
            <a:endParaRPr lang="es-CL" sz="1200" spc="-1">
              <a:solidFill>
                <a:srgbClr val="FFFFFF"/>
              </a:solidFill>
              <a:uFill>
                <a:solidFill>
                  <a:srgbClr val="FFFFFF"/>
                </a:solidFill>
              </a:uFill>
              <a:latin typeface="Arial"/>
            </a:endParaRPr>
          </a:p>
        </p:txBody>
      </p:sp>
      <p:sp>
        <p:nvSpPr>
          <p:cNvPr id="32" name="44 Flecha izquierda y derecha"/>
          <p:cNvSpPr/>
          <p:nvPr/>
        </p:nvSpPr>
        <p:spPr bwMode="auto">
          <a:xfrm flipV="1">
            <a:off x="8670925" y="3728047"/>
            <a:ext cx="510048" cy="45719"/>
          </a:xfrm>
          <a:prstGeom prst="leftRigh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sp>
        <p:nvSpPr>
          <p:cNvPr id="25" name="44 Flecha izquierda y derecha"/>
          <p:cNvSpPr/>
          <p:nvPr/>
        </p:nvSpPr>
        <p:spPr bwMode="auto">
          <a:xfrm>
            <a:off x="2443609" y="3669150"/>
            <a:ext cx="733774" cy="58897"/>
          </a:xfrm>
          <a:prstGeom prst="leftRigh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sp>
        <p:nvSpPr>
          <p:cNvPr id="26" name="44 Flecha izquierda y derecha"/>
          <p:cNvSpPr/>
          <p:nvPr/>
        </p:nvSpPr>
        <p:spPr bwMode="auto">
          <a:xfrm>
            <a:off x="2385639" y="2515192"/>
            <a:ext cx="774194" cy="54527"/>
          </a:xfrm>
          <a:prstGeom prst="leftRigh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sp>
        <p:nvSpPr>
          <p:cNvPr id="27" name="44 Flecha izquierda y derecha"/>
          <p:cNvSpPr/>
          <p:nvPr/>
        </p:nvSpPr>
        <p:spPr bwMode="auto">
          <a:xfrm rot="2121198" flipV="1">
            <a:off x="2282560" y="3135467"/>
            <a:ext cx="996655" cy="56322"/>
          </a:xfrm>
          <a:prstGeom prst="leftRightArrow">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pic>
        <p:nvPicPr>
          <p:cNvPr id="10242" name="Picture 2" descr="Puerto Valparaíso">
            <a:extLst>
              <a:ext uri="{FF2B5EF4-FFF2-40B4-BE49-F238E27FC236}">
                <a16:creationId xmlns:a16="http://schemas.microsoft.com/office/drawing/2014/main" id="{C4B615A8-A7CD-1BD9-C414-F93BA8876C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101"/>
          <a:stretch/>
        </p:blipFill>
        <p:spPr bwMode="auto">
          <a:xfrm>
            <a:off x="797505" y="4829751"/>
            <a:ext cx="5029312" cy="18104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Práctico de canales, aventura marinera y profesional | Revista de Marina">
            <a:extLst>
              <a:ext uri="{FF2B5EF4-FFF2-40B4-BE49-F238E27FC236}">
                <a16:creationId xmlns:a16="http://schemas.microsoft.com/office/drawing/2014/main" id="{CB9B2D84-9BF4-7DBC-79BE-7D29B025F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24" y="4826435"/>
            <a:ext cx="3763678" cy="18104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Marcador de número de diapositiva 4">
            <a:extLst>
              <a:ext uri="{FF2B5EF4-FFF2-40B4-BE49-F238E27FC236}">
                <a16:creationId xmlns:a16="http://schemas.microsoft.com/office/drawing/2014/main" id="{D9EEB7BB-6035-14FA-A1A5-465D54CA7A10}"/>
              </a:ext>
            </a:extLst>
          </p:cNvPr>
          <p:cNvSpPr>
            <a:spLocks noGrp="1"/>
          </p:cNvSpPr>
          <p:nvPr>
            <p:ph type="sldNum" sz="quarter" idx="12"/>
          </p:nvPr>
        </p:nvSpPr>
        <p:spPr>
          <a:xfrm>
            <a:off x="8610600" y="6356350"/>
            <a:ext cx="2743200" cy="365125"/>
          </a:xfrm>
        </p:spPr>
        <p:txBody>
          <a:bodyPr vert="horz" lIns="91440" tIns="45720" rIns="91440" bIns="45720" rtlCol="0" anchor="ctr"/>
          <a:lstStyle/>
          <a:p>
            <a:fld id="{CB467F54-CB57-9A44-8448-223B3DBFABA8}" type="slidenum">
              <a:rPr lang="es-CL"/>
              <a:pPr/>
              <a:t>12</a:t>
            </a:fld>
            <a:endParaRPr lang="es-CL"/>
          </a:p>
        </p:txBody>
      </p:sp>
      <p:pic>
        <p:nvPicPr>
          <p:cNvPr id="3" name="12 Imagen" descr="dgtm.png">
            <a:extLst>
              <a:ext uri="{FF2B5EF4-FFF2-40B4-BE49-F238E27FC236}">
                <a16:creationId xmlns:a16="http://schemas.microsoft.com/office/drawing/2014/main" id="{293A5E83-3E44-487B-8F5E-6CEBCCD0F11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pic>
        <p:nvPicPr>
          <p:cNvPr id="6" name="Imagen 5">
            <a:extLst>
              <a:ext uri="{FF2B5EF4-FFF2-40B4-BE49-F238E27FC236}">
                <a16:creationId xmlns:a16="http://schemas.microsoft.com/office/drawing/2014/main" id="{89E3B139-88CC-DDCF-90C7-2FA688E2973B}"/>
              </a:ext>
            </a:extLst>
          </p:cNvPr>
          <p:cNvPicPr>
            <a:picLocks noChangeAspect="1"/>
          </p:cNvPicPr>
          <p:nvPr/>
        </p:nvPicPr>
        <p:blipFill>
          <a:blip r:embed="rId6"/>
          <a:stretch>
            <a:fillRect/>
          </a:stretch>
        </p:blipFill>
        <p:spPr>
          <a:xfrm>
            <a:off x="8238755" y="2517984"/>
            <a:ext cx="438950" cy="274344"/>
          </a:xfrm>
          <a:prstGeom prst="rect">
            <a:avLst/>
          </a:prstGeom>
          <a:solidFill>
            <a:schemeClr val="bg1"/>
          </a:solidFill>
          <a:ln w="9525">
            <a:solidFill>
              <a:srgbClr val="000066"/>
            </a:solidFill>
            <a:miter lim="800000"/>
            <a:headEnd/>
            <a:tailEnd/>
          </a:ln>
        </p:spPr>
      </p:pic>
      <p:grpSp>
        <p:nvGrpSpPr>
          <p:cNvPr id="7" name="Grupo 6">
            <a:extLst>
              <a:ext uri="{FF2B5EF4-FFF2-40B4-BE49-F238E27FC236}">
                <a16:creationId xmlns:a16="http://schemas.microsoft.com/office/drawing/2014/main" id="{23F6C1A2-82E9-9EBA-36A7-C024A6658997}"/>
              </a:ext>
            </a:extLst>
          </p:cNvPr>
          <p:cNvGrpSpPr/>
          <p:nvPr/>
        </p:nvGrpSpPr>
        <p:grpSpPr>
          <a:xfrm>
            <a:off x="7663682" y="1664663"/>
            <a:ext cx="458159" cy="262321"/>
            <a:chOff x="7269477" y="1729491"/>
            <a:chExt cx="458159" cy="262321"/>
          </a:xfrm>
        </p:grpSpPr>
        <p:sp>
          <p:nvSpPr>
            <p:cNvPr id="11" name="Rectángulo 10">
              <a:extLst>
                <a:ext uri="{FF2B5EF4-FFF2-40B4-BE49-F238E27FC236}">
                  <a16:creationId xmlns:a16="http://schemas.microsoft.com/office/drawing/2014/main" id="{AD53AE14-B195-90AC-30E4-F5E3A27406A2}"/>
                </a:ext>
              </a:extLst>
            </p:cNvPr>
            <p:cNvSpPr/>
            <p:nvPr/>
          </p:nvSpPr>
          <p:spPr>
            <a:xfrm>
              <a:off x="7269477" y="1729491"/>
              <a:ext cx="458159" cy="262321"/>
            </a:xfrm>
            <a:prstGeom prst="rect">
              <a:avLst/>
            </a:prstGeom>
            <a:solidFill>
              <a:srgbClr val="0033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5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24" name="Estrella de 5 puntas 23">
              <a:extLst>
                <a:ext uri="{FF2B5EF4-FFF2-40B4-BE49-F238E27FC236}">
                  <a16:creationId xmlns:a16="http://schemas.microsoft.com/office/drawing/2014/main" id="{E5AB0D18-CEAC-ECB5-8783-E7202FCDBB1F}"/>
                </a:ext>
              </a:extLst>
            </p:cNvPr>
            <p:cNvSpPr/>
            <p:nvPr/>
          </p:nvSpPr>
          <p:spPr>
            <a:xfrm>
              <a:off x="7457944" y="1772074"/>
              <a:ext cx="81290" cy="7552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strella de 5 puntas 32">
              <a:extLst>
                <a:ext uri="{FF2B5EF4-FFF2-40B4-BE49-F238E27FC236}">
                  <a16:creationId xmlns:a16="http://schemas.microsoft.com/office/drawing/2014/main" id="{088A321A-BAA8-4C30-20F2-6CAF97F914E9}"/>
                </a:ext>
              </a:extLst>
            </p:cNvPr>
            <p:cNvSpPr/>
            <p:nvPr/>
          </p:nvSpPr>
          <p:spPr>
            <a:xfrm>
              <a:off x="7379293" y="1864674"/>
              <a:ext cx="81290" cy="7552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strella de 5 puntas 33">
              <a:extLst>
                <a:ext uri="{FF2B5EF4-FFF2-40B4-BE49-F238E27FC236}">
                  <a16:creationId xmlns:a16="http://schemas.microsoft.com/office/drawing/2014/main" id="{3369ADCD-D331-95AA-210A-FD4430EEABA2}"/>
                </a:ext>
              </a:extLst>
            </p:cNvPr>
            <p:cNvSpPr/>
            <p:nvPr/>
          </p:nvSpPr>
          <p:spPr>
            <a:xfrm>
              <a:off x="7553098" y="1873300"/>
              <a:ext cx="81290" cy="7552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Imagen 34">
            <a:extLst>
              <a:ext uri="{FF2B5EF4-FFF2-40B4-BE49-F238E27FC236}">
                <a16:creationId xmlns:a16="http://schemas.microsoft.com/office/drawing/2014/main" id="{72A95B14-7430-0D9C-B0AF-33A17A01B809}"/>
              </a:ext>
            </a:extLst>
          </p:cNvPr>
          <p:cNvPicPr>
            <a:picLocks noChangeAspect="1"/>
          </p:cNvPicPr>
          <p:nvPr/>
        </p:nvPicPr>
        <p:blipFill>
          <a:blip r:embed="rId6"/>
          <a:stretch>
            <a:fillRect/>
          </a:stretch>
        </p:blipFill>
        <p:spPr>
          <a:xfrm>
            <a:off x="5236655" y="2521723"/>
            <a:ext cx="438950" cy="274344"/>
          </a:xfrm>
          <a:prstGeom prst="rect">
            <a:avLst/>
          </a:prstGeom>
          <a:solidFill>
            <a:schemeClr val="bg1"/>
          </a:solidFill>
          <a:ln w="9525">
            <a:solidFill>
              <a:srgbClr val="000066"/>
            </a:solidFill>
            <a:miter lim="800000"/>
            <a:headEnd/>
            <a:tailEnd/>
          </a:ln>
        </p:spPr>
      </p:pic>
    </p:spTree>
    <p:extLst>
      <p:ext uri="{BB962C8B-B14F-4D97-AF65-F5344CB8AC3E}">
        <p14:creationId xmlns:p14="http://schemas.microsoft.com/office/powerpoint/2010/main" val="156057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B467F54-CB57-9A44-8448-223B3DBFABA8}" type="slidenum">
              <a:rPr lang="es-CL" smtClean="0"/>
              <a:t>13</a:t>
            </a:fld>
            <a:endParaRPr lang="es-CL"/>
          </a:p>
        </p:txBody>
      </p:sp>
      <p:sp>
        <p:nvSpPr>
          <p:cNvPr id="8"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4796" y="327768"/>
            <a:ext cx="9021619"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IV.-	DIRECCIÓN DE INTERESES MARÍTIMOS Y MEDIO AMBIENTE ACUÁTICO</a:t>
            </a:r>
            <a:r>
              <a:rPr lang="es-ES_tradnl" sz="1600" b="1" kern="0">
                <a:solidFill>
                  <a:schemeClr val="bg1"/>
                </a:solidFill>
                <a:latin typeface="Arial" panose="020B0604020202020204" pitchFamily="34" charset="0"/>
                <a:cs typeface="Arial" panose="020B0604020202020204" pitchFamily="34" charset="0"/>
              </a:rPr>
              <a:t> (DIRINMAR)</a:t>
            </a:r>
            <a:endParaRPr lang="es-CL" sz="1600" b="1" kern="0">
              <a:solidFill>
                <a:schemeClr val="bg1"/>
              </a:solidFill>
              <a:latin typeface="Arial" panose="020B0604020202020204" pitchFamily="34" charset="0"/>
              <a:cs typeface="Arial" panose="020B0604020202020204" pitchFamily="34" charset="0"/>
            </a:endParaRPr>
          </a:p>
        </p:txBody>
      </p:sp>
      <p:sp>
        <p:nvSpPr>
          <p:cNvPr id="11" name="CuadroTexto 10"/>
          <p:cNvSpPr txBox="1"/>
          <p:nvPr/>
        </p:nvSpPr>
        <p:spPr>
          <a:xfrm>
            <a:off x="482229" y="3356166"/>
            <a:ext cx="2860436" cy="1339341"/>
          </a:xfrm>
          <a:prstGeom prst="rect">
            <a:avLst/>
          </a:prstGeom>
          <a:noFill/>
        </p:spPr>
        <p:txBody>
          <a:bodyPr wrap="square">
            <a:spAutoFit/>
          </a:bodyPr>
          <a:lstStyle/>
          <a:p>
            <a:pPr algn="ctr">
              <a:lnSpc>
                <a:spcPct val="130000"/>
              </a:lnSpc>
              <a:defRPr/>
            </a:pPr>
            <a:r>
              <a:rPr lang="es-ES" sz="1600" b="1">
                <a:latin typeface="Arial" panose="020B0604020202020204" pitchFamily="34" charset="0"/>
                <a:cs typeface="Arial" panose="020B0604020202020204" pitchFamily="34" charset="0"/>
              </a:rPr>
              <a:t>REGLAMENTO ORGÁNICO Y DE FUNCIONAMIENTO DIRECTEMAR</a:t>
            </a:r>
          </a:p>
          <a:p>
            <a:pPr algn="ctr">
              <a:lnSpc>
                <a:spcPct val="130000"/>
              </a:lnSpc>
              <a:defRPr/>
            </a:pPr>
            <a:r>
              <a:rPr lang="es-ES" altLang="es-CL" sz="1600" b="1">
                <a:latin typeface="Arial" panose="020B0604020202020204" pitchFamily="34" charset="0"/>
                <a:cs typeface="Arial" panose="020B0604020202020204" pitchFamily="34" charset="0"/>
              </a:rPr>
              <a:t>(Art. 83)</a:t>
            </a:r>
            <a:endParaRPr lang="es-CL" sz="1600" b="1">
              <a:latin typeface="Arial" panose="020B0604020202020204" pitchFamily="34" charset="0"/>
              <a:cs typeface="Arial" panose="020B0604020202020204" pitchFamily="34" charset="0"/>
            </a:endParaRPr>
          </a:p>
        </p:txBody>
      </p:sp>
      <p:sp>
        <p:nvSpPr>
          <p:cNvPr id="12" name="CuadroTexto 1"/>
          <p:cNvSpPr txBox="1">
            <a:spLocks noChangeArrowheads="1"/>
          </p:cNvSpPr>
          <p:nvPr/>
        </p:nvSpPr>
        <p:spPr bwMode="auto">
          <a:xfrm>
            <a:off x="4041046" y="4689771"/>
            <a:ext cx="765432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7675" indent="-447675" algn="just">
              <a:lnSpc>
                <a:spcPct val="130000"/>
              </a:lnSpc>
            </a:pPr>
            <a:r>
              <a:rPr lang="es-ES" altLang="es-CL" sz="1600" b="1">
                <a:latin typeface="+mn-lt"/>
              </a:rPr>
              <a:t>g.-	Verificar antecedentes y emitir el informe correspondiente, para que los Oficiales de Marina Mercante y de Naves Especiales de Pesca, puedan habilitarse para navegar rutas de canales sin hacer uso del Servicio de Pilotaje, como asimismo, la habilitación para efectuar maniobras de atraque y desatraque a nivel de puerto, sin hacer uso del Servicio de Practicaje.</a:t>
            </a:r>
          </a:p>
        </p:txBody>
      </p:sp>
      <p:sp>
        <p:nvSpPr>
          <p:cNvPr id="2" name="Rectángulo 1"/>
          <p:cNvSpPr/>
          <p:nvPr/>
        </p:nvSpPr>
        <p:spPr>
          <a:xfrm>
            <a:off x="4049094" y="1115798"/>
            <a:ext cx="7646083" cy="412421"/>
          </a:xfrm>
          <a:prstGeom prst="rect">
            <a:avLst/>
          </a:prstGeom>
        </p:spPr>
        <p:txBody>
          <a:bodyPr wrap="square">
            <a:spAutoFit/>
          </a:bodyPr>
          <a:lstStyle/>
          <a:p>
            <a:pPr marL="447675" indent="-447675" algn="just">
              <a:lnSpc>
                <a:spcPct val="130000"/>
              </a:lnSpc>
            </a:pPr>
            <a:r>
              <a:rPr lang="es-ES" altLang="es-CL" sz="1600" b="1"/>
              <a:t>a.-	Administrar el sistema de practicaje en los puertos y aguas de jurisdicción nacional.</a:t>
            </a:r>
          </a:p>
        </p:txBody>
      </p:sp>
      <p:sp>
        <p:nvSpPr>
          <p:cNvPr id="3" name="Rectángulo 2"/>
          <p:cNvSpPr/>
          <p:nvPr/>
        </p:nvSpPr>
        <p:spPr>
          <a:xfrm>
            <a:off x="4058421" y="1512725"/>
            <a:ext cx="7636534" cy="732508"/>
          </a:xfrm>
          <a:prstGeom prst="rect">
            <a:avLst/>
          </a:prstGeom>
        </p:spPr>
        <p:txBody>
          <a:bodyPr wrap="square">
            <a:spAutoFit/>
          </a:bodyPr>
          <a:lstStyle/>
          <a:p>
            <a:pPr marL="447675" indent="-447675" algn="just">
              <a:lnSpc>
                <a:spcPct val="130000"/>
              </a:lnSpc>
            </a:pPr>
            <a:r>
              <a:rPr lang="es-ES" altLang="es-CL" sz="1600" b="1"/>
              <a:t>b.-	Proveer oportunamente los servicios de pilotaje a los usuarios marítimos que lo requieran.</a:t>
            </a:r>
          </a:p>
        </p:txBody>
      </p:sp>
      <p:sp>
        <p:nvSpPr>
          <p:cNvPr id="4" name="Rectángulo 3"/>
          <p:cNvSpPr/>
          <p:nvPr/>
        </p:nvSpPr>
        <p:spPr>
          <a:xfrm>
            <a:off x="4049092" y="2209433"/>
            <a:ext cx="7646084" cy="732508"/>
          </a:xfrm>
          <a:prstGeom prst="rect">
            <a:avLst/>
          </a:prstGeom>
          <a:ln w="25400">
            <a:solidFill>
              <a:srgbClr val="FF0000"/>
            </a:solidFill>
          </a:ln>
        </p:spPr>
        <p:txBody>
          <a:bodyPr wrap="square">
            <a:spAutoFit/>
          </a:bodyPr>
          <a:lstStyle/>
          <a:p>
            <a:pPr marL="447675" indent="-447675" algn="just">
              <a:lnSpc>
                <a:spcPct val="130000"/>
              </a:lnSpc>
            </a:pPr>
            <a:r>
              <a:rPr lang="es-ES" altLang="es-CL" sz="1600" b="1"/>
              <a:t>c.-	Velar por la debida capacitación y entrenamiento permanente, de los prácticos oficiales y autorizados.</a:t>
            </a:r>
          </a:p>
        </p:txBody>
      </p:sp>
      <p:sp>
        <p:nvSpPr>
          <p:cNvPr id="13" name="Rectángulo 12"/>
          <p:cNvSpPr/>
          <p:nvPr/>
        </p:nvSpPr>
        <p:spPr>
          <a:xfrm>
            <a:off x="4049092" y="2912234"/>
            <a:ext cx="7646083" cy="732508"/>
          </a:xfrm>
          <a:prstGeom prst="rect">
            <a:avLst/>
          </a:prstGeom>
        </p:spPr>
        <p:txBody>
          <a:bodyPr wrap="square">
            <a:spAutoFit/>
          </a:bodyPr>
          <a:lstStyle/>
          <a:p>
            <a:pPr marL="447675" indent="-447675" algn="just">
              <a:lnSpc>
                <a:spcPct val="130000"/>
              </a:lnSpc>
            </a:pPr>
            <a:r>
              <a:rPr lang="es-ES" altLang="es-CL" sz="1600" b="1"/>
              <a:t>d.-	Preparar los antecedentes necesarios para el proceso de selección y nombramiento de los nuevos prácticos autorizados de canales o de puerto.</a:t>
            </a:r>
          </a:p>
        </p:txBody>
      </p:sp>
      <p:sp>
        <p:nvSpPr>
          <p:cNvPr id="14" name="Rectángulo 13"/>
          <p:cNvSpPr/>
          <p:nvPr/>
        </p:nvSpPr>
        <p:spPr>
          <a:xfrm>
            <a:off x="4049098" y="3615519"/>
            <a:ext cx="7646079" cy="732508"/>
          </a:xfrm>
          <a:prstGeom prst="rect">
            <a:avLst/>
          </a:prstGeom>
        </p:spPr>
        <p:txBody>
          <a:bodyPr wrap="square">
            <a:spAutoFit/>
          </a:bodyPr>
          <a:lstStyle/>
          <a:p>
            <a:pPr marL="447675" indent="-447675" algn="just">
              <a:lnSpc>
                <a:spcPct val="130000"/>
              </a:lnSpc>
            </a:pPr>
            <a:r>
              <a:rPr lang="es-ES" altLang="es-CL" sz="1600" b="1"/>
              <a:t>e.-	Proponer los puntos geográficos donde es conveniente señalizar y/o instalar nuevas ayudas a la navegación.</a:t>
            </a:r>
          </a:p>
        </p:txBody>
      </p:sp>
      <p:sp>
        <p:nvSpPr>
          <p:cNvPr id="15" name="Rectángulo 14"/>
          <p:cNvSpPr/>
          <p:nvPr/>
        </p:nvSpPr>
        <p:spPr>
          <a:xfrm>
            <a:off x="4036056" y="4315363"/>
            <a:ext cx="7659431" cy="412421"/>
          </a:xfrm>
          <a:prstGeom prst="rect">
            <a:avLst/>
          </a:prstGeom>
        </p:spPr>
        <p:txBody>
          <a:bodyPr wrap="square">
            <a:spAutoFit/>
          </a:bodyPr>
          <a:lstStyle/>
          <a:p>
            <a:pPr marL="447675" indent="-447675" algn="just">
              <a:lnSpc>
                <a:spcPct val="130000"/>
              </a:lnSpc>
            </a:pPr>
            <a:r>
              <a:rPr lang="es-ES" altLang="es-CL" sz="1600" b="1"/>
              <a:t>f.-	Integrar el Comité de Seguridad a la navegación.</a:t>
            </a:r>
          </a:p>
        </p:txBody>
      </p:sp>
      <p:sp>
        <p:nvSpPr>
          <p:cNvPr id="16" name="Abrir llave 15"/>
          <p:cNvSpPr/>
          <p:nvPr/>
        </p:nvSpPr>
        <p:spPr>
          <a:xfrm>
            <a:off x="3676086" y="1115798"/>
            <a:ext cx="231456" cy="5266744"/>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pic>
        <p:nvPicPr>
          <p:cNvPr id="17" name="12 Imagen" descr="dgtm.png">
            <a:extLst>
              <a:ext uri="{FF2B5EF4-FFF2-40B4-BE49-F238E27FC236}">
                <a16:creationId xmlns:a16="http://schemas.microsoft.com/office/drawing/2014/main" id="{1C0EE592-53A3-A952-26B2-B4D38C8DE29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58931" y="1436067"/>
            <a:ext cx="1107032" cy="1618331"/>
          </a:xfrm>
          <a:prstGeom prst="rect">
            <a:avLst/>
          </a:prstGeom>
        </p:spPr>
      </p:pic>
      <p:pic>
        <p:nvPicPr>
          <p:cNvPr id="6" name="12 Imagen" descr="dgtm.png">
            <a:extLst>
              <a:ext uri="{FF2B5EF4-FFF2-40B4-BE49-F238E27FC236}">
                <a16:creationId xmlns:a16="http://schemas.microsoft.com/office/drawing/2014/main" id="{D743E99C-0E9C-4FD6-CD16-91067C07281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pic>
        <p:nvPicPr>
          <p:cNvPr id="7" name="Picture 2" descr="Organización |">
            <a:extLst>
              <a:ext uri="{FF2B5EF4-FFF2-40B4-BE49-F238E27FC236}">
                <a16:creationId xmlns:a16="http://schemas.microsoft.com/office/drawing/2014/main" id="{B481CD42-59DF-7E86-7AB3-A59C0A306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8" y="4970236"/>
            <a:ext cx="3574058" cy="133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0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B467F54-CB57-9A44-8448-223B3DBFABA8}" type="slidenum">
              <a:rPr lang="es-CL" smtClean="0"/>
              <a:t>14</a:t>
            </a:fld>
            <a:endParaRPr lang="es-CL"/>
          </a:p>
        </p:txBody>
      </p:sp>
      <p:sp>
        <p:nvSpPr>
          <p:cNvPr id="8"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4796" y="327768"/>
            <a:ext cx="9021619"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IV.-	DIRECCIÓN DE INTERESES MARÍTIMOS Y MEDIO AMBIENTE ACUÁTICO</a:t>
            </a:r>
            <a:r>
              <a:rPr lang="es-ES_tradnl" sz="1600" b="1" kern="0">
                <a:solidFill>
                  <a:schemeClr val="bg1"/>
                </a:solidFill>
                <a:latin typeface="Arial" panose="020B0604020202020204" pitchFamily="34" charset="0"/>
                <a:cs typeface="Arial" panose="020B0604020202020204" pitchFamily="34" charset="0"/>
              </a:rPr>
              <a:t> (DIRINMAR)</a:t>
            </a:r>
            <a:endParaRPr lang="es-CL" sz="1600" b="1" kern="0">
              <a:solidFill>
                <a:schemeClr val="bg1"/>
              </a:solidFill>
              <a:latin typeface="Arial" panose="020B0604020202020204" pitchFamily="34" charset="0"/>
              <a:cs typeface="Arial" panose="020B0604020202020204" pitchFamily="34" charset="0"/>
            </a:endParaRPr>
          </a:p>
        </p:txBody>
      </p:sp>
      <p:sp>
        <p:nvSpPr>
          <p:cNvPr id="12" name="CuadroTexto 11"/>
          <p:cNvSpPr txBox="1"/>
          <p:nvPr/>
        </p:nvSpPr>
        <p:spPr>
          <a:xfrm>
            <a:off x="252765" y="2648537"/>
            <a:ext cx="5157435" cy="3543021"/>
          </a:xfrm>
          <a:prstGeom prst="rect">
            <a:avLst/>
          </a:prstGeom>
          <a:noFill/>
          <a:ln>
            <a:solidFill>
              <a:srgbClr val="002060"/>
            </a:solidFill>
          </a:ln>
        </p:spPr>
        <p:txBody>
          <a:bodyPr wrap="square">
            <a:spAutoFit/>
          </a:bodyPr>
          <a:lstStyle/>
          <a:p>
            <a:pPr algn="just">
              <a:defRPr/>
            </a:pPr>
            <a:r>
              <a:rPr lang="es-MX" sz="1600" b="1">
                <a:solidFill>
                  <a:prstClr val="black"/>
                </a:solidFill>
                <a:latin typeface="Arial" panose="020B0604020202020204" pitchFamily="34" charset="0"/>
                <a:cs typeface="Arial" panose="020B0604020202020204" pitchFamily="34" charset="0"/>
              </a:rPr>
              <a:t>OBJETIVOS PROCESOS DE ENTRENAMIENTO:</a:t>
            </a:r>
          </a:p>
          <a:p>
            <a:pPr algn="just">
              <a:defRPr/>
            </a:pPr>
            <a:endParaRPr lang="es-CL" sz="1600" b="1">
              <a:solidFill>
                <a:prstClr val="black"/>
              </a:solidFill>
              <a:latin typeface="Arial" panose="020B0604020202020204" pitchFamily="34" charset="0"/>
              <a:cs typeface="Arial" panose="020B0604020202020204" pitchFamily="34" charset="0"/>
            </a:endParaRPr>
          </a:p>
          <a:p>
            <a:pPr marL="457200" indent="-457200" algn="just">
              <a:lnSpc>
                <a:spcPct val="110000"/>
              </a:lnSpc>
              <a:buFont typeface="+mj-lt"/>
              <a:buAutoNum type="arabicPeriod"/>
              <a:defRPr/>
            </a:pPr>
            <a:r>
              <a:rPr lang="es-CL" sz="1600" b="1">
                <a:solidFill>
                  <a:prstClr val="black"/>
                </a:solidFill>
                <a:latin typeface="Arial" panose="020B0604020202020204" pitchFamily="34" charset="0"/>
                <a:cs typeface="Arial" panose="020B0604020202020204" pitchFamily="34" charset="0"/>
              </a:rPr>
              <a:t>Trabajar en equipo en el Puente durante navegación de canales y con remolcadores en maniobras de puerto.</a:t>
            </a:r>
          </a:p>
          <a:p>
            <a:pPr marL="457200" indent="-457200" algn="just">
              <a:lnSpc>
                <a:spcPct val="110000"/>
              </a:lnSpc>
              <a:buFont typeface="+mj-lt"/>
              <a:buAutoNum type="arabicPeriod"/>
              <a:defRPr/>
            </a:pPr>
            <a:endParaRPr lang="es-CL" sz="1600" b="1">
              <a:solidFill>
                <a:prstClr val="black"/>
              </a:solidFill>
              <a:latin typeface="Arial" panose="020B0604020202020204" pitchFamily="34" charset="0"/>
              <a:cs typeface="Arial" panose="020B0604020202020204" pitchFamily="34" charset="0"/>
            </a:endParaRPr>
          </a:p>
          <a:p>
            <a:pPr marL="457200" indent="-457200" algn="just">
              <a:lnSpc>
                <a:spcPct val="110000"/>
              </a:lnSpc>
              <a:buFont typeface="+mj-lt"/>
              <a:buAutoNum type="arabicPeriod"/>
              <a:defRPr/>
            </a:pPr>
            <a:r>
              <a:rPr lang="es-CL" sz="1600" b="1">
                <a:solidFill>
                  <a:prstClr val="black"/>
                </a:solidFill>
                <a:latin typeface="Arial" panose="020B0604020202020204" pitchFamily="34" charset="0"/>
                <a:cs typeface="Arial" panose="020B0604020202020204" pitchFamily="34" charset="0"/>
              </a:rPr>
              <a:t>Toma de decisiones acertadas en situaciones extremas o de emergencia.</a:t>
            </a:r>
          </a:p>
          <a:p>
            <a:pPr marL="457200" indent="-457200" algn="just">
              <a:lnSpc>
                <a:spcPct val="110000"/>
              </a:lnSpc>
              <a:buFont typeface="+mj-lt"/>
              <a:buAutoNum type="arabicPeriod"/>
              <a:defRPr/>
            </a:pPr>
            <a:endParaRPr lang="es-CL" sz="1600" b="1">
              <a:solidFill>
                <a:prstClr val="black"/>
              </a:solidFill>
              <a:latin typeface="Arial" panose="020B0604020202020204" pitchFamily="34" charset="0"/>
              <a:cs typeface="Arial" panose="020B0604020202020204" pitchFamily="34" charset="0"/>
            </a:endParaRPr>
          </a:p>
          <a:p>
            <a:pPr marL="457200" indent="-457200" algn="just">
              <a:lnSpc>
                <a:spcPct val="110000"/>
              </a:lnSpc>
              <a:buFont typeface="+mj-lt"/>
              <a:buAutoNum type="arabicPeriod"/>
              <a:defRPr/>
            </a:pPr>
            <a:r>
              <a:rPr lang="es-CL" sz="1600" b="1">
                <a:solidFill>
                  <a:prstClr val="black"/>
                </a:solidFill>
                <a:latin typeface="Arial" panose="020B0604020202020204" pitchFamily="34" charset="0"/>
                <a:cs typeface="Arial" panose="020B0604020202020204" pitchFamily="34" charset="0"/>
              </a:rPr>
              <a:t>Recomendaciones en la ejecución de maniobras de puerto y navegación de canales.</a:t>
            </a:r>
          </a:p>
          <a:p>
            <a:pPr marL="457200" indent="-457200" algn="just">
              <a:lnSpc>
                <a:spcPct val="110000"/>
              </a:lnSpc>
              <a:buFont typeface="+mj-lt"/>
              <a:buAutoNum type="arabicPeriod"/>
              <a:defRPr/>
            </a:pPr>
            <a:endParaRPr lang="es-CL" sz="1600" b="1">
              <a:solidFill>
                <a:prstClr val="black"/>
              </a:solidFill>
              <a:latin typeface="Arial" panose="020B0604020202020204" pitchFamily="34" charset="0"/>
              <a:cs typeface="Arial" panose="020B0604020202020204" pitchFamily="34" charset="0"/>
            </a:endParaRPr>
          </a:p>
          <a:p>
            <a:pPr marL="457200" indent="-457200" algn="just">
              <a:lnSpc>
                <a:spcPct val="110000"/>
              </a:lnSpc>
              <a:buFont typeface="+mj-lt"/>
              <a:buAutoNum type="arabicPeriod"/>
              <a:defRPr/>
            </a:pPr>
            <a:r>
              <a:rPr lang="es-CL" sz="1600" b="1">
                <a:solidFill>
                  <a:prstClr val="black"/>
                </a:solidFill>
                <a:latin typeface="Arial" panose="020B0604020202020204" pitchFamily="34" charset="0"/>
                <a:cs typeface="Arial" panose="020B0604020202020204" pitchFamily="34" charset="0"/>
              </a:rPr>
              <a:t>Empleo del idioma inglés.</a:t>
            </a:r>
          </a:p>
        </p:txBody>
      </p:sp>
      <p:sp>
        <p:nvSpPr>
          <p:cNvPr id="16" name="6 CuadroTexto"/>
          <p:cNvSpPr txBox="1">
            <a:spLocks noChangeArrowheads="1"/>
          </p:cNvSpPr>
          <p:nvPr/>
        </p:nvSpPr>
        <p:spPr bwMode="auto">
          <a:xfrm>
            <a:off x="4285866" y="1172079"/>
            <a:ext cx="7385998" cy="113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s-CL" altLang="es-CL" b="1">
                <a:solidFill>
                  <a:srgbClr val="000000"/>
                </a:solidFill>
              </a:rPr>
              <a:t>Procesos de entrenamiento para Prácticos de Puerto y Canales en Simuladores de Navegación, con el propósito de mantener las competencias necesarias para navegar con seguridad. </a:t>
            </a:r>
          </a:p>
        </p:txBody>
      </p:sp>
      <p:pic>
        <p:nvPicPr>
          <p:cNvPr id="11266" name="Picture 2">
            <a:extLst>
              <a:ext uri="{FF2B5EF4-FFF2-40B4-BE49-F238E27FC236}">
                <a16:creationId xmlns:a16="http://schemas.microsoft.com/office/drawing/2014/main" id="{E67FB6A7-AA91-14EF-A7F7-155ACAAF2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27" y="1190426"/>
            <a:ext cx="3937000"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DC89FA13-0728-2D42-7354-4327F8748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05" y="2533498"/>
            <a:ext cx="3836695" cy="216293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A8996F6-8997-084B-C426-8AD4860F8D8A}"/>
              </a:ext>
            </a:extLst>
          </p:cNvPr>
          <p:cNvPicPr>
            <a:picLocks noChangeAspect="1"/>
          </p:cNvPicPr>
          <p:nvPr/>
        </p:nvPicPr>
        <p:blipFill>
          <a:blip r:embed="rId5"/>
          <a:stretch>
            <a:fillRect/>
          </a:stretch>
        </p:blipFill>
        <p:spPr>
          <a:xfrm>
            <a:off x="8070480" y="4097294"/>
            <a:ext cx="3953766" cy="2624181"/>
          </a:xfrm>
          <a:prstGeom prst="rect">
            <a:avLst/>
          </a:prstGeom>
          <a:ln>
            <a:solidFill>
              <a:schemeClr val="tx1"/>
            </a:solidFill>
          </a:ln>
        </p:spPr>
      </p:pic>
      <p:pic>
        <p:nvPicPr>
          <p:cNvPr id="2" name="12 Imagen" descr="dgtm.png">
            <a:extLst>
              <a:ext uri="{FF2B5EF4-FFF2-40B4-BE49-F238E27FC236}">
                <a16:creationId xmlns:a16="http://schemas.microsoft.com/office/drawing/2014/main" id="{6C6ABD3B-07EE-9A04-4042-4BF82D339E8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352218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B467F54-CB57-9A44-8448-223B3DBFABA8}" type="slidenum">
              <a:rPr lang="es-CL" smtClean="0"/>
              <a:t>15</a:t>
            </a:fld>
            <a:endParaRPr lang="es-CL"/>
          </a:p>
        </p:txBody>
      </p:sp>
      <p:sp>
        <p:nvSpPr>
          <p:cNvPr id="8"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4796" y="327768"/>
            <a:ext cx="9021619"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IV.-	DIRECCIÓN DE INTERESES MARÍTIMOS Y MEDIO AMBIENTE ACUÁTICO</a:t>
            </a:r>
            <a:r>
              <a:rPr lang="es-ES_tradnl" sz="1600" b="1" kern="0">
                <a:solidFill>
                  <a:schemeClr val="bg1"/>
                </a:solidFill>
                <a:latin typeface="Arial" panose="020B0604020202020204" pitchFamily="34" charset="0"/>
                <a:cs typeface="Arial" panose="020B0604020202020204" pitchFamily="34" charset="0"/>
              </a:rPr>
              <a:t> (DIRINMAR)</a:t>
            </a:r>
            <a:endParaRPr lang="es-CL" sz="1600" b="1" kern="0">
              <a:solidFill>
                <a:schemeClr val="bg1"/>
              </a:solidFill>
              <a:latin typeface="Arial" panose="020B0604020202020204" pitchFamily="34" charset="0"/>
              <a:cs typeface="Arial" panose="020B0604020202020204" pitchFamily="34" charset="0"/>
            </a:endParaRPr>
          </a:p>
        </p:txBody>
      </p:sp>
      <p:sp>
        <p:nvSpPr>
          <p:cNvPr id="11" name="Título 1"/>
          <p:cNvSpPr txBox="1">
            <a:spLocks/>
          </p:cNvSpPr>
          <p:nvPr/>
        </p:nvSpPr>
        <p:spPr>
          <a:xfrm>
            <a:off x="5783738" y="1044024"/>
            <a:ext cx="5973763" cy="576262"/>
          </a:xfrm>
          <a:prstGeom prst="rect">
            <a:avLst/>
          </a:prstGeom>
        </p:spPr>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Narrow" pitchFamily="34" charset="0"/>
              </a:defRPr>
            </a:lvl2pPr>
            <a:lvl3pPr algn="ctr" rtl="0" eaLnBrk="0" fontAlgn="base" hangingPunct="0">
              <a:spcBef>
                <a:spcPct val="0"/>
              </a:spcBef>
              <a:spcAft>
                <a:spcPct val="0"/>
              </a:spcAft>
              <a:defRPr sz="4400">
                <a:solidFill>
                  <a:schemeClr val="tx1"/>
                </a:solidFill>
                <a:latin typeface="Arial Narrow" pitchFamily="34" charset="0"/>
              </a:defRPr>
            </a:lvl3pPr>
            <a:lvl4pPr algn="ctr" rtl="0" eaLnBrk="0" fontAlgn="base" hangingPunct="0">
              <a:spcBef>
                <a:spcPct val="0"/>
              </a:spcBef>
              <a:spcAft>
                <a:spcPct val="0"/>
              </a:spcAft>
              <a:defRPr sz="4400">
                <a:solidFill>
                  <a:schemeClr val="tx1"/>
                </a:solidFill>
                <a:latin typeface="Arial Narrow" pitchFamily="34" charset="0"/>
              </a:defRPr>
            </a:lvl4pPr>
            <a:lvl5pPr algn="ctr" rtl="0" eaLnBrk="0" fontAlgn="base" hangingPunct="0">
              <a:spcBef>
                <a:spcPct val="0"/>
              </a:spcBef>
              <a:spcAft>
                <a:spcPct val="0"/>
              </a:spcAft>
              <a:defRPr sz="4400">
                <a:solidFill>
                  <a:schemeClr val="tx1"/>
                </a:solidFill>
                <a:latin typeface="Arial Narrow" pitchFamily="34" charset="0"/>
              </a:defRPr>
            </a:lvl5pPr>
            <a:lvl6pPr marL="457200" algn="ctr" rtl="0" fontAlgn="base">
              <a:spcBef>
                <a:spcPct val="0"/>
              </a:spcBef>
              <a:spcAft>
                <a:spcPct val="0"/>
              </a:spcAft>
              <a:defRPr sz="4400">
                <a:solidFill>
                  <a:schemeClr val="tx1"/>
                </a:solidFill>
                <a:latin typeface="Arial Narrow" pitchFamily="34" charset="0"/>
              </a:defRPr>
            </a:lvl6pPr>
            <a:lvl7pPr marL="914400" algn="ctr" rtl="0" fontAlgn="base">
              <a:spcBef>
                <a:spcPct val="0"/>
              </a:spcBef>
              <a:spcAft>
                <a:spcPct val="0"/>
              </a:spcAft>
              <a:defRPr sz="4400">
                <a:solidFill>
                  <a:schemeClr val="tx1"/>
                </a:solidFill>
                <a:latin typeface="Arial Narrow" pitchFamily="34" charset="0"/>
              </a:defRPr>
            </a:lvl7pPr>
            <a:lvl8pPr marL="1371600" algn="ctr" rtl="0" fontAlgn="base">
              <a:spcBef>
                <a:spcPct val="0"/>
              </a:spcBef>
              <a:spcAft>
                <a:spcPct val="0"/>
              </a:spcAft>
              <a:defRPr sz="4400">
                <a:solidFill>
                  <a:schemeClr val="tx1"/>
                </a:solidFill>
                <a:latin typeface="Arial Narrow" pitchFamily="34" charset="0"/>
              </a:defRPr>
            </a:lvl8pPr>
            <a:lvl9pPr marL="1828800" algn="ctr" rtl="0" fontAlgn="base">
              <a:spcBef>
                <a:spcPct val="0"/>
              </a:spcBef>
              <a:spcAft>
                <a:spcPct val="0"/>
              </a:spcAft>
              <a:defRPr sz="4400">
                <a:solidFill>
                  <a:schemeClr val="tx1"/>
                </a:solidFill>
                <a:latin typeface="Arial Narrow" pitchFamily="34" charset="0"/>
              </a:defRPr>
            </a:lvl9pPr>
          </a:lstStyle>
          <a:p>
            <a:pPr>
              <a:defRPr/>
            </a:pPr>
            <a:r>
              <a:rPr lang="es-MX" sz="2400" b="1" kern="0">
                <a:solidFill>
                  <a:srgbClr val="000000"/>
                </a:solidFill>
                <a:latin typeface="Arial" panose="020B0604020202020204" pitchFamily="34" charset="0"/>
                <a:cs typeface="Arial" panose="020B0604020202020204" pitchFamily="34" charset="0"/>
              </a:rPr>
              <a:t>QUALITY SURVEY PILOTAGE SERVICE</a:t>
            </a:r>
          </a:p>
        </p:txBody>
      </p:sp>
      <p:pic>
        <p:nvPicPr>
          <p:cNvPr id="12"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19" y="985690"/>
            <a:ext cx="4089381" cy="57486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CuadroTexto 5"/>
          <p:cNvSpPr txBox="1">
            <a:spLocks noChangeArrowheads="1"/>
          </p:cNvSpPr>
          <p:nvPr/>
        </p:nvSpPr>
        <p:spPr bwMode="auto">
          <a:xfrm>
            <a:off x="4648274" y="2191042"/>
            <a:ext cx="3440683" cy="1052596"/>
          </a:xfrm>
          <a:prstGeom prst="rect">
            <a:avLst/>
          </a:prstGeom>
          <a:solidFill>
            <a:schemeClr val="bg1"/>
          </a:solidFill>
          <a:ln w="9525">
            <a:solidFill>
              <a:srgbClr val="000066"/>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30000"/>
              </a:lnSpc>
            </a:pPr>
            <a:r>
              <a:rPr lang="es-ES" altLang="es-CL" sz="1600" b="1"/>
              <a:t>EL 97,8% DE LAS RESPUESTAS HAN SIDO EVALUADAS CON PUNTAJE MÁXIMO.</a:t>
            </a:r>
            <a:endParaRPr lang="es-CL" altLang="es-CL" sz="1600" b="1"/>
          </a:p>
        </p:txBody>
      </p:sp>
      <p:sp>
        <p:nvSpPr>
          <p:cNvPr id="14" name="CuadroTexto 8"/>
          <p:cNvSpPr txBox="1">
            <a:spLocks noChangeArrowheads="1"/>
          </p:cNvSpPr>
          <p:nvPr/>
        </p:nvSpPr>
        <p:spPr bwMode="auto">
          <a:xfrm>
            <a:off x="4648275" y="3429000"/>
            <a:ext cx="3440683" cy="2332946"/>
          </a:xfrm>
          <a:prstGeom prst="rect">
            <a:avLst/>
          </a:prstGeom>
          <a:solidFill>
            <a:schemeClr val="bg1"/>
          </a:solidFill>
          <a:ln w="9525">
            <a:solidFill>
              <a:srgbClr val="000066"/>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30000"/>
              </a:lnSpc>
            </a:pPr>
            <a:r>
              <a:rPr lang="es-ES" altLang="es-CL" sz="1600" b="1"/>
              <a:t>PREGUNTA 6</a:t>
            </a:r>
          </a:p>
          <a:p>
            <a:pPr algn="ctr">
              <a:lnSpc>
                <a:spcPct val="130000"/>
              </a:lnSpc>
            </a:pPr>
            <a:r>
              <a:rPr lang="es-ES" altLang="es-CL" sz="1600" b="1" i="1"/>
              <a:t>“DID THE PILOT CARRY OUT THE OPERATION PROPERLY”</a:t>
            </a:r>
          </a:p>
          <a:p>
            <a:pPr algn="ctr">
              <a:lnSpc>
                <a:spcPct val="130000"/>
              </a:lnSpc>
            </a:pPr>
            <a:endParaRPr lang="es-ES" altLang="es-CL" sz="1600" b="1" i="1"/>
          </a:p>
          <a:p>
            <a:pPr algn="just">
              <a:lnSpc>
                <a:spcPct val="130000"/>
              </a:lnSpc>
            </a:pPr>
            <a:r>
              <a:rPr lang="es-ES" altLang="es-CL" sz="1600" b="1"/>
              <a:t>EL 99,4% DE LAS RESPUESTAS HAN SIDO EVALUADAS CON PUNTAJE MÁXIMO.</a:t>
            </a:r>
            <a:endParaRPr lang="es-CL" altLang="es-CL" sz="1600" b="1"/>
          </a:p>
        </p:txBody>
      </p:sp>
      <p:cxnSp>
        <p:nvCxnSpPr>
          <p:cNvPr id="3" name="Conector recto de flecha 2"/>
          <p:cNvCxnSpPr>
            <a:cxnSpLocks/>
          </p:cNvCxnSpPr>
          <p:nvPr/>
        </p:nvCxnSpPr>
        <p:spPr>
          <a:xfrm flipV="1">
            <a:off x="2501900" y="4076700"/>
            <a:ext cx="2476500" cy="8001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12 Imagen" descr="dgtm.png">
            <a:extLst>
              <a:ext uri="{FF2B5EF4-FFF2-40B4-BE49-F238E27FC236}">
                <a16:creationId xmlns:a16="http://schemas.microsoft.com/office/drawing/2014/main" id="{D1587158-594E-23B5-69D2-36AE9B674E7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pic>
        <p:nvPicPr>
          <p:cNvPr id="1026" name="Picture 2" descr="Prácticos de Chile celebran su 162° aniversario | Armada de Chile">
            <a:extLst>
              <a:ext uri="{FF2B5EF4-FFF2-40B4-BE49-F238E27FC236}">
                <a16:creationId xmlns:a16="http://schemas.microsoft.com/office/drawing/2014/main" id="{31635577-AB87-9FE2-87E6-7229F7697B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00" t="6052" r="16478" b="14309"/>
          <a:stretch/>
        </p:blipFill>
        <p:spPr bwMode="auto">
          <a:xfrm>
            <a:off x="8251223" y="2191042"/>
            <a:ext cx="3849570" cy="357090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B467F54-CB57-9A44-8448-223B3DBFABA8}" type="slidenum">
              <a:rPr lang="es-CL" smtClean="0"/>
              <a:t>16</a:t>
            </a:fld>
            <a:endParaRPr lang="es-CL"/>
          </a:p>
        </p:txBody>
      </p:sp>
      <p:sp>
        <p:nvSpPr>
          <p:cNvPr id="8" name="Rectangle 6">
            <a:extLst>
              <a:ext uri="{FF2B5EF4-FFF2-40B4-BE49-F238E27FC236}">
                <a16:creationId xmlns:a16="http://schemas.microsoft.com/office/drawing/2014/main" id="{B05205C3-C314-FF1B-B930-61E02AEC7EA3}"/>
              </a:ext>
            </a:extLst>
          </p:cNvPr>
          <p:cNvSpPr/>
          <p:nvPr/>
        </p:nvSpPr>
        <p:spPr>
          <a:xfrm>
            <a:off x="1" y="2265"/>
            <a:ext cx="12191999"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4797" y="319332"/>
            <a:ext cx="7787179"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V.-	DIRECCIÓN DE SEGURIDAD Y OPERACIONES MARÍTIMAS </a:t>
            </a:r>
            <a:r>
              <a:rPr lang="es-ES_tradnl" sz="1600" b="1" kern="0">
                <a:solidFill>
                  <a:schemeClr val="bg1"/>
                </a:solidFill>
                <a:latin typeface="Arial" panose="020B0604020202020204" pitchFamily="34" charset="0"/>
                <a:cs typeface="Arial" panose="020B0604020202020204" pitchFamily="34" charset="0"/>
              </a:rPr>
              <a:t>(DIRSOMAR)</a:t>
            </a:r>
            <a:endParaRPr lang="es-CL" sz="1600" b="1" kern="0">
              <a:solidFill>
                <a:schemeClr val="bg1"/>
              </a:solidFill>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3BB9AF21-D6B1-4613-91D2-FCE65E2DB8C5}"/>
              </a:ext>
            </a:extLst>
          </p:cNvPr>
          <p:cNvSpPr/>
          <p:nvPr/>
        </p:nvSpPr>
        <p:spPr>
          <a:xfrm>
            <a:off x="300208" y="2786273"/>
            <a:ext cx="5795792" cy="2262671"/>
          </a:xfrm>
          <a:prstGeom prst="rect">
            <a:avLst/>
          </a:prstGeom>
          <a:noFill/>
          <a:ln>
            <a:solidFill>
              <a:srgbClr val="002060"/>
            </a:solidFill>
          </a:ln>
        </p:spPr>
        <p:txBody>
          <a:bodyPr wrap="square">
            <a:spAutoFit/>
          </a:bodyPr>
          <a:lstStyle/>
          <a:p>
            <a:pPr algn="just">
              <a:lnSpc>
                <a:spcPct val="150000"/>
              </a:lnSpc>
            </a:pPr>
            <a:r>
              <a:rPr lang="es-MX" altLang="es-CL" sz="1600" b="1">
                <a:solidFill>
                  <a:prstClr val="black"/>
                </a:solidFill>
                <a:latin typeface="Arial" panose="020B0604020202020204" pitchFamily="34" charset="0"/>
                <a:cs typeface="Arial" panose="020B0604020202020204" pitchFamily="34" charset="0"/>
              </a:rPr>
              <a:t>MRCC Chile tiene la función principal de monitorear y analizar la actividad en el área marítima, fluvial y lacustre de responsabilidad de la Autoridad Marítima, con el propósito de contribuir a la alerta, prevención, protección y respuesta a las situaciones que afecten la seguridad e intereses marítimos nacionales.</a:t>
            </a:r>
          </a:p>
        </p:txBody>
      </p:sp>
      <p:sp>
        <p:nvSpPr>
          <p:cNvPr id="2" name="Rectángulo 1">
            <a:extLst>
              <a:ext uri="{FF2B5EF4-FFF2-40B4-BE49-F238E27FC236}">
                <a16:creationId xmlns:a16="http://schemas.microsoft.com/office/drawing/2014/main" id="{F45E22AF-1999-44A2-38C7-50DA4D3A1F23}"/>
              </a:ext>
            </a:extLst>
          </p:cNvPr>
          <p:cNvSpPr/>
          <p:nvPr/>
        </p:nvSpPr>
        <p:spPr>
          <a:xfrm>
            <a:off x="1288094" y="1757740"/>
            <a:ext cx="3487106" cy="584775"/>
          </a:xfrm>
          <a:prstGeom prst="rect">
            <a:avLst/>
          </a:prstGeom>
          <a:noFill/>
          <a:ln>
            <a:noFill/>
          </a:ln>
        </p:spPr>
        <p:txBody>
          <a:bodyPr wrap="square">
            <a:spAutoFit/>
          </a:bodyPr>
          <a:lstStyle/>
          <a:p>
            <a:pPr algn="ctr"/>
            <a:r>
              <a:rPr lang="es-MX" altLang="es-CL" sz="3200" b="1">
                <a:solidFill>
                  <a:prstClr val="black"/>
                </a:solidFill>
                <a:latin typeface="Arial" panose="020B0604020202020204" pitchFamily="34" charset="0"/>
                <a:cs typeface="Arial" panose="020B0604020202020204" pitchFamily="34" charset="0"/>
              </a:rPr>
              <a:t>MRCC CHILE</a:t>
            </a:r>
          </a:p>
        </p:txBody>
      </p:sp>
      <p:pic>
        <p:nvPicPr>
          <p:cNvPr id="3" name="12 Imagen" descr="dgtm.png">
            <a:extLst>
              <a:ext uri="{FF2B5EF4-FFF2-40B4-BE49-F238E27FC236}">
                <a16:creationId xmlns:a16="http://schemas.microsoft.com/office/drawing/2014/main" id="{3C695092-015B-3FE1-1837-88266C2A89A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grpSp>
        <p:nvGrpSpPr>
          <p:cNvPr id="12" name="Grupo 11">
            <a:extLst>
              <a:ext uri="{FF2B5EF4-FFF2-40B4-BE49-F238E27FC236}">
                <a16:creationId xmlns:a16="http://schemas.microsoft.com/office/drawing/2014/main" id="{F59DAC63-0F5E-92F5-0199-47A9F2673292}"/>
              </a:ext>
            </a:extLst>
          </p:cNvPr>
          <p:cNvGrpSpPr/>
          <p:nvPr/>
        </p:nvGrpSpPr>
        <p:grpSpPr>
          <a:xfrm>
            <a:off x="6271592" y="1029170"/>
            <a:ext cx="5835064" cy="5776878"/>
            <a:chOff x="6271592" y="1029170"/>
            <a:chExt cx="5835064" cy="5776878"/>
          </a:xfrm>
        </p:grpSpPr>
        <p:pic>
          <p:nvPicPr>
            <p:cNvPr id="13" name="Picture 1066" descr="C:\Documents and Settings\ndelcanto\Escritorio\power point CA LUTTGES\RESPONSABILIDAD SAR.jpg">
              <a:extLst>
                <a:ext uri="{FF2B5EF4-FFF2-40B4-BE49-F238E27FC236}">
                  <a16:creationId xmlns:a16="http://schemas.microsoft.com/office/drawing/2014/main" id="{37A92E92-2CC9-4F87-B00B-58C52F1DBCB7}"/>
                </a:ext>
              </a:extLst>
            </p:cNvPr>
            <p:cNvPicPr>
              <a:picLocks noChangeAspect="1" noChangeArrowheads="1"/>
            </p:cNvPicPr>
            <p:nvPr/>
          </p:nvPicPr>
          <p:blipFill>
            <a:blip r:embed="rId3" cstate="print"/>
            <a:srcRect/>
            <a:stretch>
              <a:fillRect/>
            </a:stretch>
          </p:blipFill>
          <p:spPr bwMode="auto">
            <a:xfrm>
              <a:off x="6271592" y="1029170"/>
              <a:ext cx="5835064" cy="577687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grpSp>
          <p:nvGrpSpPr>
            <p:cNvPr id="4" name="Grupo 3">
              <a:extLst>
                <a:ext uri="{FF2B5EF4-FFF2-40B4-BE49-F238E27FC236}">
                  <a16:creationId xmlns:a16="http://schemas.microsoft.com/office/drawing/2014/main" id="{24FAC7A2-0CAB-B465-9B51-3698B58B00EA}"/>
                </a:ext>
              </a:extLst>
            </p:cNvPr>
            <p:cNvGrpSpPr/>
            <p:nvPr/>
          </p:nvGrpSpPr>
          <p:grpSpPr>
            <a:xfrm>
              <a:off x="9602857" y="4206310"/>
              <a:ext cx="2503799" cy="2599738"/>
              <a:chOff x="6310981" y="3318139"/>
              <a:chExt cx="2704304" cy="1901948"/>
            </a:xfrm>
          </p:grpSpPr>
          <p:pic>
            <p:nvPicPr>
              <p:cNvPr id="6" name="Picture 12" descr="_38335837_limburg_afp300">
                <a:extLst>
                  <a:ext uri="{FF2B5EF4-FFF2-40B4-BE49-F238E27FC236}">
                    <a16:creationId xmlns:a16="http://schemas.microsoft.com/office/drawing/2014/main" id="{21294D9F-6A4F-D574-2377-50056487E684}"/>
                  </a:ext>
                </a:extLst>
              </p:cNvPr>
              <p:cNvPicPr>
                <a:picLocks noChangeAspect="1" noChangeArrowheads="1"/>
              </p:cNvPicPr>
              <p:nvPr/>
            </p:nvPicPr>
            <p:blipFill>
              <a:blip r:embed="rId4" cstate="email"/>
              <a:srcRect/>
              <a:stretch>
                <a:fillRect/>
              </a:stretch>
            </p:blipFill>
            <p:spPr bwMode="auto">
              <a:xfrm>
                <a:off x="7151059" y="4398309"/>
                <a:ext cx="1864226" cy="821778"/>
              </a:xfrm>
              <a:prstGeom prst="roundRect">
                <a:avLst>
                  <a:gd name="adj" fmla="val 8594"/>
                </a:avLst>
              </a:prstGeom>
              <a:solidFill>
                <a:srgbClr val="FFFFFF">
                  <a:shade val="85000"/>
                </a:srgbClr>
              </a:solidFill>
              <a:ln>
                <a:solidFill>
                  <a:sysClr val="window" lastClr="FFFFFF"/>
                </a:solidFill>
              </a:ln>
              <a:effectLst>
                <a:outerShdw blurRad="50800" dist="38100" dir="8100000" algn="tr" rotWithShape="0">
                  <a:prstClr val="black">
                    <a:alpha val="40000"/>
                  </a:prstClr>
                </a:outerShdw>
              </a:effectLst>
            </p:spPr>
          </p:pic>
          <p:pic>
            <p:nvPicPr>
              <p:cNvPr id="7" name="Picture 3" descr="C:\Users\rvaras\Desktop\MIRA.jpg">
                <a:extLst>
                  <a:ext uri="{FF2B5EF4-FFF2-40B4-BE49-F238E27FC236}">
                    <a16:creationId xmlns:a16="http://schemas.microsoft.com/office/drawing/2014/main" id="{552F91E5-6BEE-5F15-6C4F-5A9E7CA5B187}"/>
                  </a:ext>
                </a:extLst>
              </p:cNvPr>
              <p:cNvPicPr>
                <a:picLocks noChangeAspect="1" noChangeArrowheads="1"/>
              </p:cNvPicPr>
              <p:nvPr/>
            </p:nvPicPr>
            <p:blipFill>
              <a:blip r:embed="rId5" cstate="email"/>
              <a:srcRect/>
              <a:stretch>
                <a:fillRect/>
              </a:stretch>
            </p:blipFill>
            <p:spPr bwMode="auto">
              <a:xfrm>
                <a:off x="7108663" y="3318139"/>
                <a:ext cx="1897742" cy="792199"/>
              </a:xfrm>
              <a:prstGeom prst="roundRect">
                <a:avLst>
                  <a:gd name="adj" fmla="val 8594"/>
                </a:avLst>
              </a:prstGeom>
              <a:solidFill>
                <a:srgbClr val="FFFFFF">
                  <a:shade val="85000"/>
                </a:srgbClr>
              </a:solidFill>
              <a:ln>
                <a:solidFill>
                  <a:sysClr val="window" lastClr="FFFFFF"/>
                </a:solidFill>
              </a:ln>
              <a:effectLst>
                <a:outerShdw blurRad="50800" dist="38100" dir="8100000" algn="tr" rotWithShape="0">
                  <a:prstClr val="black">
                    <a:alpha val="40000"/>
                  </a:prstClr>
                </a:outerShdw>
              </a:effectLst>
            </p:spPr>
          </p:pic>
          <p:pic>
            <p:nvPicPr>
              <p:cNvPr id="11" name="Picture 12">
                <a:extLst>
                  <a:ext uri="{FF2B5EF4-FFF2-40B4-BE49-F238E27FC236}">
                    <a16:creationId xmlns:a16="http://schemas.microsoft.com/office/drawing/2014/main" id="{5B711B61-1245-8679-F02D-07256EDFACC1}"/>
                  </a:ext>
                </a:extLst>
              </p:cNvPr>
              <p:cNvPicPr>
                <a:picLocks noChangeAspect="1" noChangeArrowheads="1"/>
              </p:cNvPicPr>
              <p:nvPr/>
            </p:nvPicPr>
            <p:blipFill>
              <a:blip r:embed="rId6" cstate="email"/>
              <a:srcRect/>
              <a:stretch>
                <a:fillRect/>
              </a:stretch>
            </p:blipFill>
            <p:spPr bwMode="auto">
              <a:xfrm>
                <a:off x="6310981" y="3867365"/>
                <a:ext cx="1897742" cy="821778"/>
              </a:xfrm>
              <a:prstGeom prst="roundRect">
                <a:avLst>
                  <a:gd name="adj" fmla="val 8594"/>
                </a:avLst>
              </a:prstGeom>
              <a:solidFill>
                <a:srgbClr val="FFFFFF">
                  <a:shade val="85000"/>
                </a:srgbClr>
              </a:solidFill>
              <a:ln>
                <a:solidFill>
                  <a:sysClr val="window" lastClr="FFFFFF"/>
                </a:solidFill>
              </a:ln>
              <a:effectLst>
                <a:outerShdw blurRad="50800" dist="38100" dir="8100000" algn="tr" rotWithShape="0">
                  <a:prstClr val="black">
                    <a:alpha val="40000"/>
                  </a:prstClr>
                </a:outerShdw>
              </a:effectLst>
            </p:spPr>
          </p:pic>
        </p:grpSp>
      </p:grpSp>
    </p:spTree>
    <p:extLst>
      <p:ext uri="{BB962C8B-B14F-4D97-AF65-F5344CB8AC3E}">
        <p14:creationId xmlns:p14="http://schemas.microsoft.com/office/powerpoint/2010/main" val="304412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CF572-C7AB-A03A-3A51-2B267A6F45F3}"/>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7AD3272-16E0-95FA-EC4B-DCEEE7DE8B44}"/>
              </a:ext>
            </a:extLst>
          </p:cNvPr>
          <p:cNvSpPr>
            <a:spLocks noGrp="1"/>
          </p:cNvSpPr>
          <p:nvPr>
            <p:ph type="sldNum" sz="quarter" idx="12"/>
          </p:nvPr>
        </p:nvSpPr>
        <p:spPr/>
        <p:txBody>
          <a:bodyPr/>
          <a:lstStyle/>
          <a:p>
            <a:fld id="{CB467F54-CB57-9A44-8448-223B3DBFABA8}" type="slidenum">
              <a:rPr lang="es-CL" smtClean="0"/>
              <a:t>17</a:t>
            </a:fld>
            <a:endParaRPr lang="es-CL"/>
          </a:p>
        </p:txBody>
      </p:sp>
      <p:sp>
        <p:nvSpPr>
          <p:cNvPr id="8" name="Rectangle 6">
            <a:extLst>
              <a:ext uri="{FF2B5EF4-FFF2-40B4-BE49-F238E27FC236}">
                <a16:creationId xmlns:a16="http://schemas.microsoft.com/office/drawing/2014/main" id="{11C0E1C5-A9E9-108D-83D3-DFCB33742DF9}"/>
              </a:ext>
            </a:extLst>
          </p:cNvPr>
          <p:cNvSpPr/>
          <p:nvPr/>
        </p:nvSpPr>
        <p:spPr>
          <a:xfrm>
            <a:off x="5945" y="-2737"/>
            <a:ext cx="12191999"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C74A6DD4-9A5F-281B-0406-6A1D836DD2C1}"/>
              </a:ext>
            </a:extLst>
          </p:cNvPr>
          <p:cNvSpPr/>
          <p:nvPr/>
        </p:nvSpPr>
        <p:spPr>
          <a:xfrm>
            <a:off x="1164797" y="319332"/>
            <a:ext cx="7787179"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V.-	DIRECCIÓN DE SEGURIDAD Y OPERACIONES MARÍTIMAS </a:t>
            </a:r>
            <a:r>
              <a:rPr lang="es-ES_tradnl" sz="1600" b="1" kern="0">
                <a:solidFill>
                  <a:schemeClr val="bg1"/>
                </a:solidFill>
                <a:latin typeface="Arial" panose="020B0604020202020204" pitchFamily="34" charset="0"/>
                <a:cs typeface="Arial" panose="020B0604020202020204" pitchFamily="34" charset="0"/>
              </a:rPr>
              <a:t>(DIRSOMAR)</a:t>
            </a:r>
            <a:endParaRPr lang="es-CL" sz="1600" b="1" kern="0">
              <a:solidFill>
                <a:schemeClr val="bg1"/>
              </a:solidFill>
              <a:latin typeface="Arial" panose="020B0604020202020204" pitchFamily="34" charset="0"/>
              <a:cs typeface="Arial" panose="020B0604020202020204" pitchFamily="34" charset="0"/>
            </a:endParaRPr>
          </a:p>
        </p:txBody>
      </p:sp>
      <p:grpSp>
        <p:nvGrpSpPr>
          <p:cNvPr id="19" name="Grupo 18">
            <a:extLst>
              <a:ext uri="{FF2B5EF4-FFF2-40B4-BE49-F238E27FC236}">
                <a16:creationId xmlns:a16="http://schemas.microsoft.com/office/drawing/2014/main" id="{1BB61F7F-257C-D70B-6677-BE7FF1B9E1EF}"/>
              </a:ext>
            </a:extLst>
          </p:cNvPr>
          <p:cNvGrpSpPr/>
          <p:nvPr/>
        </p:nvGrpSpPr>
        <p:grpSpPr>
          <a:xfrm>
            <a:off x="1058939" y="3280916"/>
            <a:ext cx="4592561" cy="3210869"/>
            <a:chOff x="923925" y="971827"/>
            <a:chExt cx="10106213" cy="5113752"/>
          </a:xfrm>
        </p:grpSpPr>
        <p:pic>
          <p:nvPicPr>
            <p:cNvPr id="20" name="Picture 4">
              <a:extLst>
                <a:ext uri="{FF2B5EF4-FFF2-40B4-BE49-F238E27FC236}">
                  <a16:creationId xmlns:a16="http://schemas.microsoft.com/office/drawing/2014/main" id="{0EF9CFEE-5A1A-2744-9533-6F49FE196508}"/>
                </a:ext>
              </a:extLst>
            </p:cNvPr>
            <p:cNvPicPr>
              <a:picLocks noChangeAspect="1" noChangeArrowheads="1"/>
            </p:cNvPicPr>
            <p:nvPr/>
          </p:nvPicPr>
          <p:blipFill>
            <a:blip r:embed="rId3" cstate="print"/>
            <a:srcRect t="9404"/>
            <a:stretch>
              <a:fillRect/>
            </a:stretch>
          </p:blipFill>
          <p:spPr bwMode="auto">
            <a:xfrm>
              <a:off x="964349" y="971827"/>
              <a:ext cx="4618846" cy="2405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a:extLst>
                <a:ext uri="{FF2B5EF4-FFF2-40B4-BE49-F238E27FC236}">
                  <a16:creationId xmlns:a16="http://schemas.microsoft.com/office/drawing/2014/main" id="{B9EF21AF-9D04-E6A1-4F26-4917AFE2F259}"/>
                </a:ext>
              </a:extLst>
            </p:cNvPr>
            <p:cNvPicPr>
              <a:picLocks noChangeAspect="1" noChangeArrowheads="1"/>
            </p:cNvPicPr>
            <p:nvPr/>
          </p:nvPicPr>
          <p:blipFill>
            <a:blip r:embed="rId4" cstate="print"/>
            <a:srcRect b="4054"/>
            <a:stretch>
              <a:fillRect/>
            </a:stretch>
          </p:blipFill>
          <p:spPr bwMode="auto">
            <a:xfrm>
              <a:off x="6151720" y="1032724"/>
              <a:ext cx="4819172" cy="2405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
              <a:extLst>
                <a:ext uri="{FF2B5EF4-FFF2-40B4-BE49-F238E27FC236}">
                  <a16:creationId xmlns:a16="http://schemas.microsoft.com/office/drawing/2014/main" id="{35DDF632-A976-0256-CE58-0DB41589998B}"/>
                </a:ext>
              </a:extLst>
            </p:cNvPr>
            <p:cNvPicPr>
              <a:picLocks noChangeAspect="1" noChangeArrowheads="1"/>
            </p:cNvPicPr>
            <p:nvPr/>
          </p:nvPicPr>
          <p:blipFill rotWithShape="1">
            <a:blip r:embed="rId5" cstate="print"/>
            <a:srcRect l="19483" t="11944" b="8334"/>
            <a:stretch/>
          </p:blipFill>
          <p:spPr bwMode="auto">
            <a:xfrm>
              <a:off x="6240421" y="3666863"/>
              <a:ext cx="4789717" cy="2418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3">
              <a:extLst>
                <a:ext uri="{FF2B5EF4-FFF2-40B4-BE49-F238E27FC236}">
                  <a16:creationId xmlns:a16="http://schemas.microsoft.com/office/drawing/2014/main" id="{C6A375B0-C067-00E8-6A18-38FC881B4EAB}"/>
                </a:ext>
              </a:extLst>
            </p:cNvPr>
            <p:cNvPicPr>
              <a:picLocks noChangeAspect="1" noChangeArrowheads="1"/>
            </p:cNvPicPr>
            <p:nvPr/>
          </p:nvPicPr>
          <p:blipFill>
            <a:blip r:embed="rId6" cstate="print"/>
            <a:srcRect t="8336" r="32330" b="4975"/>
            <a:stretch>
              <a:fillRect/>
            </a:stretch>
          </p:blipFill>
          <p:spPr bwMode="auto">
            <a:xfrm>
              <a:off x="923925" y="3633325"/>
              <a:ext cx="4699687" cy="2397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
              <a:extLst>
                <a:ext uri="{FF2B5EF4-FFF2-40B4-BE49-F238E27FC236}">
                  <a16:creationId xmlns:a16="http://schemas.microsoft.com/office/drawing/2014/main" id="{C80E26A6-B1B5-686A-D6E2-E1BA7D7079F9}"/>
                </a:ext>
              </a:extLst>
            </p:cNvPr>
            <p:cNvPicPr>
              <a:picLocks noChangeAspect="1" noChangeArrowheads="1"/>
            </p:cNvPicPr>
            <p:nvPr/>
          </p:nvPicPr>
          <p:blipFill>
            <a:blip r:embed="rId7" cstate="print"/>
            <a:srcRect l="2767" t="8219" r="31374" b="8485"/>
            <a:stretch>
              <a:fillRect/>
            </a:stretch>
          </p:blipFill>
          <p:spPr bwMode="auto">
            <a:xfrm>
              <a:off x="3108235" y="1027800"/>
              <a:ext cx="5527043" cy="39694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26" name="Grupo 25">
            <a:extLst>
              <a:ext uri="{FF2B5EF4-FFF2-40B4-BE49-F238E27FC236}">
                <a16:creationId xmlns:a16="http://schemas.microsoft.com/office/drawing/2014/main" id="{96C8C725-353C-8195-8AA3-2859D15EA9E1}"/>
              </a:ext>
            </a:extLst>
          </p:cNvPr>
          <p:cNvGrpSpPr/>
          <p:nvPr/>
        </p:nvGrpSpPr>
        <p:grpSpPr>
          <a:xfrm>
            <a:off x="7443332" y="1096998"/>
            <a:ext cx="3529467" cy="5689154"/>
            <a:chOff x="4823122" y="796481"/>
            <a:chExt cx="3574845" cy="5517531"/>
          </a:xfrm>
        </p:grpSpPr>
        <p:pic>
          <p:nvPicPr>
            <p:cNvPr id="27" name="Imagen 26">
              <a:extLst>
                <a:ext uri="{FF2B5EF4-FFF2-40B4-BE49-F238E27FC236}">
                  <a16:creationId xmlns:a16="http://schemas.microsoft.com/office/drawing/2014/main" id="{AE59A678-0F23-47C7-50B1-6483665114C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5642" y1="9028" x2="36062" y2="8681"/>
                          <a14:foregroundMark x1="4867" y1="15625" x2="8075" y2="89236"/>
                          <a14:foregroundMark x1="8407" y1="21181" x2="50885" y2="38542"/>
                          <a14:foregroundMark x1="16040" y1="13889" x2="38164" y2="19444"/>
                          <a14:foregroundMark x1="19801" y1="18403" x2="43473" y2="59722"/>
                          <a14:foregroundMark x1="25111" y1="38194" x2="25332" y2="62153"/>
                          <a14:foregroundMark x1="77434" y1="8333" x2="92035" y2="6597"/>
                          <a14:foregroundMark x1="80199" y1="3472" x2="93363" y2="3472"/>
                          <a14:foregroundMark x1="95907" y1="10417" x2="94469" y2="43403"/>
                          <a14:foregroundMark x1="97124" y1="93056" x2="89381" y2="52431"/>
                          <a14:backgroundMark x1="99004" y1="2778" x2="99558" y2="5903"/>
                          <a14:backgroundMark x1="99115" y1="92361" x2="98230" y2="97917"/>
                        </a14:backgroundRemoval>
                      </a14:imgEffect>
                    </a14:imgLayer>
                  </a14:imgProps>
                </a:ext>
              </a:extLst>
            </a:blip>
            <a:stretch>
              <a:fillRect/>
            </a:stretch>
          </p:blipFill>
          <p:spPr>
            <a:xfrm>
              <a:off x="6423082" y="796481"/>
              <a:ext cx="1924008" cy="612959"/>
            </a:xfrm>
            <a:prstGeom prst="rect">
              <a:avLst/>
            </a:prstGeom>
          </p:spPr>
        </p:pic>
        <p:sp>
          <p:nvSpPr>
            <p:cNvPr id="28" name="Rectángulo 27">
              <a:extLst>
                <a:ext uri="{FF2B5EF4-FFF2-40B4-BE49-F238E27FC236}">
                  <a16:creationId xmlns:a16="http://schemas.microsoft.com/office/drawing/2014/main" id="{1C7DE0FE-CC2A-6AAA-71EA-CA4E8D134708}"/>
                </a:ext>
              </a:extLst>
            </p:cNvPr>
            <p:cNvSpPr/>
            <p:nvPr/>
          </p:nvSpPr>
          <p:spPr>
            <a:xfrm>
              <a:off x="7147957" y="1280242"/>
              <a:ext cx="796104" cy="121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ARICA</a:t>
              </a:r>
            </a:p>
          </p:txBody>
        </p:sp>
        <p:pic>
          <p:nvPicPr>
            <p:cNvPr id="29" name="Imagen 28">
              <a:extLst>
                <a:ext uri="{FF2B5EF4-FFF2-40B4-BE49-F238E27FC236}">
                  <a16:creationId xmlns:a16="http://schemas.microsoft.com/office/drawing/2014/main" id="{78C9D1C8-00B1-B028-FCE0-9FB1127490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5038" y1="13821" x2="87781" y2="11924"/>
                          <a14:foregroundMark x1="3644" y1="14634" x2="3751" y2="42276"/>
                        </a14:backgroundRemoval>
                      </a14:imgEffect>
                    </a14:imgLayer>
                  </a14:imgProps>
                </a:ext>
              </a:extLst>
            </a:blip>
            <a:stretch>
              <a:fillRect/>
            </a:stretch>
          </p:blipFill>
          <p:spPr>
            <a:xfrm>
              <a:off x="4823122" y="1323691"/>
              <a:ext cx="1983047" cy="641371"/>
            </a:xfrm>
            <a:prstGeom prst="rect">
              <a:avLst/>
            </a:prstGeom>
          </p:spPr>
        </p:pic>
        <p:sp>
          <p:nvSpPr>
            <p:cNvPr id="30" name="Rectángulo 29">
              <a:extLst>
                <a:ext uri="{FF2B5EF4-FFF2-40B4-BE49-F238E27FC236}">
                  <a16:creationId xmlns:a16="http://schemas.microsoft.com/office/drawing/2014/main" id="{DD12D41A-2F10-3036-9BD5-291AF0D70DE1}"/>
                </a:ext>
              </a:extLst>
            </p:cNvPr>
            <p:cNvSpPr/>
            <p:nvPr/>
          </p:nvSpPr>
          <p:spPr>
            <a:xfrm>
              <a:off x="5356823" y="1798620"/>
              <a:ext cx="870606" cy="92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IQUIQUE</a:t>
              </a:r>
            </a:p>
          </p:txBody>
        </p:sp>
        <p:pic>
          <p:nvPicPr>
            <p:cNvPr id="31" name="Imagen 30">
              <a:extLst>
                <a:ext uri="{FF2B5EF4-FFF2-40B4-BE49-F238E27FC236}">
                  <a16:creationId xmlns:a16="http://schemas.microsoft.com/office/drawing/2014/main" id="{1ACA7361-184D-4CA5-931F-898E5896A51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3612" y1="12069" x2="51580" y2="9655"/>
                          <a14:foregroundMark x1="5869" y1="18276" x2="6095" y2="90690"/>
                          <a14:foregroundMark x1="93454" y1="37931" x2="87246" y2="85862"/>
                        </a14:backgroundRemoval>
                      </a14:imgEffect>
                    </a14:imgLayer>
                  </a14:imgProps>
                </a:ext>
              </a:extLst>
            </a:blip>
            <a:stretch>
              <a:fillRect/>
            </a:stretch>
          </p:blipFill>
          <p:spPr>
            <a:xfrm>
              <a:off x="6467985" y="1813069"/>
              <a:ext cx="1859775" cy="612000"/>
            </a:xfrm>
            <a:prstGeom prst="rect">
              <a:avLst/>
            </a:prstGeom>
          </p:spPr>
        </p:pic>
        <p:sp>
          <p:nvSpPr>
            <p:cNvPr id="32" name="Rectángulo 31">
              <a:extLst>
                <a:ext uri="{FF2B5EF4-FFF2-40B4-BE49-F238E27FC236}">
                  <a16:creationId xmlns:a16="http://schemas.microsoft.com/office/drawing/2014/main" id="{EB079871-93AD-515E-1B29-B7C521B125BF}"/>
                </a:ext>
              </a:extLst>
            </p:cNvPr>
            <p:cNvSpPr/>
            <p:nvPr/>
          </p:nvSpPr>
          <p:spPr>
            <a:xfrm>
              <a:off x="6884163" y="2313342"/>
              <a:ext cx="1112754" cy="104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MEJILLONES</a:t>
              </a:r>
            </a:p>
          </p:txBody>
        </p:sp>
        <p:pic>
          <p:nvPicPr>
            <p:cNvPr id="33" name="Imagen 32">
              <a:extLst>
                <a:ext uri="{FF2B5EF4-FFF2-40B4-BE49-F238E27FC236}">
                  <a16:creationId xmlns:a16="http://schemas.microsoft.com/office/drawing/2014/main" id="{50358E8D-4910-E88F-533E-024C389CB92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5538" y1="13393" x2="91118" y2="10714"/>
                          <a14:foregroundMark x1="13689" y1="18452" x2="35319" y2="26488"/>
                        </a14:backgroundRemoval>
                      </a14:imgEffect>
                    </a14:imgLayer>
                  </a14:imgProps>
                </a:ext>
              </a:extLst>
            </a:blip>
            <a:stretch>
              <a:fillRect/>
            </a:stretch>
          </p:blipFill>
          <p:spPr>
            <a:xfrm>
              <a:off x="4823122" y="2316947"/>
              <a:ext cx="2025149" cy="658576"/>
            </a:xfrm>
            <a:prstGeom prst="rect">
              <a:avLst/>
            </a:prstGeom>
          </p:spPr>
        </p:pic>
        <p:sp>
          <p:nvSpPr>
            <p:cNvPr id="34" name="Rectángulo 33">
              <a:extLst>
                <a:ext uri="{FF2B5EF4-FFF2-40B4-BE49-F238E27FC236}">
                  <a16:creationId xmlns:a16="http://schemas.microsoft.com/office/drawing/2014/main" id="{6155628D-2D1E-498B-736E-A282650A4C6A}"/>
                </a:ext>
              </a:extLst>
            </p:cNvPr>
            <p:cNvSpPr/>
            <p:nvPr/>
          </p:nvSpPr>
          <p:spPr>
            <a:xfrm>
              <a:off x="5391444" y="2809809"/>
              <a:ext cx="980947" cy="104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QUINTERO</a:t>
              </a:r>
            </a:p>
          </p:txBody>
        </p:sp>
        <p:pic>
          <p:nvPicPr>
            <p:cNvPr id="35" name="Imagen 34">
              <a:extLst>
                <a:ext uri="{FF2B5EF4-FFF2-40B4-BE49-F238E27FC236}">
                  <a16:creationId xmlns:a16="http://schemas.microsoft.com/office/drawing/2014/main" id="{64E2C5CD-ECF3-1709-3821-C33B5716FA9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44923" y1="10922" x2="90618" y2="12287"/>
                          <a14:foregroundMark x1="95585" y1="91468" x2="90728" y2="91468"/>
                        </a14:backgroundRemoval>
                      </a14:imgEffect>
                    </a14:imgLayer>
                  </a14:imgProps>
                </a:ext>
              </a:extLst>
            </a:blip>
            <a:stretch>
              <a:fillRect/>
            </a:stretch>
          </p:blipFill>
          <p:spPr>
            <a:xfrm>
              <a:off x="6454589" y="2801576"/>
              <a:ext cx="1924008" cy="661370"/>
            </a:xfrm>
            <a:prstGeom prst="rect">
              <a:avLst/>
            </a:prstGeom>
          </p:spPr>
        </p:pic>
        <p:sp>
          <p:nvSpPr>
            <p:cNvPr id="36" name="Rectángulo 35">
              <a:extLst>
                <a:ext uri="{FF2B5EF4-FFF2-40B4-BE49-F238E27FC236}">
                  <a16:creationId xmlns:a16="http://schemas.microsoft.com/office/drawing/2014/main" id="{5472A226-D0C8-B9FB-5304-AFFDCCF1182B}"/>
                </a:ext>
              </a:extLst>
            </p:cNvPr>
            <p:cNvSpPr/>
            <p:nvPr/>
          </p:nvSpPr>
          <p:spPr>
            <a:xfrm>
              <a:off x="6972343" y="3329955"/>
              <a:ext cx="1098373" cy="90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VALPARAÍSO</a:t>
              </a:r>
            </a:p>
          </p:txBody>
        </p:sp>
        <p:pic>
          <p:nvPicPr>
            <p:cNvPr id="37" name="Imagen 36">
              <a:extLst>
                <a:ext uri="{FF2B5EF4-FFF2-40B4-BE49-F238E27FC236}">
                  <a16:creationId xmlns:a16="http://schemas.microsoft.com/office/drawing/2014/main" id="{57590035-CA34-7623-D3FE-8F9E6ED5FAD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7333" y1="16156" x2="84222" y2="15042"/>
                          <a14:foregroundMark x1="6111" y1="16713" x2="6000" y2="88579"/>
                          <a14:foregroundMark x1="90556" y1="55153" x2="87778" y2="87187"/>
                          <a14:foregroundMark x1="95778" y1="75487" x2="94333" y2="88579"/>
                          <a14:foregroundMark x1="97444" y1="78552" x2="96667" y2="87187"/>
                        </a14:backgroundRemoval>
                      </a14:imgEffect>
                    </a14:imgLayer>
                  </a14:imgProps>
                </a:ext>
              </a:extLst>
            </a:blip>
            <a:stretch>
              <a:fillRect/>
            </a:stretch>
          </p:blipFill>
          <p:spPr>
            <a:xfrm>
              <a:off x="4873947" y="3336770"/>
              <a:ext cx="1903987" cy="651746"/>
            </a:xfrm>
            <a:prstGeom prst="rect">
              <a:avLst/>
            </a:prstGeom>
          </p:spPr>
        </p:pic>
        <p:sp>
          <p:nvSpPr>
            <p:cNvPr id="38" name="Rectángulo 37">
              <a:extLst>
                <a:ext uri="{FF2B5EF4-FFF2-40B4-BE49-F238E27FC236}">
                  <a16:creationId xmlns:a16="http://schemas.microsoft.com/office/drawing/2014/main" id="{387DD442-BAD7-4F2C-A8F3-376BB4BE7943}"/>
                </a:ext>
              </a:extLst>
            </p:cNvPr>
            <p:cNvSpPr/>
            <p:nvPr/>
          </p:nvSpPr>
          <p:spPr>
            <a:xfrm>
              <a:off x="5244388" y="3843071"/>
              <a:ext cx="1174066" cy="104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SAN ANTONIO</a:t>
              </a:r>
            </a:p>
          </p:txBody>
        </p:sp>
        <p:pic>
          <p:nvPicPr>
            <p:cNvPr id="39" name="Imagen 38">
              <a:extLst>
                <a:ext uri="{FF2B5EF4-FFF2-40B4-BE49-F238E27FC236}">
                  <a16:creationId xmlns:a16="http://schemas.microsoft.com/office/drawing/2014/main" id="{C4BF9790-5DB7-7883-7DED-6C9D972CC56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foregroundMark x1="8909" y1="11563" x2="76058" y2="14688"/>
                          <a14:foregroundMark x1="14477" y1="74375" x2="81849" y2="71875"/>
                          <a14:foregroundMark x1="86303" y1="19063" x2="85189" y2="76563"/>
                          <a14:foregroundMark x1="7127" y1="20938" x2="6904" y2="66875"/>
                          <a14:foregroundMark x1="10245" y1="6875" x2="2004" y2="9063"/>
                          <a14:foregroundMark x1="2673" y1="23125" x2="2227" y2="64375"/>
                          <a14:foregroundMark x1="12027" y1="11250" x2="16704" y2="69063"/>
                          <a14:foregroundMark x1="16258" y1="31250" x2="48998" y2="22188"/>
                          <a14:foregroundMark x1="8909" y1="23125" x2="12027" y2="69375"/>
                          <a14:foregroundMark x1="4900" y1="71875" x2="6793" y2="90313"/>
                          <a14:foregroundMark x1="10690" y1="90313" x2="40646" y2="86875"/>
                          <a14:foregroundMark x1="43096" y1="84375" x2="68597" y2="84375"/>
                          <a14:foregroundMark x1="57461" y1="57500" x2="76949" y2="53438"/>
                          <a14:foregroundMark x1="46437" y1="36250" x2="50000" y2="75625"/>
                          <a14:foregroundMark x1="50780" y1="43125" x2="56013" y2="61250"/>
                          <a14:foregroundMark x1="77951" y1="14063" x2="85857" y2="13125"/>
                          <a14:foregroundMark x1="90312" y1="18438" x2="92316" y2="60625"/>
                          <a14:foregroundMark x1="93318" y1="10625" x2="71381" y2="13438"/>
                          <a14:foregroundMark x1="94878" y1="9688" x2="96882" y2="45313"/>
                          <a14:foregroundMark x1="93541" y1="75000" x2="79510" y2="96250"/>
                          <a14:foregroundMark x1="53452" y1="69688" x2="63697" y2="64063"/>
                        </a14:backgroundRemoval>
                      </a14:imgEffect>
                    </a14:imgLayer>
                  </a14:imgProps>
                </a:ext>
              </a:extLst>
            </a:blip>
            <a:stretch>
              <a:fillRect/>
            </a:stretch>
          </p:blipFill>
          <p:spPr>
            <a:xfrm>
              <a:off x="6444046" y="3843071"/>
              <a:ext cx="1933821" cy="612410"/>
            </a:xfrm>
            <a:prstGeom prst="rect">
              <a:avLst/>
            </a:prstGeom>
          </p:spPr>
        </p:pic>
        <p:sp>
          <p:nvSpPr>
            <p:cNvPr id="40" name="Rectángulo 39">
              <a:extLst>
                <a:ext uri="{FF2B5EF4-FFF2-40B4-BE49-F238E27FC236}">
                  <a16:creationId xmlns:a16="http://schemas.microsoft.com/office/drawing/2014/main" id="{A68DC069-6301-7821-D610-6FE75B5DC870}"/>
                </a:ext>
              </a:extLst>
            </p:cNvPr>
            <p:cNvSpPr/>
            <p:nvPr/>
          </p:nvSpPr>
          <p:spPr>
            <a:xfrm>
              <a:off x="6827483" y="4315296"/>
              <a:ext cx="1174066" cy="104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PUNTA ARENAS</a:t>
              </a:r>
            </a:p>
          </p:txBody>
        </p:sp>
        <p:pic>
          <p:nvPicPr>
            <p:cNvPr id="41" name="Imagen 40">
              <a:extLst>
                <a:ext uri="{FF2B5EF4-FFF2-40B4-BE49-F238E27FC236}">
                  <a16:creationId xmlns:a16="http://schemas.microsoft.com/office/drawing/2014/main" id="{E710B064-E65C-C527-9684-DF0BAD828C38}"/>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9843" y1="13916" x2="80761" y2="18123"/>
                          <a14:foregroundMark x1="10403" y1="82848" x2="30984" y2="84142"/>
                          <a14:foregroundMark x1="48210" y1="22654" x2="48098" y2="52427"/>
                          <a14:foregroundMark x1="40604" y1="33010" x2="2349" y2="32039"/>
                          <a14:foregroundMark x1="3020" y1="5825" x2="10626" y2="16828"/>
                          <a14:foregroundMark x1="4586" y1="22330" x2="4362" y2="47249"/>
                          <a14:foregroundMark x1="63647" y1="12298" x2="89597" y2="11327"/>
                          <a14:foregroundMark x1="89709" y1="48220" x2="87136" y2="78317"/>
                          <a14:backgroundMark x1="1454" y1="3883" x2="1230" y2="6796"/>
                          <a14:backgroundMark x1="98881" y1="3560" x2="99329" y2="5825"/>
                          <a14:backgroundMark x1="99553" y1="13269" x2="99553" y2="21683"/>
                          <a14:backgroundMark x1="46421" y1="3236" x2="47092" y2="2913"/>
                        </a14:backgroundRemoval>
                      </a14:imgEffect>
                    </a14:imgLayer>
                  </a14:imgProps>
                </a:ext>
              </a:extLst>
            </a:blip>
            <a:stretch>
              <a:fillRect/>
            </a:stretch>
          </p:blipFill>
          <p:spPr>
            <a:xfrm>
              <a:off x="4873947" y="4311693"/>
              <a:ext cx="1919267" cy="595840"/>
            </a:xfrm>
            <a:prstGeom prst="rect">
              <a:avLst/>
            </a:prstGeom>
          </p:spPr>
        </p:pic>
        <p:sp>
          <p:nvSpPr>
            <p:cNvPr id="42" name="Rectángulo 41">
              <a:extLst>
                <a:ext uri="{FF2B5EF4-FFF2-40B4-BE49-F238E27FC236}">
                  <a16:creationId xmlns:a16="http://schemas.microsoft.com/office/drawing/2014/main" id="{924835A7-A7C6-91F9-5DA2-71D2AABCBAEE}"/>
                </a:ext>
              </a:extLst>
            </p:cNvPr>
            <p:cNvSpPr/>
            <p:nvPr/>
          </p:nvSpPr>
          <p:spPr>
            <a:xfrm>
              <a:off x="5102652" y="4768029"/>
              <a:ext cx="1356224" cy="132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PASO TORTUOSO</a:t>
              </a:r>
            </a:p>
          </p:txBody>
        </p:sp>
        <p:pic>
          <p:nvPicPr>
            <p:cNvPr id="43" name="Imagen 42">
              <a:extLst>
                <a:ext uri="{FF2B5EF4-FFF2-40B4-BE49-F238E27FC236}">
                  <a16:creationId xmlns:a16="http://schemas.microsoft.com/office/drawing/2014/main" id="{0E3ADF42-B87F-95EA-251B-DB77692BC47C}"/>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4022" y1="13803" x2="79441" y2="11831"/>
                          <a14:foregroundMark x1="84469" y1="13521" x2="94637" y2="13521"/>
                          <a14:foregroundMark x1="5587" y1="22817" x2="5922" y2="49577"/>
                          <a14:foregroundMark x1="2458" y1="17746" x2="3128" y2="61690"/>
                          <a14:foregroundMark x1="5698" y1="43099" x2="25140" y2="41972"/>
                          <a14:foregroundMark x1="52067" y1="85352" x2="62235" y2="80282"/>
                          <a14:foregroundMark x1="43687" y1="94085" x2="60894" y2="94085"/>
                        </a14:backgroundRemoval>
                      </a14:imgEffect>
                    </a14:imgLayer>
                  </a14:imgProps>
                </a:ext>
              </a:extLst>
            </a:blip>
            <a:stretch>
              <a:fillRect/>
            </a:stretch>
          </p:blipFill>
          <p:spPr>
            <a:xfrm>
              <a:off x="6483113" y="4801284"/>
              <a:ext cx="1914854" cy="624576"/>
            </a:xfrm>
            <a:prstGeom prst="rect">
              <a:avLst/>
            </a:prstGeom>
          </p:spPr>
        </p:pic>
        <p:sp>
          <p:nvSpPr>
            <p:cNvPr id="44" name="Rectángulo 43">
              <a:extLst>
                <a:ext uri="{FF2B5EF4-FFF2-40B4-BE49-F238E27FC236}">
                  <a16:creationId xmlns:a16="http://schemas.microsoft.com/office/drawing/2014/main" id="{70683557-738D-1C83-FDB3-64575AED6D98}"/>
                </a:ext>
              </a:extLst>
            </p:cNvPr>
            <p:cNvSpPr/>
            <p:nvPr/>
          </p:nvSpPr>
          <p:spPr>
            <a:xfrm>
              <a:off x="6793214" y="5293601"/>
              <a:ext cx="1403776" cy="104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PUNTA DELGADA</a:t>
              </a:r>
            </a:p>
          </p:txBody>
        </p:sp>
        <p:pic>
          <p:nvPicPr>
            <p:cNvPr id="45" name="Imagen 44">
              <a:extLst>
                <a:ext uri="{FF2B5EF4-FFF2-40B4-BE49-F238E27FC236}">
                  <a16:creationId xmlns:a16="http://schemas.microsoft.com/office/drawing/2014/main" id="{CF770737-EEBE-06B2-86F3-50834D8FD6DC}"/>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0" b="99209" l="0" r="99888"/>
                      </a14:imgEffect>
                    </a14:imgLayer>
                  </a14:imgProps>
                </a:ext>
              </a:extLst>
            </a:blip>
            <a:stretch>
              <a:fillRect/>
            </a:stretch>
          </p:blipFill>
          <p:spPr>
            <a:xfrm>
              <a:off x="4865481" y="5293600"/>
              <a:ext cx="1912453" cy="591471"/>
            </a:xfrm>
            <a:prstGeom prst="rect">
              <a:avLst/>
            </a:prstGeom>
          </p:spPr>
        </p:pic>
        <p:sp>
          <p:nvSpPr>
            <p:cNvPr id="46" name="Rectángulo 45">
              <a:extLst>
                <a:ext uri="{FF2B5EF4-FFF2-40B4-BE49-F238E27FC236}">
                  <a16:creationId xmlns:a16="http://schemas.microsoft.com/office/drawing/2014/main" id="{5640F5C4-9921-E022-83E4-2F092A5EB83D}"/>
                </a:ext>
              </a:extLst>
            </p:cNvPr>
            <p:cNvSpPr/>
            <p:nvPr/>
          </p:nvSpPr>
          <p:spPr>
            <a:xfrm>
              <a:off x="5269530" y="5753719"/>
              <a:ext cx="1174066" cy="104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FARO FAIRWAY</a:t>
              </a:r>
            </a:p>
          </p:txBody>
        </p:sp>
        <p:pic>
          <p:nvPicPr>
            <p:cNvPr id="47" name="Imagen 46">
              <a:extLst>
                <a:ext uri="{FF2B5EF4-FFF2-40B4-BE49-F238E27FC236}">
                  <a16:creationId xmlns:a16="http://schemas.microsoft.com/office/drawing/2014/main" id="{CACE3643-0A10-8803-0B94-BECCA5368EC6}"/>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0" b="99653" l="0" r="100000">
                          <a14:foregroundMark x1="7167" y1="27778" x2="32699" y2="27431"/>
                          <a14:foregroundMark x1="82083" y1="16319" x2="94849" y2="15278"/>
                          <a14:foregroundMark x1="47032" y1="90972" x2="91377" y2="89931"/>
                          <a14:foregroundMark x1="87570" y1="13542" x2="90258" y2="64236"/>
                          <a14:foregroundMark x1="1344" y1="3819" x2="448" y2="5903"/>
                          <a14:foregroundMark x1="63942" y1="72917" x2="70549" y2="72917"/>
                          <a14:foregroundMark x1="63494" y1="77431" x2="68981" y2="73611"/>
                          <a14:foregroundMark x1="68981" y1="75694" x2="68981" y2="75694"/>
                          <a14:foregroundMark x1="79619" y1="70833" x2="80403" y2="73264"/>
                          <a14:backgroundMark x1="2240" y1="1736" x2="224" y2="7986"/>
                          <a14:backgroundMark x1="48600" y1="3472" x2="48040" y2="2083"/>
                          <a14:backgroundMark x1="98992" y1="3472" x2="99664" y2="8333"/>
                          <a14:backgroundMark x1="99776" y1="13889" x2="99888" y2="36806"/>
                          <a14:backgroundMark x1="65286" y1="75694" x2="66293" y2="72222"/>
                          <a14:backgroundMark x1="63606" y1="74306" x2="70213" y2="75000"/>
                        </a14:backgroundRemoval>
                      </a14:imgEffect>
                    </a14:imgLayer>
                  </a14:imgProps>
                </a:ext>
              </a:extLst>
            </a:blip>
            <a:stretch>
              <a:fillRect/>
            </a:stretch>
          </p:blipFill>
          <p:spPr>
            <a:xfrm>
              <a:off x="6485514" y="5760565"/>
              <a:ext cx="1912453" cy="553447"/>
            </a:xfrm>
            <a:prstGeom prst="rect">
              <a:avLst/>
            </a:prstGeom>
          </p:spPr>
        </p:pic>
        <p:sp>
          <p:nvSpPr>
            <p:cNvPr id="48" name="Rectángulo 47">
              <a:extLst>
                <a:ext uri="{FF2B5EF4-FFF2-40B4-BE49-F238E27FC236}">
                  <a16:creationId xmlns:a16="http://schemas.microsoft.com/office/drawing/2014/main" id="{8E8ED75D-E6E5-ECA7-C751-F0BD5D4E56AF}"/>
                </a:ext>
              </a:extLst>
            </p:cNvPr>
            <p:cNvSpPr/>
            <p:nvPr/>
          </p:nvSpPr>
          <p:spPr>
            <a:xfrm>
              <a:off x="6896650" y="6191995"/>
              <a:ext cx="1174066" cy="104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800"/>
                <a:t>SCTM FARO CORONA</a:t>
              </a:r>
            </a:p>
          </p:txBody>
        </p:sp>
      </p:grpSp>
      <p:pic>
        <p:nvPicPr>
          <p:cNvPr id="49" name="Imagen 48">
            <a:extLst>
              <a:ext uri="{FF2B5EF4-FFF2-40B4-BE49-F238E27FC236}">
                <a16:creationId xmlns:a16="http://schemas.microsoft.com/office/drawing/2014/main" id="{B3E4443A-E4A6-21A7-D475-2D720EE11633}"/>
              </a:ext>
            </a:extLst>
          </p:cNvPr>
          <p:cNvPicPr>
            <a:picLocks noChangeAspect="1"/>
          </p:cNvPicPr>
          <p:nvPr/>
        </p:nvPicPr>
        <p:blipFill>
          <a:blip r:embed="rId30"/>
          <a:stretch>
            <a:fillRect/>
          </a:stretch>
        </p:blipFill>
        <p:spPr>
          <a:xfrm>
            <a:off x="10974034" y="1029261"/>
            <a:ext cx="1206948" cy="5729457"/>
          </a:xfrm>
          <a:prstGeom prst="rect">
            <a:avLst/>
          </a:prstGeom>
        </p:spPr>
      </p:pic>
      <p:sp>
        <p:nvSpPr>
          <p:cNvPr id="50" name="Rectángulo 49">
            <a:extLst>
              <a:ext uri="{FF2B5EF4-FFF2-40B4-BE49-F238E27FC236}">
                <a16:creationId xmlns:a16="http://schemas.microsoft.com/office/drawing/2014/main" id="{A21079BF-008E-E537-978C-51B09B7E37B1}"/>
              </a:ext>
            </a:extLst>
          </p:cNvPr>
          <p:cNvSpPr/>
          <p:nvPr/>
        </p:nvSpPr>
        <p:spPr>
          <a:xfrm>
            <a:off x="283854" y="1328212"/>
            <a:ext cx="6970872" cy="1323439"/>
          </a:xfrm>
          <a:prstGeom prst="rect">
            <a:avLst/>
          </a:prstGeom>
          <a:noFill/>
          <a:ln>
            <a:solidFill>
              <a:srgbClr val="002060"/>
            </a:solidFill>
          </a:ln>
        </p:spPr>
        <p:txBody>
          <a:bodyPr wrap="square">
            <a:spAutoFit/>
          </a:bodyPr>
          <a:lstStyle/>
          <a:p>
            <a:pPr algn="just"/>
            <a:r>
              <a:rPr lang="es-MX" altLang="es-CL" sz="1600" b="1">
                <a:solidFill>
                  <a:prstClr val="black"/>
                </a:solidFill>
                <a:latin typeface="Arial" panose="020B0604020202020204" pitchFamily="34" charset="0"/>
                <a:cs typeface="Arial" panose="020B0604020202020204" pitchFamily="34" charset="0"/>
              </a:rPr>
              <a:t>Las Salas de Control de Tráfico Marítimo corresponden a un servicio establecido y concebido para incrementar la seguridad y la eficacia del tráfico marítimo y proteger el medio ambiente. El servicio cuenta con la capacidad de interacción con el tráfico y su control dentro de la zona de responsabilidad.</a:t>
            </a:r>
            <a:endParaRPr lang="es-CL" altLang="es-CL" sz="1600" b="1">
              <a:solidFill>
                <a:prstClr val="black"/>
              </a:solidFill>
              <a:latin typeface="Arial" panose="020B0604020202020204" pitchFamily="34" charset="0"/>
              <a:cs typeface="Arial" panose="020B0604020202020204" pitchFamily="34" charset="0"/>
            </a:endParaRPr>
          </a:p>
        </p:txBody>
      </p:sp>
      <p:sp>
        <p:nvSpPr>
          <p:cNvPr id="2" name="AutoShape 2" descr="Directorio | Puerto San Antonio">
            <a:extLst>
              <a:ext uri="{FF2B5EF4-FFF2-40B4-BE49-F238E27FC236}">
                <a16:creationId xmlns:a16="http://schemas.microsoft.com/office/drawing/2014/main" id="{B9150199-D6B8-98BB-4B2D-92D7F3D30A03}"/>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3" name="12 Imagen" descr="dgtm.png">
            <a:extLst>
              <a:ext uri="{FF2B5EF4-FFF2-40B4-BE49-F238E27FC236}">
                <a16:creationId xmlns:a16="http://schemas.microsoft.com/office/drawing/2014/main" id="{B44181B3-D226-458B-4BB3-48B6FC891ECE}"/>
              </a:ext>
            </a:extLst>
          </p:cNvPr>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85932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440B-B690-5EEA-FCE5-2526AF791EE0}"/>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08312C9E-C74D-C75A-A4AA-5C24F2BE2F35}"/>
              </a:ext>
            </a:extLst>
          </p:cNvPr>
          <p:cNvSpPr>
            <a:spLocks noGrp="1"/>
          </p:cNvSpPr>
          <p:nvPr>
            <p:ph type="sldNum" sz="quarter" idx="12"/>
          </p:nvPr>
        </p:nvSpPr>
        <p:spPr/>
        <p:txBody>
          <a:bodyPr/>
          <a:lstStyle/>
          <a:p>
            <a:fld id="{CB467F54-CB57-9A44-8448-223B3DBFABA8}" type="slidenum">
              <a:rPr lang="es-CL" smtClean="0"/>
              <a:t>18</a:t>
            </a:fld>
            <a:endParaRPr lang="es-CL"/>
          </a:p>
        </p:txBody>
      </p:sp>
      <p:sp>
        <p:nvSpPr>
          <p:cNvPr id="8" name="Rectangle 6">
            <a:extLst>
              <a:ext uri="{FF2B5EF4-FFF2-40B4-BE49-F238E27FC236}">
                <a16:creationId xmlns:a16="http://schemas.microsoft.com/office/drawing/2014/main" id="{B47993A9-70E5-DD05-2DA4-750E83F1D3E9}"/>
              </a:ext>
            </a:extLst>
          </p:cNvPr>
          <p:cNvSpPr/>
          <p:nvPr/>
        </p:nvSpPr>
        <p:spPr>
          <a:xfrm>
            <a:off x="5945" y="-2737"/>
            <a:ext cx="12191999"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88C73874-095F-F210-1FC3-03D83D209230}"/>
              </a:ext>
            </a:extLst>
          </p:cNvPr>
          <p:cNvSpPr/>
          <p:nvPr/>
        </p:nvSpPr>
        <p:spPr>
          <a:xfrm>
            <a:off x="1164797" y="319332"/>
            <a:ext cx="7787179"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a:solidFill>
                  <a:schemeClr val="bg1"/>
                </a:solidFill>
                <a:latin typeface="Arial" panose="020B0604020202020204" pitchFamily="34" charset="0"/>
                <a:cs typeface="Arial" panose="020B0604020202020204" pitchFamily="34" charset="0"/>
              </a:rPr>
              <a:t>REFLEXIONES FINALES</a:t>
            </a:r>
          </a:p>
        </p:txBody>
      </p:sp>
      <p:sp>
        <p:nvSpPr>
          <p:cNvPr id="2" name="AutoShape 2" descr="Directorio | Puerto San Antonio">
            <a:extLst>
              <a:ext uri="{FF2B5EF4-FFF2-40B4-BE49-F238E27FC236}">
                <a16:creationId xmlns:a16="http://schemas.microsoft.com/office/drawing/2014/main" id="{30CB2D1E-4D00-8BB8-F250-4252B80C397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3" name="CuadroTexto 2">
            <a:extLst>
              <a:ext uri="{FF2B5EF4-FFF2-40B4-BE49-F238E27FC236}">
                <a16:creationId xmlns:a16="http://schemas.microsoft.com/office/drawing/2014/main" id="{898189CA-342C-0AE5-0639-E3D563D44767}"/>
              </a:ext>
            </a:extLst>
          </p:cNvPr>
          <p:cNvSpPr txBox="1"/>
          <p:nvPr/>
        </p:nvSpPr>
        <p:spPr>
          <a:xfrm>
            <a:off x="307975" y="1283427"/>
            <a:ext cx="11342158" cy="3725059"/>
          </a:xfrm>
          <a:prstGeom prst="rect">
            <a:avLst/>
          </a:prstGeom>
          <a:noFill/>
          <a:ln>
            <a:solidFill>
              <a:srgbClr val="002060"/>
            </a:solidFill>
          </a:ln>
        </p:spPr>
        <p:txBody>
          <a:bodyPr wrap="square">
            <a:spAutoFit/>
          </a:bodyPr>
          <a:lstStyle/>
          <a:p>
            <a:pPr marL="457200" indent="-457200" algn="just">
              <a:lnSpc>
                <a:spcPct val="110000"/>
              </a:lnSpc>
              <a:buFont typeface="+mj-lt"/>
              <a:buAutoNum type="arabicPeriod"/>
              <a:defRPr/>
            </a:pPr>
            <a:r>
              <a:rPr lang="es-CL" b="1">
                <a:solidFill>
                  <a:prstClr val="black"/>
                </a:solidFill>
                <a:latin typeface="Arial" panose="020B0604020202020204" pitchFamily="34" charset="0"/>
                <a:cs typeface="Arial" panose="020B0604020202020204" pitchFamily="34" charset="0"/>
              </a:rPr>
              <a:t>La Armada de Chile por medio de DIRECTEMAR provee un sistema de análisis y estudio de caso para generar Lecciones Aprendidas y mejorar los procesos en maniobras de pilotaje y practicaje.</a:t>
            </a:r>
          </a:p>
          <a:p>
            <a:pPr marL="457200" indent="-457200" algn="just">
              <a:lnSpc>
                <a:spcPct val="110000"/>
              </a:lnSpc>
              <a:buFont typeface="+mj-lt"/>
              <a:buAutoNum type="arabicPeriod"/>
              <a:defRPr/>
            </a:pPr>
            <a:endParaRPr lang="es-CL" b="1">
              <a:solidFill>
                <a:prstClr val="black"/>
              </a:solidFill>
              <a:latin typeface="Arial" panose="020B0604020202020204" pitchFamily="34" charset="0"/>
              <a:cs typeface="Arial" panose="020B0604020202020204" pitchFamily="34" charset="0"/>
            </a:endParaRPr>
          </a:p>
          <a:p>
            <a:pPr marL="457200" indent="-457200" algn="just">
              <a:lnSpc>
                <a:spcPct val="110000"/>
              </a:lnSpc>
              <a:buFont typeface="+mj-lt"/>
              <a:buAutoNum type="arabicPeriod"/>
              <a:defRPr/>
            </a:pPr>
            <a:r>
              <a:rPr lang="es-CL" b="1">
                <a:solidFill>
                  <a:prstClr val="black"/>
                </a:solidFill>
                <a:latin typeface="Arial" panose="020B0604020202020204" pitchFamily="34" charset="0"/>
                <a:cs typeface="Arial" panose="020B0604020202020204" pitchFamily="34" charset="0"/>
              </a:rPr>
              <a:t>El SHOA posee un rol fundamental en la recepción de retroalimentación desde DIRECTEMAR para la actualización y confección de cartas, con el propósito de brindar seguridad a la navegación.</a:t>
            </a:r>
          </a:p>
          <a:p>
            <a:pPr marL="457200" indent="-457200" algn="just">
              <a:lnSpc>
                <a:spcPct val="110000"/>
              </a:lnSpc>
              <a:buFont typeface="+mj-lt"/>
              <a:buAutoNum type="arabicPeriod"/>
              <a:defRPr/>
            </a:pPr>
            <a:endParaRPr lang="es-CL" b="1">
              <a:solidFill>
                <a:prstClr val="black"/>
              </a:solidFill>
              <a:latin typeface="Arial" panose="020B0604020202020204" pitchFamily="34" charset="0"/>
              <a:cs typeface="Arial" panose="020B0604020202020204" pitchFamily="34" charset="0"/>
            </a:endParaRPr>
          </a:p>
          <a:p>
            <a:pPr marL="457200" indent="-457200" algn="just">
              <a:lnSpc>
                <a:spcPct val="110000"/>
              </a:lnSpc>
              <a:buFont typeface="+mj-lt"/>
              <a:buAutoNum type="arabicPeriod"/>
              <a:defRPr/>
            </a:pPr>
            <a:r>
              <a:rPr lang="es-CL" b="1">
                <a:solidFill>
                  <a:prstClr val="black"/>
                </a:solidFill>
                <a:latin typeface="Arial" panose="020B0604020202020204" pitchFamily="34" charset="0"/>
                <a:cs typeface="Arial" panose="020B0604020202020204" pitchFamily="34" charset="0"/>
              </a:rPr>
              <a:t>Por medio de CIMAR, los pilotos y prácticos realizan un procesos de entrenamiento continuo y coherente con las exigencias y desafíos de las zonas características de navegación chilenas y puertos comerciales habilitados en el país.</a:t>
            </a:r>
          </a:p>
          <a:p>
            <a:pPr marL="457200" indent="-457200" algn="just">
              <a:lnSpc>
                <a:spcPct val="110000"/>
              </a:lnSpc>
              <a:buFont typeface="+mj-lt"/>
              <a:buAutoNum type="arabicPeriod"/>
              <a:defRPr/>
            </a:pPr>
            <a:endParaRPr lang="es-CL" b="1">
              <a:solidFill>
                <a:prstClr val="black"/>
              </a:solidFill>
              <a:latin typeface="Arial" panose="020B0604020202020204" pitchFamily="34" charset="0"/>
              <a:cs typeface="Arial" panose="020B0604020202020204" pitchFamily="34" charset="0"/>
            </a:endParaRPr>
          </a:p>
          <a:p>
            <a:pPr marL="457200" indent="-457200" algn="just">
              <a:lnSpc>
                <a:spcPct val="110000"/>
              </a:lnSpc>
              <a:buFont typeface="+mj-lt"/>
              <a:buAutoNum type="arabicPeriod"/>
              <a:defRPr/>
            </a:pPr>
            <a:r>
              <a:rPr lang="es-CL" b="1">
                <a:solidFill>
                  <a:prstClr val="black"/>
                </a:solidFill>
                <a:latin typeface="Arial" panose="020B0604020202020204" pitchFamily="34" charset="0"/>
                <a:cs typeface="Arial" panose="020B0604020202020204" pitchFamily="34" charset="0"/>
              </a:rPr>
              <a:t>El sistema MRCC Chile mantiene un monitoreo constante en todo el territorio para la coordinación y respuesta ante accidentes y siniestros que puedan ocurrir en la zona jurisdiccional.</a:t>
            </a:r>
          </a:p>
        </p:txBody>
      </p:sp>
      <p:pic>
        <p:nvPicPr>
          <p:cNvPr id="6" name="Imagen 5">
            <a:extLst>
              <a:ext uri="{FF2B5EF4-FFF2-40B4-BE49-F238E27FC236}">
                <a16:creationId xmlns:a16="http://schemas.microsoft.com/office/drawing/2014/main" id="{B506EFEC-A4CC-E8BF-7A97-90C452094234}"/>
              </a:ext>
            </a:extLst>
          </p:cNvPr>
          <p:cNvPicPr>
            <a:picLocks noChangeAspect="1"/>
          </p:cNvPicPr>
          <p:nvPr/>
        </p:nvPicPr>
        <p:blipFill>
          <a:blip r:embed="rId2"/>
          <a:stretch>
            <a:fillRect/>
          </a:stretch>
        </p:blipFill>
        <p:spPr>
          <a:xfrm>
            <a:off x="8644718" y="5052398"/>
            <a:ext cx="2294467" cy="1746334"/>
          </a:xfrm>
          <a:prstGeom prst="rect">
            <a:avLst/>
          </a:prstGeom>
          <a:ln>
            <a:solidFill>
              <a:schemeClr val="tx1"/>
            </a:solidFill>
          </a:ln>
        </p:spPr>
      </p:pic>
      <p:pic>
        <p:nvPicPr>
          <p:cNvPr id="11" name="Imagen 10">
            <a:extLst>
              <a:ext uri="{FF2B5EF4-FFF2-40B4-BE49-F238E27FC236}">
                <a16:creationId xmlns:a16="http://schemas.microsoft.com/office/drawing/2014/main" id="{1482F8E6-FB17-B64E-C416-E8EBD8B4DB13}"/>
              </a:ext>
            </a:extLst>
          </p:cNvPr>
          <p:cNvPicPr>
            <a:picLocks noChangeAspect="1"/>
          </p:cNvPicPr>
          <p:nvPr/>
        </p:nvPicPr>
        <p:blipFill>
          <a:blip r:embed="rId3"/>
          <a:stretch>
            <a:fillRect/>
          </a:stretch>
        </p:blipFill>
        <p:spPr>
          <a:xfrm>
            <a:off x="1004620" y="5052398"/>
            <a:ext cx="2294467" cy="1722325"/>
          </a:xfrm>
          <a:prstGeom prst="rect">
            <a:avLst/>
          </a:prstGeom>
          <a:ln>
            <a:solidFill>
              <a:schemeClr val="tx1"/>
            </a:solidFill>
          </a:ln>
        </p:spPr>
      </p:pic>
      <p:pic>
        <p:nvPicPr>
          <p:cNvPr id="13" name="Imagen 12">
            <a:extLst>
              <a:ext uri="{FF2B5EF4-FFF2-40B4-BE49-F238E27FC236}">
                <a16:creationId xmlns:a16="http://schemas.microsoft.com/office/drawing/2014/main" id="{91F7570B-4AC5-65F9-4FEF-DBC72A328B90}"/>
              </a:ext>
            </a:extLst>
          </p:cNvPr>
          <p:cNvPicPr>
            <a:picLocks noChangeAspect="1"/>
          </p:cNvPicPr>
          <p:nvPr/>
        </p:nvPicPr>
        <p:blipFill>
          <a:blip r:embed="rId4"/>
          <a:stretch>
            <a:fillRect/>
          </a:stretch>
        </p:blipFill>
        <p:spPr>
          <a:xfrm>
            <a:off x="6098019" y="5052399"/>
            <a:ext cx="2294468" cy="1746334"/>
          </a:xfrm>
          <a:prstGeom prst="rect">
            <a:avLst/>
          </a:prstGeom>
          <a:ln>
            <a:solidFill>
              <a:schemeClr val="tx1"/>
            </a:solidFill>
          </a:ln>
        </p:spPr>
      </p:pic>
      <p:pic>
        <p:nvPicPr>
          <p:cNvPr id="15" name="Imagen 14">
            <a:extLst>
              <a:ext uri="{FF2B5EF4-FFF2-40B4-BE49-F238E27FC236}">
                <a16:creationId xmlns:a16="http://schemas.microsoft.com/office/drawing/2014/main" id="{1F63EACF-C2ED-340C-5216-2A6F82E602BB}"/>
              </a:ext>
            </a:extLst>
          </p:cNvPr>
          <p:cNvPicPr>
            <a:picLocks noChangeAspect="1"/>
          </p:cNvPicPr>
          <p:nvPr/>
        </p:nvPicPr>
        <p:blipFill>
          <a:blip r:embed="rId5"/>
          <a:stretch>
            <a:fillRect/>
          </a:stretch>
        </p:blipFill>
        <p:spPr>
          <a:xfrm>
            <a:off x="3551319" y="5058559"/>
            <a:ext cx="2294467" cy="1720850"/>
          </a:xfrm>
          <a:prstGeom prst="rect">
            <a:avLst/>
          </a:prstGeom>
          <a:ln>
            <a:solidFill>
              <a:schemeClr val="tx1"/>
            </a:solidFill>
          </a:ln>
        </p:spPr>
      </p:pic>
      <p:pic>
        <p:nvPicPr>
          <p:cNvPr id="4" name="12 Imagen" descr="dgtm.png">
            <a:extLst>
              <a:ext uri="{FF2B5EF4-FFF2-40B4-BE49-F238E27FC236}">
                <a16:creationId xmlns:a16="http://schemas.microsoft.com/office/drawing/2014/main" id="{D909F70D-E99B-90E1-A473-2AF82208566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250425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892F0F-0966-6A7A-58EB-49E85AE6B4F2}"/>
            </a:ext>
          </a:extLst>
        </p:cNvPr>
        <p:cNvGrpSpPr/>
        <p:nvPr/>
      </p:nvGrpSpPr>
      <p:grpSpPr>
        <a:xfrm>
          <a:off x="0" y="0"/>
          <a:ext cx="0" cy="0"/>
          <a:chOff x="0" y="0"/>
          <a:chExt cx="0" cy="0"/>
        </a:xfrm>
      </p:grpSpPr>
      <p:pic>
        <p:nvPicPr>
          <p:cNvPr id="4" name="12 Imagen" descr="dgtm.png">
            <a:extLst>
              <a:ext uri="{FF2B5EF4-FFF2-40B4-BE49-F238E27FC236}">
                <a16:creationId xmlns:a16="http://schemas.microsoft.com/office/drawing/2014/main" id="{8A3791CC-6996-677D-7B62-4EBE8C43C69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680" y="612624"/>
            <a:ext cx="1081360" cy="1580803"/>
          </a:xfrm>
          <a:prstGeom prst="rect">
            <a:avLst/>
          </a:prstGeom>
        </p:spPr>
      </p:pic>
      <p:pic>
        <p:nvPicPr>
          <p:cNvPr id="5" name="Imagen 4">
            <a:extLst>
              <a:ext uri="{FF2B5EF4-FFF2-40B4-BE49-F238E27FC236}">
                <a16:creationId xmlns:a16="http://schemas.microsoft.com/office/drawing/2014/main" id="{F4E41FBD-2C74-E824-3C2B-CFAF1E08F349}"/>
              </a:ext>
            </a:extLst>
          </p:cNvPr>
          <p:cNvPicPr>
            <a:picLocks noChangeAspect="1"/>
          </p:cNvPicPr>
          <p:nvPr/>
        </p:nvPicPr>
        <p:blipFill>
          <a:blip r:embed="rId4"/>
          <a:stretch>
            <a:fillRect/>
          </a:stretch>
        </p:blipFill>
        <p:spPr>
          <a:xfrm>
            <a:off x="9861060" y="324135"/>
            <a:ext cx="2157782" cy="2157782"/>
          </a:xfrm>
          <a:prstGeom prst="rect">
            <a:avLst/>
          </a:prstGeom>
        </p:spPr>
      </p:pic>
    </p:spTree>
    <p:extLst>
      <p:ext uri="{BB962C8B-B14F-4D97-AF65-F5344CB8AC3E}">
        <p14:creationId xmlns:p14="http://schemas.microsoft.com/office/powerpoint/2010/main" val="137850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1587D688-E062-7C45-F88D-650364EE6BCE}"/>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fld id="{CB467F54-CB57-9A44-8448-223B3DBFABA8}" type="slidenum">
              <a:rPr lang="es-CL" smtClean="0"/>
              <a:t>2</a:t>
            </a:fld>
            <a:endParaRPr lang="es-CL" dirty="0"/>
          </a:p>
        </p:txBody>
      </p:sp>
      <p:sp>
        <p:nvSpPr>
          <p:cNvPr id="10" name="Rectángulo 9"/>
          <p:cNvSpPr/>
          <p:nvPr/>
        </p:nvSpPr>
        <p:spPr>
          <a:xfrm>
            <a:off x="1164797" y="319332"/>
            <a:ext cx="1633268" cy="338554"/>
          </a:xfrm>
          <a:prstGeom prst="rect">
            <a:avLst/>
          </a:prstGeom>
        </p:spPr>
        <p:txBody>
          <a:bodyPr wrap="square">
            <a:spAutoFit/>
          </a:bodyPr>
          <a:lstStyle/>
          <a:p>
            <a:pPr marL="539750" lvl="0" indent="-539750" eaLnBrk="0" fontAlgn="base" hangingPunct="0">
              <a:spcBef>
                <a:spcPct val="0"/>
              </a:spcBef>
              <a:spcAft>
                <a:spcPct val="0"/>
              </a:spcAft>
              <a:defRPr/>
            </a:pPr>
            <a:r>
              <a:rPr lang="es-MX" sz="1600" b="1" kern="0">
                <a:solidFill>
                  <a:schemeClr val="bg1"/>
                </a:solidFill>
                <a:latin typeface="Arial" panose="020B0604020202020204" pitchFamily="34" charset="0"/>
                <a:cs typeface="Arial" panose="020B0604020202020204" pitchFamily="34" charset="0"/>
              </a:rPr>
              <a:t>CONTENIDOS</a:t>
            </a:r>
            <a:endParaRPr lang="es-CL" sz="1600" b="1" kern="0" dirty="0">
              <a:solidFill>
                <a:schemeClr val="bg1"/>
              </a:solidFill>
              <a:latin typeface="Arial" panose="020B0604020202020204" pitchFamily="34" charset="0"/>
              <a:cs typeface="Arial" panose="020B0604020202020204" pitchFamily="34" charset="0"/>
            </a:endParaRPr>
          </a:p>
        </p:txBody>
      </p:sp>
      <p:sp>
        <p:nvSpPr>
          <p:cNvPr id="11" name="Rectangle 6">
            <a:extLst>
              <a:ext uri="{FF2B5EF4-FFF2-40B4-BE49-F238E27FC236}">
                <a16:creationId xmlns:a16="http://schemas.microsoft.com/office/drawing/2014/main" id="{DA1CB7AF-03AA-D844-8D56-5C7A8D9119F4}"/>
              </a:ext>
            </a:extLst>
          </p:cNvPr>
          <p:cNvSpPr/>
          <p:nvPr/>
        </p:nvSpPr>
        <p:spPr>
          <a:xfrm>
            <a:off x="-10159" y="6216519"/>
            <a:ext cx="12202159" cy="646276"/>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5" name="Conector recto 14">
            <a:extLst>
              <a:ext uri="{FF2B5EF4-FFF2-40B4-BE49-F238E27FC236}">
                <a16:creationId xmlns:a16="http://schemas.microsoft.com/office/drawing/2014/main" id="{69891919-22AD-0946-92DF-9F44D91FCFCA}"/>
              </a:ext>
            </a:extLst>
          </p:cNvPr>
          <p:cNvCxnSpPr/>
          <p:nvPr/>
        </p:nvCxnSpPr>
        <p:spPr>
          <a:xfrm>
            <a:off x="-8626" y="6224443"/>
            <a:ext cx="1219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8">
            <a:extLst>
              <a:ext uri="{FF2B5EF4-FFF2-40B4-BE49-F238E27FC236}">
                <a16:creationId xmlns:a16="http://schemas.microsoft.com/office/drawing/2014/main" id="{016B20BB-54E6-444B-8B0B-1B855356ED30}"/>
              </a:ext>
            </a:extLst>
          </p:cNvPr>
          <p:cNvSpPr txBox="1">
            <a:spLocks noChangeArrowheads="1"/>
          </p:cNvSpPr>
          <p:nvPr/>
        </p:nvSpPr>
        <p:spPr bwMode="auto">
          <a:xfrm>
            <a:off x="647390" y="1250750"/>
            <a:ext cx="6742761" cy="4410544"/>
          </a:xfrm>
          <a:prstGeom prst="rect">
            <a:avLst/>
          </a:prstGeom>
          <a:ln>
            <a:miter lim="800000"/>
            <a:headEnd/>
            <a:tailEnd/>
          </a:ln>
        </p:spPr>
        <p:txBody>
          <a:bodyPr/>
          <a:lstStyle/>
          <a:p>
            <a:pPr marL="533400" indent="-533400">
              <a:lnSpc>
                <a:spcPct val="150000"/>
              </a:lnSpc>
              <a:spcBef>
                <a:spcPct val="10000"/>
              </a:spcBef>
              <a:spcAft>
                <a:spcPct val="10000"/>
              </a:spcAft>
              <a:buClr>
                <a:schemeClr val="accent1">
                  <a:lumMod val="50000"/>
                </a:schemeClr>
              </a:buClr>
              <a:buFont typeface="+mj-lt"/>
              <a:buAutoNum type="romanUcPeriod"/>
              <a:defRPr/>
            </a:pPr>
            <a:r>
              <a:rPr lang="es-ES_tradnl" sz="2000" b="1" kern="0" dirty="0">
                <a:solidFill>
                  <a:schemeClr val="accent1">
                    <a:lumMod val="50000"/>
                  </a:schemeClr>
                </a:solidFill>
                <a:latin typeface="Arial" panose="020B0604020202020204" pitchFamily="34" charset="0"/>
                <a:ea typeface="Century Gothic" charset="0"/>
                <a:cs typeface="Arial" panose="020B0604020202020204" pitchFamily="34" charset="0"/>
              </a:rPr>
              <a:t>ORGANIZACIÓN DE LA DIRECTEMAR</a:t>
            </a:r>
          </a:p>
          <a:p>
            <a:pPr marL="533400" indent="-533400">
              <a:lnSpc>
                <a:spcPct val="150000"/>
              </a:lnSpc>
              <a:spcBef>
                <a:spcPct val="10000"/>
              </a:spcBef>
              <a:spcAft>
                <a:spcPct val="10000"/>
              </a:spcAft>
              <a:buClr>
                <a:schemeClr val="accent1">
                  <a:lumMod val="50000"/>
                </a:schemeClr>
              </a:buClr>
              <a:buFont typeface="+mj-lt"/>
              <a:buAutoNum type="romanUcPeriod"/>
              <a:defRPr/>
            </a:pPr>
            <a:r>
              <a:rPr lang="es-CL" sz="2000" b="1" dirty="0">
                <a:solidFill>
                  <a:srgbClr val="002060"/>
                </a:solidFill>
                <a:latin typeface="Arial" panose="020B0604020202020204" pitchFamily="34" charset="0"/>
                <a:cs typeface="Arial" panose="020B0604020202020204" pitchFamily="34" charset="0"/>
              </a:rPr>
              <a:t>DIVISIÓN DE INVESTIGACIÓN DE ACCIDENTES Y SINIESTROS MARÍTIMOS</a:t>
            </a:r>
            <a:endParaRPr lang="es-ES_tradnl" sz="2000" b="1" kern="0" dirty="0">
              <a:solidFill>
                <a:srgbClr val="002060"/>
              </a:solidFill>
              <a:latin typeface="Arial" panose="020B0604020202020204" pitchFamily="34" charset="0"/>
              <a:ea typeface="Century Gothic" charset="0"/>
              <a:cs typeface="Arial" panose="020B0604020202020204" pitchFamily="34" charset="0"/>
            </a:endParaRPr>
          </a:p>
          <a:p>
            <a:pPr marL="533400" indent="-533400">
              <a:lnSpc>
                <a:spcPct val="150000"/>
              </a:lnSpc>
              <a:spcBef>
                <a:spcPct val="10000"/>
              </a:spcBef>
              <a:spcAft>
                <a:spcPct val="10000"/>
              </a:spcAft>
              <a:buClr>
                <a:schemeClr val="accent1">
                  <a:lumMod val="50000"/>
                </a:schemeClr>
              </a:buClr>
              <a:buFont typeface="+mj-lt"/>
              <a:buAutoNum type="romanUcPeriod"/>
              <a:defRPr/>
            </a:pPr>
            <a:r>
              <a:rPr lang="es-CL" sz="2000" b="1" kern="0" dirty="0">
                <a:solidFill>
                  <a:srgbClr val="002060"/>
                </a:solidFill>
                <a:latin typeface="Arial" panose="020B0604020202020204" pitchFamily="34" charset="0"/>
                <a:cs typeface="Arial" panose="020B0604020202020204" pitchFamily="34" charset="0"/>
              </a:rPr>
              <a:t>SERVICIO HIDROGRÁFICO Y OCEANOGRÁFICO DE LA ARMADA </a:t>
            </a:r>
            <a:r>
              <a:rPr lang="es-MX" sz="2000" b="1" kern="0">
                <a:solidFill>
                  <a:srgbClr val="002060"/>
                </a:solidFill>
                <a:latin typeface="Arial" panose="020B0604020202020204" pitchFamily="34" charset="0"/>
                <a:cs typeface="Arial" panose="020B0604020202020204" pitchFamily="34" charset="0"/>
              </a:rPr>
              <a:t>(SHOA)</a:t>
            </a:r>
            <a:endParaRPr lang="es-CL" sz="2000" b="1" kern="0" dirty="0">
              <a:solidFill>
                <a:srgbClr val="002060"/>
              </a:solidFill>
              <a:latin typeface="Arial" panose="020B0604020202020204" pitchFamily="34" charset="0"/>
              <a:cs typeface="Arial" panose="020B0604020202020204" pitchFamily="34" charset="0"/>
            </a:endParaRPr>
          </a:p>
          <a:p>
            <a:pPr marL="533400" indent="-533400">
              <a:lnSpc>
                <a:spcPct val="150000"/>
              </a:lnSpc>
              <a:spcBef>
                <a:spcPct val="10000"/>
              </a:spcBef>
              <a:spcAft>
                <a:spcPct val="10000"/>
              </a:spcAft>
              <a:buClr>
                <a:schemeClr val="accent1">
                  <a:lumMod val="50000"/>
                </a:schemeClr>
              </a:buClr>
              <a:buFont typeface="+mj-lt"/>
              <a:buAutoNum type="romanUcPeriod"/>
              <a:defRPr/>
            </a:pPr>
            <a:r>
              <a:rPr lang="es-CL" sz="2000" b="1" kern="0" dirty="0">
                <a:solidFill>
                  <a:srgbClr val="002060"/>
                </a:solidFill>
                <a:latin typeface="Arial" panose="020B0604020202020204" pitchFamily="34" charset="0"/>
                <a:cs typeface="Arial" panose="020B0604020202020204" pitchFamily="34" charset="0"/>
              </a:rPr>
              <a:t>DIRECCIÓN DE INTERESES MARÍTIMOS Y MEDIO AMBIENTE ACUÁTICO</a:t>
            </a:r>
            <a:r>
              <a:rPr lang="es-ES_tradnl" sz="2000" b="1" kern="0" dirty="0">
                <a:solidFill>
                  <a:srgbClr val="002060"/>
                </a:solidFill>
                <a:latin typeface="Arial" panose="020B0604020202020204" pitchFamily="34" charset="0"/>
                <a:cs typeface="Arial" panose="020B0604020202020204" pitchFamily="34" charset="0"/>
              </a:rPr>
              <a:t> (DIRINMAR)</a:t>
            </a:r>
            <a:endParaRPr lang="es-ES_tradnl" sz="2000" b="1" dirty="0">
              <a:solidFill>
                <a:srgbClr val="002060"/>
              </a:solidFill>
              <a:latin typeface="Arial" panose="020B0604020202020204" pitchFamily="34" charset="0"/>
              <a:ea typeface="Avenir Light" charset="0"/>
              <a:cs typeface="Arial" panose="020B0604020202020204" pitchFamily="34" charset="0"/>
            </a:endParaRPr>
          </a:p>
          <a:p>
            <a:pPr marL="533400" indent="-533400">
              <a:lnSpc>
                <a:spcPct val="150000"/>
              </a:lnSpc>
              <a:spcBef>
                <a:spcPct val="10000"/>
              </a:spcBef>
              <a:spcAft>
                <a:spcPct val="10000"/>
              </a:spcAft>
              <a:buClr>
                <a:schemeClr val="accent1">
                  <a:lumMod val="50000"/>
                </a:schemeClr>
              </a:buClr>
              <a:buFont typeface="+mj-lt"/>
              <a:buAutoNum type="romanUcPeriod"/>
              <a:defRPr/>
            </a:pPr>
            <a:r>
              <a:rPr lang="es-CL" sz="2000" b="1" kern="0" dirty="0">
                <a:solidFill>
                  <a:srgbClr val="002060"/>
                </a:solidFill>
                <a:latin typeface="Arial" panose="020B0604020202020204" pitchFamily="34" charset="0"/>
                <a:cs typeface="Arial" panose="020B0604020202020204" pitchFamily="34" charset="0"/>
              </a:rPr>
              <a:t>DIRECCIÓN DE SEGURIDAD Y OPERACIONES MARÍTIMAS </a:t>
            </a:r>
            <a:r>
              <a:rPr lang="es-ES_tradnl" sz="2000" b="1" kern="0" dirty="0">
                <a:solidFill>
                  <a:srgbClr val="002060"/>
                </a:solidFill>
                <a:latin typeface="Arial" panose="020B0604020202020204" pitchFamily="34" charset="0"/>
                <a:cs typeface="Arial" panose="020B0604020202020204" pitchFamily="34" charset="0"/>
              </a:rPr>
              <a:t>(DIRSOMAR</a:t>
            </a:r>
            <a:r>
              <a:rPr lang="es-ES_tradnl" sz="2000" b="1" kern="0" dirty="0">
                <a:solidFill>
                  <a:srgbClr val="002060"/>
                </a:solidFill>
                <a:latin typeface="Arial" panose="020B0604020202020204" pitchFamily="34" charset="0"/>
                <a:ea typeface="Century Gothic" charset="0"/>
                <a:cs typeface="Arial" panose="020B0604020202020204" pitchFamily="34" charset="0"/>
              </a:rPr>
              <a:t>)</a:t>
            </a:r>
          </a:p>
        </p:txBody>
      </p:sp>
      <p:sp>
        <p:nvSpPr>
          <p:cNvPr id="17" name="Rectángulo 16">
            <a:extLst>
              <a:ext uri="{FF2B5EF4-FFF2-40B4-BE49-F238E27FC236}">
                <a16:creationId xmlns:a16="http://schemas.microsoft.com/office/drawing/2014/main" id="{FD20F323-CF93-FB47-91F3-961F2243F778}"/>
              </a:ext>
            </a:extLst>
          </p:cNvPr>
          <p:cNvSpPr/>
          <p:nvPr/>
        </p:nvSpPr>
        <p:spPr>
          <a:xfrm>
            <a:off x="0" y="6332784"/>
            <a:ext cx="12191999" cy="506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s-CL" sz="1000" b="1" spc="300" dirty="0">
                <a:solidFill>
                  <a:schemeClr val="bg1"/>
                </a:solidFill>
                <a:latin typeface="Verdana" pitchFamily="34" charset="0"/>
                <a:ea typeface="Verdana" pitchFamily="34" charset="0"/>
                <a:cs typeface="Verdana" pitchFamily="34" charset="0"/>
              </a:rPr>
              <a:t>P A T R I O T I S M O</a:t>
            </a:r>
          </a:p>
          <a:p>
            <a:pPr marL="0" marR="0" lvl="0" indent="0" algn="ctr" defTabSz="914400" rtl="0" eaLnBrk="1" fontAlgn="auto" latinLnBrk="0" hangingPunct="1">
              <a:lnSpc>
                <a:spcPct val="150000"/>
              </a:lnSpc>
              <a:spcBef>
                <a:spcPts val="0"/>
              </a:spcBef>
              <a:spcAft>
                <a:spcPts val="0"/>
              </a:spcAft>
              <a:buClrTx/>
              <a:buSzTx/>
              <a:buFontTx/>
              <a:buNone/>
              <a:tabLst/>
              <a:defRPr/>
            </a:pPr>
            <a:r>
              <a:rPr lang="es-CL" sz="1000" b="1" spc="300" dirty="0">
                <a:solidFill>
                  <a:schemeClr val="bg1"/>
                </a:solidFill>
                <a:latin typeface="Verdana" pitchFamily="34" charset="0"/>
                <a:ea typeface="Verdana" pitchFamily="34" charset="0"/>
                <a:cs typeface="Verdana" pitchFamily="34" charset="0"/>
              </a:rPr>
              <a:t>HONOR       LEALTAD      VALENTÍA      INTEGRIDAD      DEBER</a:t>
            </a:r>
          </a:p>
        </p:txBody>
      </p:sp>
      <p:cxnSp>
        <p:nvCxnSpPr>
          <p:cNvPr id="18" name="Conector recto 17">
            <a:extLst>
              <a:ext uri="{FF2B5EF4-FFF2-40B4-BE49-F238E27FC236}">
                <a16:creationId xmlns:a16="http://schemas.microsoft.com/office/drawing/2014/main" id="{B69A4255-A5B4-4043-83B6-E9E2F775454C}"/>
              </a:ext>
            </a:extLst>
          </p:cNvPr>
          <p:cNvCxnSpPr>
            <a:cxnSpLocks/>
          </p:cNvCxnSpPr>
          <p:nvPr/>
        </p:nvCxnSpPr>
        <p:spPr>
          <a:xfrm>
            <a:off x="9363075" y="1170848"/>
            <a:ext cx="0" cy="4906102"/>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699177C4-D61B-68DC-0FD9-EA0F0A092392}"/>
              </a:ext>
            </a:extLst>
          </p:cNvPr>
          <p:cNvPicPr>
            <a:picLocks noChangeAspect="1"/>
          </p:cNvPicPr>
          <p:nvPr/>
        </p:nvPicPr>
        <p:blipFill>
          <a:blip r:embed="rId2"/>
          <a:srcRect l="7971" r="27346"/>
          <a:stretch/>
        </p:blipFill>
        <p:spPr>
          <a:xfrm>
            <a:off x="7653415" y="970316"/>
            <a:ext cx="4529960" cy="5252533"/>
          </a:xfrm>
          <a:prstGeom prst="rect">
            <a:avLst/>
          </a:prstGeom>
        </p:spPr>
      </p:pic>
      <p:pic>
        <p:nvPicPr>
          <p:cNvPr id="2" name="12 Imagen" descr="dgtm.png">
            <a:extLst>
              <a:ext uri="{FF2B5EF4-FFF2-40B4-BE49-F238E27FC236}">
                <a16:creationId xmlns:a16="http://schemas.microsoft.com/office/drawing/2014/main" id="{62600874-8AA7-CE64-755F-60B19A12CD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40015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Mapa tricontinental 2023. República de Chile. Map. Geografía. Territorio  Chileno.">
            <a:extLst>
              <a:ext uri="{FF2B5EF4-FFF2-40B4-BE49-F238E27FC236}">
                <a16:creationId xmlns:a16="http://schemas.microsoft.com/office/drawing/2014/main" id="{443BC352-C882-DE15-16AB-9068B87D4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873" y="963234"/>
            <a:ext cx="4342128" cy="59173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fld id="{CB467F54-CB57-9A44-8448-223B3DBFABA8}" type="slidenum">
              <a:rPr lang="es-CL" smtClean="0"/>
              <a:t>3</a:t>
            </a:fld>
            <a:endParaRPr lang="es-CL" dirty="0"/>
          </a:p>
        </p:txBody>
      </p:sp>
      <p:sp>
        <p:nvSpPr>
          <p:cNvPr id="10" name="CuadroTexto 4">
            <a:extLst>
              <a:ext uri="{FF2B5EF4-FFF2-40B4-BE49-F238E27FC236}">
                <a16:creationId xmlns:a16="http://schemas.microsoft.com/office/drawing/2014/main" id="{17265107-9BDF-0C12-993D-44AA2E875FAC}"/>
              </a:ext>
            </a:extLst>
          </p:cNvPr>
          <p:cNvSpPr txBox="1"/>
          <p:nvPr/>
        </p:nvSpPr>
        <p:spPr>
          <a:xfrm>
            <a:off x="1165365" y="319211"/>
            <a:ext cx="4486228" cy="338554"/>
          </a:xfrm>
          <a:prstGeom prst="rect">
            <a:avLst/>
          </a:prstGeom>
          <a:noFill/>
        </p:spPr>
        <p:txBody>
          <a:bodyPr wrap="none" rtlCol="0">
            <a:spAutoFit/>
          </a:bodyPr>
          <a:lstStyle/>
          <a:p>
            <a:pPr marL="534988" indent="-534988">
              <a:defRPr/>
            </a:pPr>
            <a:r>
              <a:rPr lang="es-ES" sz="1600" b="1" dirty="0">
                <a:solidFill>
                  <a:prstClr val="white"/>
                </a:solidFill>
                <a:latin typeface="Arial" panose="020B0604020202020204" pitchFamily="34" charset="0"/>
                <a:ea typeface="Avenir Light" charset="0"/>
                <a:cs typeface="Arial" panose="020B0604020202020204" pitchFamily="34" charset="0"/>
              </a:rPr>
              <a:t>I.-	ORGANIZACIÓN DE LA DIRECTEMAR</a:t>
            </a:r>
            <a:endParaRPr lang="es-ES_tradnl" sz="1600" b="1" dirty="0">
              <a:solidFill>
                <a:prstClr val="white"/>
              </a:solidFill>
              <a:latin typeface="Arial" panose="020B0604020202020204" pitchFamily="34" charset="0"/>
              <a:ea typeface="Avenir Light" charset="0"/>
              <a:cs typeface="Arial" panose="020B0604020202020204" pitchFamily="34" charset="0"/>
            </a:endParaRPr>
          </a:p>
        </p:txBody>
      </p:sp>
      <p:sp>
        <p:nvSpPr>
          <p:cNvPr id="18" name="Estrella de 5 puntas 17">
            <a:extLst>
              <a:ext uri="{FF2B5EF4-FFF2-40B4-BE49-F238E27FC236}">
                <a16:creationId xmlns:a16="http://schemas.microsoft.com/office/drawing/2014/main" id="{8F4DDBD8-8596-4046-AFBF-E53DC92FA44F}"/>
              </a:ext>
            </a:extLst>
          </p:cNvPr>
          <p:cNvSpPr/>
          <p:nvPr/>
        </p:nvSpPr>
        <p:spPr>
          <a:xfrm>
            <a:off x="3044414" y="5824580"/>
            <a:ext cx="76840" cy="7684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20">
            <a:extLst>
              <a:ext uri="{FF2B5EF4-FFF2-40B4-BE49-F238E27FC236}">
                <a16:creationId xmlns:a16="http://schemas.microsoft.com/office/drawing/2014/main" id="{66349C42-19D6-1B44-A2A6-617439085F20}"/>
              </a:ext>
            </a:extLst>
          </p:cNvPr>
          <p:cNvSpPr>
            <a:spLocks noChangeArrowheads="1"/>
          </p:cNvSpPr>
          <p:nvPr/>
        </p:nvSpPr>
        <p:spPr bwMode="auto">
          <a:xfrm>
            <a:off x="2043592" y="1097411"/>
            <a:ext cx="4669852" cy="1020776"/>
          </a:xfrm>
          <a:prstGeom prst="roundRect">
            <a:avLst/>
          </a:prstGeom>
          <a:noFill/>
          <a:ln w="28575" cap="sq" algn="ctr">
            <a:solidFill>
              <a:srgbClr val="00133A"/>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L" sz="18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L" sz="18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Dirección General del Territorio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L" sz="18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Marítimo y de Marina Mercante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L" sz="1800" b="1"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DIRECTEMAR</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s-CL"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 name="Rectangle 20">
            <a:extLst>
              <a:ext uri="{FF2B5EF4-FFF2-40B4-BE49-F238E27FC236}">
                <a16:creationId xmlns:a16="http://schemas.microsoft.com/office/drawing/2014/main" id="{6C4A5AF4-E08A-1248-B603-2C8DAAE1A09A}"/>
              </a:ext>
            </a:extLst>
          </p:cNvPr>
          <p:cNvSpPr>
            <a:spLocks noChangeArrowheads="1"/>
          </p:cNvSpPr>
          <p:nvPr/>
        </p:nvSpPr>
        <p:spPr bwMode="auto">
          <a:xfrm>
            <a:off x="249356" y="3853220"/>
            <a:ext cx="3529922" cy="1020776"/>
          </a:xfrm>
          <a:prstGeom prst="roundRect">
            <a:avLst/>
          </a:prstGeom>
          <a:noFill/>
          <a:ln w="28575" cap="sq" algn="ctr">
            <a:solidFill>
              <a:srgbClr val="00133A"/>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spcBef>
                <a:spcPct val="0"/>
              </a:spcBef>
              <a:spcAft>
                <a:spcPct val="0"/>
              </a:spcAft>
            </a:pPr>
            <a:endParaRPr lang="es-CL" b="0" i="0" kern="0" dirty="0">
              <a:solidFill>
                <a:schemeClr val="tx1"/>
              </a:solidFill>
              <a:cs typeface="Arial" panose="020B0604020202020204" pitchFamily="34" charset="0"/>
            </a:endParaRPr>
          </a:p>
          <a:p>
            <a:pPr algn="ctr" eaLnBrk="0" fontAlgn="base" hangingPunct="0">
              <a:spcBef>
                <a:spcPct val="0"/>
              </a:spcBef>
              <a:spcAft>
                <a:spcPct val="0"/>
              </a:spcAft>
            </a:pPr>
            <a:r>
              <a:rPr lang="es-CL" sz="1600" b="0" i="0" kern="0" dirty="0">
                <a:solidFill>
                  <a:schemeClr val="tx1"/>
                </a:solidFill>
                <a:cs typeface="Arial" panose="020B0604020202020204" pitchFamily="34" charset="0"/>
              </a:rPr>
              <a:t>Dirección de Intereses Marítimos y </a:t>
            </a:r>
          </a:p>
          <a:p>
            <a:pPr algn="ctr" eaLnBrk="0" fontAlgn="base" hangingPunct="0">
              <a:spcBef>
                <a:spcPct val="0"/>
              </a:spcBef>
              <a:spcAft>
                <a:spcPct val="0"/>
              </a:spcAft>
            </a:pPr>
            <a:r>
              <a:rPr lang="es-CL" sz="1600" b="0" i="0" kern="0" dirty="0">
                <a:solidFill>
                  <a:schemeClr val="tx1"/>
                </a:solidFill>
                <a:cs typeface="Arial" panose="020B0604020202020204" pitchFamily="34" charset="0"/>
              </a:rPr>
              <a:t>Medio Ambiente Acuático</a:t>
            </a:r>
            <a:endParaRPr lang="es-ES_tradnl" sz="1600" b="0" i="0" kern="0" dirty="0">
              <a:solidFill>
                <a:schemeClr val="tx1"/>
              </a:solidFill>
              <a:cs typeface="Arial" panose="020B0604020202020204" pitchFamily="34" charset="0"/>
            </a:endParaRPr>
          </a:p>
          <a:p>
            <a:pPr algn="ctr" eaLnBrk="0" fontAlgn="base" hangingPunct="0">
              <a:spcBef>
                <a:spcPct val="0"/>
              </a:spcBef>
              <a:spcAft>
                <a:spcPct val="0"/>
              </a:spcAft>
            </a:pPr>
            <a:r>
              <a:rPr lang="es-ES_tradnl" i="0" kern="0" dirty="0">
                <a:solidFill>
                  <a:schemeClr val="tx1"/>
                </a:solidFill>
                <a:cs typeface="Arial" panose="020B0604020202020204" pitchFamily="34" charset="0"/>
              </a:rPr>
              <a:t>DIRINMAR</a:t>
            </a:r>
            <a:endParaRPr lang="es-CL" i="0" kern="0" dirty="0">
              <a:solidFill>
                <a:schemeClr val="tx1"/>
              </a:solidFill>
              <a:cs typeface="Arial" panose="020B0604020202020204" pitchFamily="34" charset="0"/>
            </a:endParaRPr>
          </a:p>
          <a:p>
            <a:pPr algn="ctr" eaLnBrk="0" fontAlgn="base" hangingPunct="0">
              <a:spcBef>
                <a:spcPct val="0"/>
              </a:spcBef>
              <a:spcAft>
                <a:spcPct val="0"/>
              </a:spcAft>
            </a:pPr>
            <a:endParaRPr lang="en-GB" altLang="es-CL" b="0" i="0" kern="0" dirty="0">
              <a:solidFill>
                <a:schemeClr val="tx1"/>
              </a:solidFill>
              <a:cs typeface="Arial" panose="020B0604020202020204" pitchFamily="34" charset="0"/>
            </a:endParaRPr>
          </a:p>
        </p:txBody>
      </p:sp>
      <p:sp>
        <p:nvSpPr>
          <p:cNvPr id="33" name="Rectangle 20">
            <a:extLst>
              <a:ext uri="{FF2B5EF4-FFF2-40B4-BE49-F238E27FC236}">
                <a16:creationId xmlns:a16="http://schemas.microsoft.com/office/drawing/2014/main" id="{8D5D5EF4-6881-C540-A0B3-C12D23684013}"/>
              </a:ext>
            </a:extLst>
          </p:cNvPr>
          <p:cNvSpPr>
            <a:spLocks noChangeArrowheads="1"/>
          </p:cNvSpPr>
          <p:nvPr/>
        </p:nvSpPr>
        <p:spPr bwMode="auto">
          <a:xfrm>
            <a:off x="282884" y="5033806"/>
            <a:ext cx="3496394" cy="1020776"/>
          </a:xfrm>
          <a:prstGeom prst="roundRect">
            <a:avLst/>
          </a:prstGeom>
          <a:noFill/>
          <a:ln w="28575" cap="sq" algn="ctr">
            <a:solidFill>
              <a:srgbClr val="00133A"/>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spcBef>
                <a:spcPct val="0"/>
              </a:spcBef>
              <a:spcAft>
                <a:spcPct val="0"/>
              </a:spcAft>
            </a:pPr>
            <a:endParaRPr lang="es-CL" b="0" i="0" kern="0" dirty="0">
              <a:solidFill>
                <a:schemeClr val="tx1"/>
              </a:solidFill>
              <a:cs typeface="Arial" panose="020B0604020202020204" pitchFamily="34" charset="0"/>
            </a:endParaRPr>
          </a:p>
          <a:p>
            <a:pPr algn="ctr" eaLnBrk="0" fontAlgn="base" hangingPunct="0">
              <a:spcBef>
                <a:spcPct val="0"/>
              </a:spcBef>
              <a:spcAft>
                <a:spcPct val="0"/>
              </a:spcAft>
            </a:pPr>
            <a:r>
              <a:rPr lang="es-CL" sz="1600" b="0" i="0" kern="0" dirty="0">
                <a:solidFill>
                  <a:schemeClr val="tx1"/>
                </a:solidFill>
                <a:cs typeface="Arial" panose="020B0604020202020204" pitchFamily="34" charset="0"/>
              </a:rPr>
              <a:t>Servicio Hidrográfico y </a:t>
            </a:r>
          </a:p>
          <a:p>
            <a:pPr algn="ctr" eaLnBrk="0" fontAlgn="base" hangingPunct="0">
              <a:spcBef>
                <a:spcPct val="0"/>
              </a:spcBef>
              <a:spcAft>
                <a:spcPct val="0"/>
              </a:spcAft>
            </a:pPr>
            <a:r>
              <a:rPr lang="es-CL" sz="1600" b="0" i="0" kern="0" dirty="0">
                <a:solidFill>
                  <a:schemeClr val="tx1"/>
                </a:solidFill>
                <a:cs typeface="Arial" panose="020B0604020202020204" pitchFamily="34" charset="0"/>
              </a:rPr>
              <a:t>Oceanográfico de la Armada </a:t>
            </a:r>
          </a:p>
          <a:p>
            <a:pPr algn="ctr" eaLnBrk="0" fontAlgn="base" hangingPunct="0">
              <a:spcBef>
                <a:spcPct val="0"/>
              </a:spcBef>
              <a:spcAft>
                <a:spcPct val="0"/>
              </a:spcAft>
            </a:pPr>
            <a:r>
              <a:rPr lang="es-MX" i="0" kern="0">
                <a:solidFill>
                  <a:schemeClr val="tx1"/>
                </a:solidFill>
                <a:cs typeface="Arial" panose="020B0604020202020204" pitchFamily="34" charset="0"/>
              </a:rPr>
              <a:t>SHOA</a:t>
            </a:r>
            <a:endParaRPr lang="es-CL" i="0" kern="0" dirty="0">
              <a:solidFill>
                <a:schemeClr val="tx1"/>
              </a:solidFill>
              <a:cs typeface="Arial" panose="020B0604020202020204" pitchFamily="34" charset="0"/>
            </a:endParaRPr>
          </a:p>
          <a:p>
            <a:pPr algn="ctr" eaLnBrk="0" fontAlgn="base" hangingPunct="0">
              <a:spcBef>
                <a:spcPct val="0"/>
              </a:spcBef>
              <a:spcAft>
                <a:spcPct val="0"/>
              </a:spcAft>
            </a:pPr>
            <a:endParaRPr lang="en-GB" altLang="es-CL" b="0" i="0" kern="0" dirty="0">
              <a:solidFill>
                <a:schemeClr val="tx1"/>
              </a:solidFill>
              <a:cs typeface="Arial" panose="020B0604020202020204" pitchFamily="34" charset="0"/>
            </a:endParaRPr>
          </a:p>
        </p:txBody>
      </p:sp>
      <p:sp>
        <p:nvSpPr>
          <p:cNvPr id="34" name="Rectangle 20">
            <a:extLst>
              <a:ext uri="{FF2B5EF4-FFF2-40B4-BE49-F238E27FC236}">
                <a16:creationId xmlns:a16="http://schemas.microsoft.com/office/drawing/2014/main" id="{D91A4BE6-036D-7847-984B-DE873A2CC6DC}"/>
              </a:ext>
            </a:extLst>
          </p:cNvPr>
          <p:cNvSpPr>
            <a:spLocks noChangeArrowheads="1"/>
          </p:cNvSpPr>
          <p:nvPr/>
        </p:nvSpPr>
        <p:spPr bwMode="auto">
          <a:xfrm>
            <a:off x="249356" y="2672634"/>
            <a:ext cx="3529922" cy="1020776"/>
          </a:xfrm>
          <a:prstGeom prst="roundRect">
            <a:avLst/>
          </a:prstGeom>
          <a:noFill/>
          <a:ln w="28575" cap="sq" algn="ctr">
            <a:solidFill>
              <a:srgbClr val="00133A"/>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spcBef>
                <a:spcPct val="0"/>
              </a:spcBef>
              <a:spcAft>
                <a:spcPct val="0"/>
              </a:spcAft>
            </a:pPr>
            <a:endParaRPr lang="es-ES_tradnl" b="0" i="0" kern="0" dirty="0">
              <a:solidFill>
                <a:schemeClr val="tx1"/>
              </a:solidFill>
              <a:cs typeface="Arial" panose="020B0604020202020204" pitchFamily="34" charset="0"/>
            </a:endParaRPr>
          </a:p>
          <a:p>
            <a:pPr algn="ctr" eaLnBrk="0" fontAlgn="base" hangingPunct="0">
              <a:spcBef>
                <a:spcPct val="0"/>
              </a:spcBef>
              <a:spcAft>
                <a:spcPct val="0"/>
              </a:spcAft>
            </a:pPr>
            <a:r>
              <a:rPr lang="es-ES_tradnl" b="0" i="0" kern="0" dirty="0">
                <a:solidFill>
                  <a:schemeClr val="tx1"/>
                </a:solidFill>
                <a:cs typeface="Arial" panose="020B0604020202020204" pitchFamily="34" charset="0"/>
              </a:rPr>
              <a:t>Dirección de Seguridad y </a:t>
            </a:r>
          </a:p>
          <a:p>
            <a:pPr algn="ctr" eaLnBrk="0" fontAlgn="base" hangingPunct="0">
              <a:spcBef>
                <a:spcPct val="0"/>
              </a:spcBef>
              <a:spcAft>
                <a:spcPct val="0"/>
              </a:spcAft>
            </a:pPr>
            <a:r>
              <a:rPr lang="es-ES_tradnl" b="0" i="0" kern="0" dirty="0">
                <a:solidFill>
                  <a:schemeClr val="tx1"/>
                </a:solidFill>
                <a:cs typeface="Arial" panose="020B0604020202020204" pitchFamily="34" charset="0"/>
              </a:rPr>
              <a:t>Operaciones Marítimas</a:t>
            </a:r>
          </a:p>
          <a:p>
            <a:pPr algn="ctr" eaLnBrk="0" fontAlgn="base" hangingPunct="0">
              <a:spcBef>
                <a:spcPct val="0"/>
              </a:spcBef>
              <a:spcAft>
                <a:spcPct val="0"/>
              </a:spcAft>
            </a:pPr>
            <a:r>
              <a:rPr lang="es-ES_tradnl" i="0" kern="0" dirty="0">
                <a:solidFill>
                  <a:schemeClr val="tx1"/>
                </a:solidFill>
                <a:cs typeface="Arial" panose="020B0604020202020204" pitchFamily="34" charset="0"/>
              </a:rPr>
              <a:t>DIRSOMAR</a:t>
            </a:r>
          </a:p>
          <a:p>
            <a:pPr algn="ctr" eaLnBrk="0" fontAlgn="base" hangingPunct="0">
              <a:spcBef>
                <a:spcPct val="0"/>
              </a:spcBef>
              <a:spcAft>
                <a:spcPct val="0"/>
              </a:spcAft>
            </a:pPr>
            <a:endParaRPr lang="en-GB" altLang="es-CL" b="0" i="0" kern="0" dirty="0">
              <a:solidFill>
                <a:schemeClr val="tx1"/>
              </a:solidFill>
              <a:cs typeface="Arial" panose="020B0604020202020204" pitchFamily="34" charset="0"/>
            </a:endParaRPr>
          </a:p>
        </p:txBody>
      </p:sp>
      <p:pic>
        <p:nvPicPr>
          <p:cNvPr id="27" name="Imagen 26"/>
          <p:cNvPicPr>
            <a:picLocks noChangeAspect="1"/>
          </p:cNvPicPr>
          <p:nvPr/>
        </p:nvPicPr>
        <p:blipFill>
          <a:blip r:embed="rId4"/>
          <a:stretch>
            <a:fillRect/>
          </a:stretch>
        </p:blipFill>
        <p:spPr>
          <a:xfrm>
            <a:off x="3262619" y="4504268"/>
            <a:ext cx="438950" cy="274344"/>
          </a:xfrm>
          <a:prstGeom prst="rect">
            <a:avLst/>
          </a:prstGeom>
          <a:solidFill>
            <a:schemeClr val="bg1"/>
          </a:solidFill>
          <a:ln w="9525">
            <a:solidFill>
              <a:srgbClr val="000066"/>
            </a:solidFill>
            <a:miter lim="800000"/>
            <a:headEnd/>
            <a:tailEnd/>
          </a:ln>
        </p:spPr>
      </p:pic>
      <p:cxnSp>
        <p:nvCxnSpPr>
          <p:cNvPr id="28" name="Conector angular 27"/>
          <p:cNvCxnSpPr>
            <a:cxnSpLocks/>
            <a:stCxn id="31" idx="2"/>
            <a:endCxn id="34" idx="3"/>
          </p:cNvCxnSpPr>
          <p:nvPr/>
        </p:nvCxnSpPr>
        <p:spPr>
          <a:xfrm rot="5400000">
            <a:off x="3546481" y="2350984"/>
            <a:ext cx="1064835" cy="59924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r 28"/>
          <p:cNvCxnSpPr>
            <a:cxnSpLocks/>
            <a:stCxn id="31" idx="2"/>
            <a:endCxn id="32" idx="3"/>
          </p:cNvCxnSpPr>
          <p:nvPr/>
        </p:nvCxnSpPr>
        <p:spPr>
          <a:xfrm rot="5400000">
            <a:off x="2956188" y="2941277"/>
            <a:ext cx="2245421" cy="599240"/>
          </a:xfrm>
          <a:prstGeom prst="bentConnector2">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angular 29"/>
          <p:cNvCxnSpPr>
            <a:cxnSpLocks/>
            <a:stCxn id="33" idx="3"/>
            <a:endCxn id="31" idx="2"/>
          </p:cNvCxnSpPr>
          <p:nvPr/>
        </p:nvCxnSpPr>
        <p:spPr>
          <a:xfrm flipV="1">
            <a:off x="3779278" y="2118187"/>
            <a:ext cx="599240" cy="3426007"/>
          </a:xfrm>
          <a:prstGeom prst="bentConnector2">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0" name="Grupo 59">
            <a:extLst>
              <a:ext uri="{FF2B5EF4-FFF2-40B4-BE49-F238E27FC236}">
                <a16:creationId xmlns:a16="http://schemas.microsoft.com/office/drawing/2014/main" id="{051BA7B4-13B8-AD78-6BD6-4D25C0DCD460}"/>
              </a:ext>
            </a:extLst>
          </p:cNvPr>
          <p:cNvGrpSpPr/>
          <p:nvPr/>
        </p:nvGrpSpPr>
        <p:grpSpPr>
          <a:xfrm>
            <a:off x="6105266" y="1734835"/>
            <a:ext cx="458159" cy="262321"/>
            <a:chOff x="7269477" y="1729491"/>
            <a:chExt cx="458159" cy="262321"/>
          </a:xfrm>
        </p:grpSpPr>
        <p:sp>
          <p:nvSpPr>
            <p:cNvPr id="25" name="Rectángulo 24"/>
            <p:cNvSpPr/>
            <p:nvPr/>
          </p:nvSpPr>
          <p:spPr>
            <a:xfrm>
              <a:off x="7269477" y="1729491"/>
              <a:ext cx="458159" cy="262321"/>
            </a:xfrm>
            <a:prstGeom prst="rect">
              <a:avLst/>
            </a:prstGeom>
            <a:solidFill>
              <a:srgbClr val="0033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35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1" name="Estrella de 5 puntas 20"/>
            <p:cNvSpPr/>
            <p:nvPr/>
          </p:nvSpPr>
          <p:spPr>
            <a:xfrm>
              <a:off x="7457944" y="1772074"/>
              <a:ext cx="81290" cy="7552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Estrella de 5 puntas 21"/>
            <p:cNvSpPr/>
            <p:nvPr/>
          </p:nvSpPr>
          <p:spPr>
            <a:xfrm>
              <a:off x="7379293" y="1864674"/>
              <a:ext cx="81290" cy="7552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Estrella de 5 puntas 22"/>
            <p:cNvSpPr/>
            <p:nvPr/>
          </p:nvSpPr>
          <p:spPr>
            <a:xfrm>
              <a:off x="7553098" y="1873300"/>
              <a:ext cx="81290" cy="7552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1" name="Grupo 60">
            <a:extLst>
              <a:ext uri="{FF2B5EF4-FFF2-40B4-BE49-F238E27FC236}">
                <a16:creationId xmlns:a16="http://schemas.microsoft.com/office/drawing/2014/main" id="{F82A4399-2AA9-884C-0330-213D846E533B}"/>
              </a:ext>
            </a:extLst>
          </p:cNvPr>
          <p:cNvGrpSpPr/>
          <p:nvPr/>
        </p:nvGrpSpPr>
        <p:grpSpPr>
          <a:xfrm>
            <a:off x="4535907" y="2698941"/>
            <a:ext cx="3032860" cy="1571947"/>
            <a:chOff x="4760757" y="2264230"/>
            <a:chExt cx="3032860" cy="1571947"/>
          </a:xfrm>
        </p:grpSpPr>
        <p:sp>
          <p:nvSpPr>
            <p:cNvPr id="12" name="Rectangle 20">
              <a:extLst>
                <a:ext uri="{FF2B5EF4-FFF2-40B4-BE49-F238E27FC236}">
                  <a16:creationId xmlns:a16="http://schemas.microsoft.com/office/drawing/2014/main" id="{69F12B67-CD5E-0B4A-BCCC-B4DED56F41D0}"/>
                </a:ext>
              </a:extLst>
            </p:cNvPr>
            <p:cNvSpPr>
              <a:spLocks noChangeArrowheads="1"/>
            </p:cNvSpPr>
            <p:nvPr/>
          </p:nvSpPr>
          <p:spPr bwMode="auto">
            <a:xfrm>
              <a:off x="4788651" y="2264230"/>
              <a:ext cx="3004966" cy="421290"/>
            </a:xfrm>
            <a:prstGeom prst="roundRect">
              <a:avLst/>
            </a:prstGeom>
            <a:no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s-CL" sz="16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s-CL" sz="16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Gobernaciones Marítimas (16)</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s-CL"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3" name="Rectangle 20">
              <a:extLst>
                <a:ext uri="{FF2B5EF4-FFF2-40B4-BE49-F238E27FC236}">
                  <a16:creationId xmlns:a16="http://schemas.microsoft.com/office/drawing/2014/main" id="{9DBDD0E2-6869-5B47-AB97-184FAFBD94DA}"/>
                </a:ext>
              </a:extLst>
            </p:cNvPr>
            <p:cNvSpPr>
              <a:spLocks noChangeArrowheads="1"/>
            </p:cNvSpPr>
            <p:nvPr/>
          </p:nvSpPr>
          <p:spPr bwMode="auto">
            <a:xfrm>
              <a:off x="4774140" y="2856962"/>
              <a:ext cx="3004966" cy="405957"/>
            </a:xfrm>
            <a:prstGeom prst="roundRect">
              <a:avLst/>
            </a:prstGeom>
            <a:no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endParaRPr lang="es-CL" sz="1600" b="0" i="0" kern="0" dirty="0">
                <a:solidFill>
                  <a:schemeClr val="tx1"/>
                </a:solidFill>
                <a:cs typeface="Arial" panose="020B0604020202020204" pitchFamily="34" charset="0"/>
              </a:endParaRPr>
            </a:p>
            <a:p>
              <a:pPr algn="ctr" eaLnBrk="0" fontAlgn="base" hangingPunct="0">
                <a:lnSpc>
                  <a:spcPct val="90000"/>
                </a:lnSpc>
                <a:spcBef>
                  <a:spcPct val="0"/>
                </a:spcBef>
                <a:spcAft>
                  <a:spcPct val="0"/>
                </a:spcAft>
              </a:pPr>
              <a:r>
                <a:rPr lang="es-CL" sz="1600" b="0" i="0" kern="0" dirty="0">
                  <a:solidFill>
                    <a:schemeClr val="tx1"/>
                  </a:solidFill>
                  <a:cs typeface="Arial" panose="020B0604020202020204" pitchFamily="34" charset="0"/>
                </a:rPr>
                <a:t>Capitanías de Puerto (64)</a:t>
              </a:r>
            </a:p>
            <a:p>
              <a:pPr algn="ctr" eaLnBrk="0" fontAlgn="base" hangingPunct="0">
                <a:lnSpc>
                  <a:spcPct val="90000"/>
                </a:lnSpc>
                <a:spcBef>
                  <a:spcPct val="0"/>
                </a:spcBef>
                <a:spcAft>
                  <a:spcPct val="0"/>
                </a:spcAft>
              </a:pPr>
              <a:endParaRPr lang="en-GB" altLang="es-CL" sz="1600" b="0" i="0" kern="0" dirty="0">
                <a:solidFill>
                  <a:schemeClr val="tx1"/>
                </a:solidFill>
                <a:cs typeface="Arial" panose="020B0604020202020204" pitchFamily="34" charset="0"/>
              </a:endParaRPr>
            </a:p>
          </p:txBody>
        </p:sp>
        <p:sp>
          <p:nvSpPr>
            <p:cNvPr id="14" name="Rectangle 20">
              <a:extLst>
                <a:ext uri="{FF2B5EF4-FFF2-40B4-BE49-F238E27FC236}">
                  <a16:creationId xmlns:a16="http://schemas.microsoft.com/office/drawing/2014/main" id="{C9A51196-AE38-7241-9C3B-F663011BCF29}"/>
                </a:ext>
              </a:extLst>
            </p:cNvPr>
            <p:cNvSpPr>
              <a:spLocks noChangeArrowheads="1"/>
            </p:cNvSpPr>
            <p:nvPr/>
          </p:nvSpPr>
          <p:spPr bwMode="auto">
            <a:xfrm>
              <a:off x="4760757" y="3430220"/>
              <a:ext cx="3030898" cy="405957"/>
            </a:xfrm>
            <a:prstGeom prst="roundRect">
              <a:avLst/>
            </a:prstGeom>
            <a:no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endParaRPr lang="es-CL" sz="1600" b="0" i="0" kern="0" dirty="0">
                <a:solidFill>
                  <a:schemeClr val="tx1"/>
                </a:solidFill>
                <a:cs typeface="Arial" panose="020B0604020202020204" pitchFamily="34" charset="0"/>
              </a:endParaRPr>
            </a:p>
            <a:p>
              <a:pPr algn="ctr" eaLnBrk="0" fontAlgn="base" hangingPunct="0">
                <a:lnSpc>
                  <a:spcPct val="90000"/>
                </a:lnSpc>
                <a:spcBef>
                  <a:spcPct val="0"/>
                </a:spcBef>
                <a:spcAft>
                  <a:spcPct val="0"/>
                </a:spcAft>
              </a:pPr>
              <a:r>
                <a:rPr lang="es-CL" sz="1600" b="0" i="0" kern="0" dirty="0">
                  <a:solidFill>
                    <a:schemeClr val="tx1"/>
                  </a:solidFill>
                  <a:cs typeface="Arial" panose="020B0604020202020204" pitchFamily="34" charset="0"/>
                </a:rPr>
                <a:t>Alcaldías de Mar (179+2)</a:t>
              </a:r>
            </a:p>
            <a:p>
              <a:pPr algn="ctr" eaLnBrk="0" fontAlgn="base" hangingPunct="0">
                <a:lnSpc>
                  <a:spcPct val="90000"/>
                </a:lnSpc>
                <a:spcBef>
                  <a:spcPct val="0"/>
                </a:spcBef>
                <a:spcAft>
                  <a:spcPct val="0"/>
                </a:spcAft>
              </a:pPr>
              <a:endParaRPr lang="en-GB" altLang="es-CL" sz="1600" b="0" i="0" kern="0" dirty="0">
                <a:solidFill>
                  <a:schemeClr val="tx1"/>
                </a:solidFill>
                <a:cs typeface="Arial" panose="020B0604020202020204" pitchFamily="34" charset="0"/>
              </a:endParaRPr>
            </a:p>
          </p:txBody>
        </p:sp>
        <p:cxnSp>
          <p:nvCxnSpPr>
            <p:cNvPr id="39" name="Conector recto de flecha 38">
              <a:extLst>
                <a:ext uri="{FF2B5EF4-FFF2-40B4-BE49-F238E27FC236}">
                  <a16:creationId xmlns:a16="http://schemas.microsoft.com/office/drawing/2014/main" id="{F5543199-3F9F-9F68-6FCE-DD2807C85152}"/>
                </a:ext>
              </a:extLst>
            </p:cNvPr>
            <p:cNvCxnSpPr>
              <a:cxnSpLocks/>
            </p:cNvCxnSpPr>
            <p:nvPr/>
          </p:nvCxnSpPr>
          <p:spPr>
            <a:xfrm>
              <a:off x="6314748" y="2672634"/>
              <a:ext cx="0" cy="184328"/>
            </a:xfrm>
            <a:prstGeom prst="straightConnector1">
              <a:avLst/>
            </a:prstGeom>
            <a:ln w="63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1FDAD3F3-7F45-F9D4-5060-F08F77DFDA5B}"/>
                </a:ext>
              </a:extLst>
            </p:cNvPr>
            <p:cNvCxnSpPr>
              <a:cxnSpLocks/>
            </p:cNvCxnSpPr>
            <p:nvPr/>
          </p:nvCxnSpPr>
          <p:spPr>
            <a:xfrm>
              <a:off x="6316540" y="3244672"/>
              <a:ext cx="0" cy="184328"/>
            </a:xfrm>
            <a:prstGeom prst="straightConnector1">
              <a:avLst/>
            </a:prstGeom>
            <a:ln w="63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grpSp>
      <p:pic>
        <p:nvPicPr>
          <p:cNvPr id="56" name="Imagen 55">
            <a:extLst>
              <a:ext uri="{FF2B5EF4-FFF2-40B4-BE49-F238E27FC236}">
                <a16:creationId xmlns:a16="http://schemas.microsoft.com/office/drawing/2014/main" id="{AED23D42-9F7B-4600-EA3A-96A555C69B29}"/>
              </a:ext>
            </a:extLst>
          </p:cNvPr>
          <p:cNvPicPr>
            <a:picLocks noChangeAspect="1"/>
          </p:cNvPicPr>
          <p:nvPr/>
        </p:nvPicPr>
        <p:blipFill>
          <a:blip r:embed="rId4"/>
          <a:stretch>
            <a:fillRect/>
          </a:stretch>
        </p:blipFill>
        <p:spPr>
          <a:xfrm>
            <a:off x="3262619" y="3322875"/>
            <a:ext cx="438950" cy="274344"/>
          </a:xfrm>
          <a:prstGeom prst="rect">
            <a:avLst/>
          </a:prstGeom>
          <a:solidFill>
            <a:schemeClr val="bg1"/>
          </a:solidFill>
          <a:ln w="9525">
            <a:solidFill>
              <a:srgbClr val="000066"/>
            </a:solidFill>
            <a:miter lim="800000"/>
            <a:headEnd/>
            <a:tailEnd/>
          </a:ln>
        </p:spPr>
      </p:pic>
      <p:pic>
        <p:nvPicPr>
          <p:cNvPr id="3074" name="Picture 2">
            <a:extLst>
              <a:ext uri="{FF2B5EF4-FFF2-40B4-BE49-F238E27FC236}">
                <a16:creationId xmlns:a16="http://schemas.microsoft.com/office/drawing/2014/main" id="{AE348FF3-2A7D-B873-D1C3-1B7886F4BC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324"/>
          <a:stretch/>
        </p:blipFill>
        <p:spPr bwMode="auto">
          <a:xfrm>
            <a:off x="3356412" y="5544194"/>
            <a:ext cx="307979" cy="428427"/>
          </a:xfrm>
          <a:prstGeom prst="rect">
            <a:avLst/>
          </a:prstGeom>
          <a:noFill/>
          <a:extLst>
            <a:ext uri="{909E8E84-426E-40DD-AFC4-6F175D3DCCD1}">
              <a14:hiddenFill xmlns:a14="http://schemas.microsoft.com/office/drawing/2010/main">
                <a:solidFill>
                  <a:srgbClr val="FFFFFF"/>
                </a:solidFill>
              </a14:hiddenFill>
            </a:ext>
          </a:extLst>
        </p:spPr>
      </p:pic>
      <p:sp>
        <p:nvSpPr>
          <p:cNvPr id="63" name="Rectángulo 62">
            <a:extLst>
              <a:ext uri="{FF2B5EF4-FFF2-40B4-BE49-F238E27FC236}">
                <a16:creationId xmlns:a16="http://schemas.microsoft.com/office/drawing/2014/main" id="{E36460B6-F7D4-260D-701D-02D7CC329BAA}"/>
              </a:ext>
            </a:extLst>
          </p:cNvPr>
          <p:cNvSpPr/>
          <p:nvPr/>
        </p:nvSpPr>
        <p:spPr>
          <a:xfrm>
            <a:off x="7847910" y="5341357"/>
            <a:ext cx="1518610" cy="155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2" name="Picture 10" descr="Mapa tricontinental 2023. República de Chile. Map. Geografía. Territorio  Chileno.">
            <a:extLst>
              <a:ext uri="{FF2B5EF4-FFF2-40B4-BE49-F238E27FC236}">
                <a16:creationId xmlns:a16="http://schemas.microsoft.com/office/drawing/2014/main" id="{955748CC-A725-5AAB-E876-FBB0AA8C94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734" r="65884" b="543"/>
          <a:stretch/>
        </p:blipFill>
        <p:spPr bwMode="auto">
          <a:xfrm>
            <a:off x="8308951" y="5419916"/>
            <a:ext cx="1484628" cy="140677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nvGrpSpPr>
          <p:cNvPr id="55" name="Grupo 54">
            <a:extLst>
              <a:ext uri="{FF2B5EF4-FFF2-40B4-BE49-F238E27FC236}">
                <a16:creationId xmlns:a16="http://schemas.microsoft.com/office/drawing/2014/main" id="{61D2B92C-E17F-7233-BF88-7A1402A89F0C}"/>
              </a:ext>
            </a:extLst>
          </p:cNvPr>
          <p:cNvGrpSpPr/>
          <p:nvPr/>
        </p:nvGrpSpPr>
        <p:grpSpPr>
          <a:xfrm>
            <a:off x="4457030" y="4838413"/>
            <a:ext cx="3552235" cy="1972333"/>
            <a:chOff x="6642249" y="4217701"/>
            <a:chExt cx="3552235" cy="1972333"/>
          </a:xfrm>
        </p:grpSpPr>
        <p:sp>
          <p:nvSpPr>
            <p:cNvPr id="43" name="Rectangle 20">
              <a:extLst>
                <a:ext uri="{FF2B5EF4-FFF2-40B4-BE49-F238E27FC236}">
                  <a16:creationId xmlns:a16="http://schemas.microsoft.com/office/drawing/2014/main" id="{49D3B2C0-EC70-7EE5-B7FC-E109293C9E27}"/>
                </a:ext>
              </a:extLst>
            </p:cNvPr>
            <p:cNvSpPr>
              <a:spLocks noChangeArrowheads="1"/>
            </p:cNvSpPr>
            <p:nvPr/>
          </p:nvSpPr>
          <p:spPr bwMode="auto">
            <a:xfrm>
              <a:off x="8610600" y="4217701"/>
              <a:ext cx="1583884" cy="520639"/>
            </a:xfrm>
            <a:prstGeom prst="roundRect">
              <a:avLst/>
            </a:prstGeom>
            <a:solidFill>
              <a:schemeClr val="bg1"/>
            </a:solid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endParaRPr lang="es-CL" sz="1000" b="0" i="0" kern="0" dirty="0">
                <a:solidFill>
                  <a:schemeClr val="tx1"/>
                </a:solidFill>
                <a:cs typeface="Arial" panose="020B0604020202020204" pitchFamily="34" charset="0"/>
              </a:endParaRP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INVESTIGACIÓN</a:t>
              </a: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FISCALÍA MARÍTIMA</a:t>
              </a:r>
            </a:p>
            <a:p>
              <a:pPr algn="ctr" eaLnBrk="0" fontAlgn="base" hangingPunct="0">
                <a:lnSpc>
                  <a:spcPct val="90000"/>
                </a:lnSpc>
                <a:spcBef>
                  <a:spcPct val="0"/>
                </a:spcBef>
                <a:spcAft>
                  <a:spcPct val="0"/>
                </a:spcAft>
              </a:pPr>
              <a:r>
                <a:rPr lang="es-CL" sz="800" b="0" i="0" kern="0" dirty="0">
                  <a:solidFill>
                    <a:schemeClr val="tx1"/>
                  </a:solidFill>
                  <a:cs typeface="Arial" panose="020B0604020202020204" pitchFamily="34" charset="0"/>
                </a:rPr>
                <a:t>(GOBERNACIÓN MARÍTIMA)</a:t>
              </a:r>
            </a:p>
            <a:p>
              <a:pPr algn="ctr" eaLnBrk="0" fontAlgn="base" hangingPunct="0">
                <a:lnSpc>
                  <a:spcPct val="90000"/>
                </a:lnSpc>
                <a:spcBef>
                  <a:spcPct val="0"/>
                </a:spcBef>
                <a:spcAft>
                  <a:spcPct val="0"/>
                </a:spcAft>
              </a:pPr>
              <a:endParaRPr lang="en-GB" altLang="es-CL" sz="1000" b="0" i="0" kern="0" dirty="0">
                <a:solidFill>
                  <a:schemeClr val="tx1"/>
                </a:solidFill>
                <a:cs typeface="Arial" panose="020B0604020202020204" pitchFamily="34" charset="0"/>
              </a:endParaRPr>
            </a:p>
          </p:txBody>
        </p:sp>
        <p:sp>
          <p:nvSpPr>
            <p:cNvPr id="44" name="Rectangle 20">
              <a:extLst>
                <a:ext uri="{FF2B5EF4-FFF2-40B4-BE49-F238E27FC236}">
                  <a16:creationId xmlns:a16="http://schemas.microsoft.com/office/drawing/2014/main" id="{10599916-0EF9-76DC-4121-8758DD0CCA41}"/>
                </a:ext>
              </a:extLst>
            </p:cNvPr>
            <p:cNvSpPr>
              <a:spLocks noChangeArrowheads="1"/>
            </p:cNvSpPr>
            <p:nvPr/>
          </p:nvSpPr>
          <p:spPr bwMode="auto">
            <a:xfrm>
              <a:off x="8610600" y="4906304"/>
              <a:ext cx="1583884" cy="515575"/>
            </a:xfrm>
            <a:prstGeom prst="roundRect">
              <a:avLst/>
            </a:prstGeom>
            <a:solidFill>
              <a:schemeClr val="bg1"/>
            </a:solid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endParaRPr lang="es-CL" sz="1000" b="0" i="0" kern="0" dirty="0">
                <a:solidFill>
                  <a:schemeClr val="tx1"/>
                </a:solidFill>
                <a:cs typeface="Arial" panose="020B0604020202020204" pitchFamily="34" charset="0"/>
              </a:endParaRP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FISCAL MARÍTIMO</a:t>
              </a: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NACIONAL</a:t>
              </a:r>
            </a:p>
            <a:p>
              <a:pPr algn="ctr" eaLnBrk="0" fontAlgn="base" hangingPunct="0">
                <a:lnSpc>
                  <a:spcPct val="90000"/>
                </a:lnSpc>
                <a:spcBef>
                  <a:spcPct val="0"/>
                </a:spcBef>
                <a:spcAft>
                  <a:spcPct val="0"/>
                </a:spcAft>
              </a:pPr>
              <a:r>
                <a:rPr lang="es-CL" sz="800" b="0" i="0" kern="0" dirty="0">
                  <a:solidFill>
                    <a:schemeClr val="tx1"/>
                  </a:solidFill>
                  <a:cs typeface="Arial" panose="020B0604020202020204" pitchFamily="34" charset="0"/>
                </a:rPr>
                <a:t>(DIRECTEMAR)</a:t>
              </a:r>
            </a:p>
            <a:p>
              <a:pPr algn="ctr" eaLnBrk="0" fontAlgn="base" hangingPunct="0">
                <a:lnSpc>
                  <a:spcPct val="90000"/>
                </a:lnSpc>
                <a:spcBef>
                  <a:spcPct val="0"/>
                </a:spcBef>
                <a:spcAft>
                  <a:spcPct val="0"/>
                </a:spcAft>
              </a:pPr>
              <a:endParaRPr lang="en-GB" altLang="es-CL" sz="1000" b="0" i="0" kern="0" dirty="0">
                <a:solidFill>
                  <a:schemeClr val="tx1"/>
                </a:solidFill>
                <a:cs typeface="Arial" panose="020B0604020202020204" pitchFamily="34" charset="0"/>
              </a:endParaRPr>
            </a:p>
          </p:txBody>
        </p:sp>
        <p:sp>
          <p:nvSpPr>
            <p:cNvPr id="45" name="Rectangle 20">
              <a:extLst>
                <a:ext uri="{FF2B5EF4-FFF2-40B4-BE49-F238E27FC236}">
                  <a16:creationId xmlns:a16="http://schemas.microsoft.com/office/drawing/2014/main" id="{1E4E7718-0AE8-CBFE-AA05-9EEC3744A082}"/>
                </a:ext>
              </a:extLst>
            </p:cNvPr>
            <p:cNvSpPr>
              <a:spLocks noChangeArrowheads="1"/>
            </p:cNvSpPr>
            <p:nvPr/>
          </p:nvSpPr>
          <p:spPr bwMode="auto">
            <a:xfrm>
              <a:off x="8610600" y="5660021"/>
              <a:ext cx="1583884" cy="515575"/>
            </a:xfrm>
            <a:prstGeom prst="roundRect">
              <a:avLst/>
            </a:prstGeom>
            <a:solidFill>
              <a:schemeClr val="bg1"/>
            </a:solid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r>
                <a:rPr lang="es-CL" altLang="es-CL" sz="1000" b="0" i="0" kern="0" dirty="0">
                  <a:solidFill>
                    <a:schemeClr val="tx1"/>
                  </a:solidFill>
                  <a:cs typeface="Arial" panose="020B0604020202020204" pitchFamily="34" charset="0"/>
                </a:rPr>
                <a:t>RESPONSABLES Y </a:t>
              </a:r>
            </a:p>
            <a:p>
              <a:pPr algn="ctr" eaLnBrk="0" fontAlgn="base" hangingPunct="0">
                <a:lnSpc>
                  <a:spcPct val="90000"/>
                </a:lnSpc>
                <a:spcBef>
                  <a:spcPct val="0"/>
                </a:spcBef>
                <a:spcAft>
                  <a:spcPct val="0"/>
                </a:spcAft>
              </a:pPr>
              <a:r>
                <a:rPr lang="es-CL" altLang="es-CL" sz="1000" b="0" i="0" kern="0" dirty="0">
                  <a:solidFill>
                    <a:schemeClr val="tx1"/>
                  </a:solidFill>
                  <a:cs typeface="Arial" panose="020B0604020202020204" pitchFamily="34" charset="0"/>
                </a:rPr>
                <a:t>SANCIONES</a:t>
              </a:r>
              <a:endParaRPr lang="en-GB" altLang="es-CL" sz="1000" b="0" i="0" kern="0" dirty="0">
                <a:solidFill>
                  <a:schemeClr val="tx1"/>
                </a:solidFill>
                <a:cs typeface="Arial" panose="020B0604020202020204" pitchFamily="34" charset="0"/>
              </a:endParaRPr>
            </a:p>
          </p:txBody>
        </p:sp>
        <p:sp>
          <p:nvSpPr>
            <p:cNvPr id="46" name="Rectangle 20">
              <a:extLst>
                <a:ext uri="{FF2B5EF4-FFF2-40B4-BE49-F238E27FC236}">
                  <a16:creationId xmlns:a16="http://schemas.microsoft.com/office/drawing/2014/main" id="{EFD2FAFD-6E20-F761-A4DA-196AD48C7AE9}"/>
                </a:ext>
              </a:extLst>
            </p:cNvPr>
            <p:cNvSpPr>
              <a:spLocks noChangeArrowheads="1"/>
            </p:cNvSpPr>
            <p:nvPr/>
          </p:nvSpPr>
          <p:spPr bwMode="auto">
            <a:xfrm>
              <a:off x="6642249" y="4220394"/>
              <a:ext cx="1583884" cy="520639"/>
            </a:xfrm>
            <a:prstGeom prst="roundRect">
              <a:avLst/>
            </a:prstGeom>
            <a:solidFill>
              <a:schemeClr val="bg1"/>
            </a:solid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endParaRPr lang="es-CL" sz="1000" b="0" i="0" kern="0" dirty="0">
                <a:solidFill>
                  <a:schemeClr val="tx1"/>
                </a:solidFill>
                <a:cs typeface="Arial" panose="020B0604020202020204" pitchFamily="34" charset="0"/>
              </a:endParaRP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INVESTIGACIÓN</a:t>
              </a: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MODELO O.M.I.</a:t>
              </a:r>
            </a:p>
            <a:p>
              <a:pPr algn="ctr" eaLnBrk="0" fontAlgn="base" hangingPunct="0">
                <a:lnSpc>
                  <a:spcPct val="90000"/>
                </a:lnSpc>
                <a:spcBef>
                  <a:spcPct val="0"/>
                </a:spcBef>
                <a:spcAft>
                  <a:spcPct val="0"/>
                </a:spcAft>
              </a:pPr>
              <a:r>
                <a:rPr lang="es-CL" sz="800" b="0" i="0" kern="0" dirty="0">
                  <a:solidFill>
                    <a:schemeClr val="tx1"/>
                  </a:solidFill>
                  <a:cs typeface="Arial" panose="020B0604020202020204" pitchFamily="34" charset="0"/>
                </a:rPr>
                <a:t>(GOBERNACIÓN MARÍTIMA)</a:t>
              </a:r>
            </a:p>
            <a:p>
              <a:pPr algn="ctr" eaLnBrk="0" fontAlgn="base" hangingPunct="0">
                <a:lnSpc>
                  <a:spcPct val="90000"/>
                </a:lnSpc>
                <a:spcBef>
                  <a:spcPct val="0"/>
                </a:spcBef>
                <a:spcAft>
                  <a:spcPct val="0"/>
                </a:spcAft>
              </a:pPr>
              <a:endParaRPr lang="en-GB" altLang="es-CL" sz="1000" b="0" i="0" kern="0" dirty="0">
                <a:solidFill>
                  <a:schemeClr val="tx1"/>
                </a:solidFill>
                <a:cs typeface="Arial" panose="020B0604020202020204" pitchFamily="34" charset="0"/>
              </a:endParaRPr>
            </a:p>
          </p:txBody>
        </p:sp>
        <p:sp>
          <p:nvSpPr>
            <p:cNvPr id="47" name="Rectangle 20">
              <a:extLst>
                <a:ext uri="{FF2B5EF4-FFF2-40B4-BE49-F238E27FC236}">
                  <a16:creationId xmlns:a16="http://schemas.microsoft.com/office/drawing/2014/main" id="{DFCE4AFA-551E-C7B0-EB0D-7074118AFC49}"/>
                </a:ext>
              </a:extLst>
            </p:cNvPr>
            <p:cNvSpPr>
              <a:spLocks noChangeArrowheads="1"/>
            </p:cNvSpPr>
            <p:nvPr/>
          </p:nvSpPr>
          <p:spPr bwMode="auto">
            <a:xfrm>
              <a:off x="6642249" y="4901240"/>
              <a:ext cx="1583884" cy="520639"/>
            </a:xfrm>
            <a:prstGeom prst="roundRect">
              <a:avLst/>
            </a:prstGeom>
            <a:solidFill>
              <a:schemeClr val="bg1"/>
            </a:solid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endParaRPr lang="es-CL" sz="1000" b="0" i="0" kern="0" dirty="0">
                <a:solidFill>
                  <a:schemeClr val="tx1"/>
                </a:solidFill>
                <a:cs typeface="Arial" panose="020B0604020202020204" pitchFamily="34" charset="0"/>
              </a:endParaRP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DIV. INV. DE ACCIDENTES</a:t>
              </a: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Y SINIESTROS</a:t>
              </a:r>
            </a:p>
            <a:p>
              <a:pPr algn="ctr" eaLnBrk="0" fontAlgn="base" hangingPunct="0">
                <a:lnSpc>
                  <a:spcPct val="90000"/>
                </a:lnSpc>
                <a:spcBef>
                  <a:spcPct val="0"/>
                </a:spcBef>
                <a:spcAft>
                  <a:spcPct val="0"/>
                </a:spcAft>
              </a:pPr>
              <a:r>
                <a:rPr lang="es-CL" sz="800" b="0" i="0" kern="0" dirty="0">
                  <a:solidFill>
                    <a:schemeClr val="tx1"/>
                  </a:solidFill>
                  <a:cs typeface="Arial" panose="020B0604020202020204" pitchFamily="34" charset="0"/>
                </a:rPr>
                <a:t>(DIRECTEMAR)</a:t>
              </a:r>
            </a:p>
            <a:p>
              <a:pPr algn="ctr" eaLnBrk="0" fontAlgn="base" hangingPunct="0">
                <a:lnSpc>
                  <a:spcPct val="90000"/>
                </a:lnSpc>
                <a:spcBef>
                  <a:spcPct val="0"/>
                </a:spcBef>
                <a:spcAft>
                  <a:spcPct val="0"/>
                </a:spcAft>
              </a:pPr>
              <a:endParaRPr lang="en-GB" altLang="es-CL" sz="1000" b="0" i="0" kern="0" dirty="0">
                <a:solidFill>
                  <a:schemeClr val="tx1"/>
                </a:solidFill>
                <a:cs typeface="Arial" panose="020B0604020202020204" pitchFamily="34" charset="0"/>
              </a:endParaRPr>
            </a:p>
          </p:txBody>
        </p:sp>
        <p:sp>
          <p:nvSpPr>
            <p:cNvPr id="48" name="Rectangle 20">
              <a:extLst>
                <a:ext uri="{FF2B5EF4-FFF2-40B4-BE49-F238E27FC236}">
                  <a16:creationId xmlns:a16="http://schemas.microsoft.com/office/drawing/2014/main" id="{2BD56034-2450-AE16-4286-18F22C73DD59}"/>
                </a:ext>
              </a:extLst>
            </p:cNvPr>
            <p:cNvSpPr>
              <a:spLocks noChangeArrowheads="1"/>
            </p:cNvSpPr>
            <p:nvPr/>
          </p:nvSpPr>
          <p:spPr bwMode="auto">
            <a:xfrm>
              <a:off x="6642249" y="5660021"/>
              <a:ext cx="1583884" cy="530013"/>
            </a:xfrm>
            <a:prstGeom prst="roundRect">
              <a:avLst/>
            </a:prstGeom>
            <a:solidFill>
              <a:schemeClr val="bg1"/>
            </a:solidFill>
            <a:ln w="9525" algn="ctr">
              <a:solidFill>
                <a:schemeClr val="tx1"/>
              </a:solidFill>
              <a:miter lim="800000"/>
              <a:headEnd type="none" w="sm" len="sm"/>
              <a:tailEnd type="none" w="sm" len="sm"/>
            </a:ln>
            <a:effectLst>
              <a:outerShdw sx="1000" sy="1000" algn="ctr" rotWithShape="0">
                <a:srgbClr val="000000"/>
              </a:outerShdw>
            </a:effectLst>
          </p:spPr>
          <p:txBody>
            <a:bodyPr wrap="none" anchor="ctr"/>
            <a:lstStyle>
              <a:lvl1pPr>
                <a:defRPr b="1" i="1">
                  <a:solidFill>
                    <a:schemeClr val="bg1"/>
                  </a:solidFill>
                  <a:latin typeface="Arial" panose="020B0604020202020204" pitchFamily="34" charset="0"/>
                </a:defRPr>
              </a:lvl1pPr>
              <a:lvl2pPr marL="742950" indent="-285750">
                <a:defRPr b="1" i="1">
                  <a:solidFill>
                    <a:schemeClr val="bg1"/>
                  </a:solidFill>
                  <a:latin typeface="Arial" panose="020B0604020202020204" pitchFamily="34" charset="0"/>
                </a:defRPr>
              </a:lvl2pPr>
              <a:lvl3pPr marL="1143000" indent="-228600">
                <a:defRPr b="1" i="1">
                  <a:solidFill>
                    <a:schemeClr val="bg1"/>
                  </a:solidFill>
                  <a:latin typeface="Arial" panose="020B0604020202020204" pitchFamily="34" charset="0"/>
                </a:defRPr>
              </a:lvl3pPr>
              <a:lvl4pPr marL="1600200" indent="-228600">
                <a:defRPr b="1" i="1">
                  <a:solidFill>
                    <a:schemeClr val="bg1"/>
                  </a:solidFill>
                  <a:latin typeface="Arial" panose="020B0604020202020204" pitchFamily="34" charset="0"/>
                </a:defRPr>
              </a:lvl4pPr>
              <a:lvl5pPr marL="2057400" indent="-228600">
                <a:defRPr b="1" i="1">
                  <a:solidFill>
                    <a:schemeClr val="bg1"/>
                  </a:solidFill>
                  <a:latin typeface="Arial" panose="020B0604020202020204" pitchFamily="34" charset="0"/>
                </a:defRPr>
              </a:lvl5pPr>
              <a:lvl6pPr marL="2514600" indent="-228600" algn="ctr" eaLnBrk="0" fontAlgn="base" hangingPunct="0">
                <a:spcBef>
                  <a:spcPct val="50000"/>
                </a:spcBef>
                <a:spcAft>
                  <a:spcPct val="0"/>
                </a:spcAft>
                <a:defRPr b="1" i="1">
                  <a:solidFill>
                    <a:schemeClr val="bg1"/>
                  </a:solidFill>
                  <a:latin typeface="Arial" panose="020B0604020202020204" pitchFamily="34" charset="0"/>
                </a:defRPr>
              </a:lvl6pPr>
              <a:lvl7pPr marL="2971800" indent="-228600" algn="ctr" eaLnBrk="0" fontAlgn="base" hangingPunct="0">
                <a:spcBef>
                  <a:spcPct val="50000"/>
                </a:spcBef>
                <a:spcAft>
                  <a:spcPct val="0"/>
                </a:spcAft>
                <a:defRPr b="1" i="1">
                  <a:solidFill>
                    <a:schemeClr val="bg1"/>
                  </a:solidFill>
                  <a:latin typeface="Arial" panose="020B0604020202020204" pitchFamily="34" charset="0"/>
                </a:defRPr>
              </a:lvl7pPr>
              <a:lvl8pPr marL="3429000" indent="-228600" algn="ctr" eaLnBrk="0" fontAlgn="base" hangingPunct="0">
                <a:spcBef>
                  <a:spcPct val="50000"/>
                </a:spcBef>
                <a:spcAft>
                  <a:spcPct val="0"/>
                </a:spcAft>
                <a:defRPr b="1" i="1">
                  <a:solidFill>
                    <a:schemeClr val="bg1"/>
                  </a:solidFill>
                  <a:latin typeface="Arial" panose="020B0604020202020204" pitchFamily="34" charset="0"/>
                </a:defRPr>
              </a:lvl8pPr>
              <a:lvl9pPr marL="3886200" indent="-228600" algn="ctr" eaLnBrk="0" fontAlgn="base" hangingPunct="0">
                <a:spcBef>
                  <a:spcPct val="50000"/>
                </a:spcBef>
                <a:spcAft>
                  <a:spcPct val="0"/>
                </a:spcAft>
                <a:defRPr b="1" i="1">
                  <a:solidFill>
                    <a:schemeClr val="bg1"/>
                  </a:solidFill>
                  <a:latin typeface="Arial" panose="020B0604020202020204" pitchFamily="34" charset="0"/>
                </a:defRPr>
              </a:lvl9pPr>
            </a:lstStyle>
            <a:p>
              <a:pPr algn="ctr" eaLnBrk="0" fontAlgn="base" hangingPunct="0">
                <a:lnSpc>
                  <a:spcPct val="90000"/>
                </a:lnSpc>
                <a:spcBef>
                  <a:spcPct val="0"/>
                </a:spcBef>
                <a:spcAft>
                  <a:spcPct val="0"/>
                </a:spcAft>
              </a:pPr>
              <a:endParaRPr lang="es-CL" sz="1000" b="0" i="0" kern="0" dirty="0">
                <a:solidFill>
                  <a:schemeClr val="tx1"/>
                </a:solidFill>
                <a:cs typeface="Arial" panose="020B0604020202020204" pitchFamily="34" charset="0"/>
              </a:endParaRP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CAUSAS</a:t>
              </a:r>
            </a:p>
            <a:p>
              <a:pPr algn="ctr" eaLnBrk="0" fontAlgn="base" hangingPunct="0">
                <a:lnSpc>
                  <a:spcPct val="90000"/>
                </a:lnSpc>
                <a:spcBef>
                  <a:spcPct val="0"/>
                </a:spcBef>
                <a:spcAft>
                  <a:spcPct val="0"/>
                </a:spcAft>
              </a:pPr>
              <a:r>
                <a:rPr lang="es-CL" sz="1000" b="0" i="0" kern="0" dirty="0">
                  <a:solidFill>
                    <a:schemeClr val="tx1"/>
                  </a:solidFill>
                  <a:cs typeface="Arial" panose="020B0604020202020204" pitchFamily="34" charset="0"/>
                </a:rPr>
                <a:t>SUBYACENTES</a:t>
              </a:r>
            </a:p>
            <a:p>
              <a:pPr algn="ctr" eaLnBrk="0" fontAlgn="base" hangingPunct="0">
                <a:lnSpc>
                  <a:spcPct val="90000"/>
                </a:lnSpc>
                <a:spcBef>
                  <a:spcPct val="0"/>
                </a:spcBef>
                <a:spcAft>
                  <a:spcPct val="0"/>
                </a:spcAft>
              </a:pPr>
              <a:r>
                <a:rPr lang="es-CL" sz="800" b="0" i="0" kern="0" dirty="0">
                  <a:solidFill>
                    <a:schemeClr val="tx1"/>
                  </a:solidFill>
                  <a:cs typeface="Arial" panose="020B0604020202020204" pitchFamily="34" charset="0"/>
                </a:rPr>
                <a:t>(LECCIONES APRENDIDAS)</a:t>
              </a:r>
            </a:p>
            <a:p>
              <a:pPr algn="ctr" eaLnBrk="0" fontAlgn="base" hangingPunct="0">
                <a:lnSpc>
                  <a:spcPct val="90000"/>
                </a:lnSpc>
                <a:spcBef>
                  <a:spcPct val="0"/>
                </a:spcBef>
                <a:spcAft>
                  <a:spcPct val="0"/>
                </a:spcAft>
              </a:pPr>
              <a:endParaRPr lang="en-GB" altLang="es-CL" sz="1000" b="0" i="0" kern="0" dirty="0">
                <a:solidFill>
                  <a:schemeClr val="tx1"/>
                </a:solidFill>
                <a:cs typeface="Arial" panose="020B0604020202020204" pitchFamily="34" charset="0"/>
              </a:endParaRPr>
            </a:p>
          </p:txBody>
        </p:sp>
        <p:cxnSp>
          <p:nvCxnSpPr>
            <p:cNvPr id="49" name="Conector recto de flecha 48">
              <a:extLst>
                <a:ext uri="{FF2B5EF4-FFF2-40B4-BE49-F238E27FC236}">
                  <a16:creationId xmlns:a16="http://schemas.microsoft.com/office/drawing/2014/main" id="{B62F1E71-4398-4B55-2617-426AF4AF249F}"/>
                </a:ext>
              </a:extLst>
            </p:cNvPr>
            <p:cNvCxnSpPr>
              <a:cxnSpLocks/>
            </p:cNvCxnSpPr>
            <p:nvPr/>
          </p:nvCxnSpPr>
          <p:spPr>
            <a:xfrm>
              <a:off x="7434367" y="4720645"/>
              <a:ext cx="0" cy="184328"/>
            </a:xfrm>
            <a:prstGeom prst="straightConnector1">
              <a:avLst/>
            </a:prstGeom>
            <a:ln w="63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04F723E0-E097-F209-BF1B-301816E4D620}"/>
                </a:ext>
              </a:extLst>
            </p:cNvPr>
            <p:cNvCxnSpPr>
              <a:cxnSpLocks/>
            </p:cNvCxnSpPr>
            <p:nvPr/>
          </p:nvCxnSpPr>
          <p:spPr>
            <a:xfrm>
              <a:off x="9457131" y="4725265"/>
              <a:ext cx="0" cy="184328"/>
            </a:xfrm>
            <a:prstGeom prst="straightConnector1">
              <a:avLst/>
            </a:prstGeom>
            <a:ln w="63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48DB3081-23AF-3CB7-DF87-8BF01BD2345E}"/>
                </a:ext>
              </a:extLst>
            </p:cNvPr>
            <p:cNvCxnSpPr>
              <a:cxnSpLocks/>
              <a:endCxn id="48" idx="0"/>
            </p:cNvCxnSpPr>
            <p:nvPr/>
          </p:nvCxnSpPr>
          <p:spPr>
            <a:xfrm flipH="1">
              <a:off x="7434191" y="5421879"/>
              <a:ext cx="176" cy="238142"/>
            </a:xfrm>
            <a:prstGeom prst="straightConnector1">
              <a:avLst/>
            </a:prstGeom>
            <a:ln w="63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50C4036A-F6D7-2E53-FFEA-C0BA686C251B}"/>
                </a:ext>
              </a:extLst>
            </p:cNvPr>
            <p:cNvCxnSpPr>
              <a:cxnSpLocks/>
            </p:cNvCxnSpPr>
            <p:nvPr/>
          </p:nvCxnSpPr>
          <p:spPr>
            <a:xfrm flipH="1">
              <a:off x="9454026" y="5434669"/>
              <a:ext cx="176" cy="238142"/>
            </a:xfrm>
            <a:prstGeom prst="straightConnector1">
              <a:avLst/>
            </a:prstGeom>
            <a:ln w="63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grpSp>
      <p:pic>
        <p:nvPicPr>
          <p:cNvPr id="3073" name="12 Imagen" descr="dgtm.png">
            <a:extLst>
              <a:ext uri="{FF2B5EF4-FFF2-40B4-BE49-F238E27FC236}">
                <a16:creationId xmlns:a16="http://schemas.microsoft.com/office/drawing/2014/main" id="{148552B2-CDF7-B5DA-B0FA-7671338A407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2205" y="1054302"/>
            <a:ext cx="757247" cy="1106993"/>
          </a:xfrm>
          <a:prstGeom prst="rect">
            <a:avLst/>
          </a:prstGeom>
        </p:spPr>
      </p:pic>
      <p:pic>
        <p:nvPicPr>
          <p:cNvPr id="3084" name="Picture 12">
            <a:extLst>
              <a:ext uri="{FF2B5EF4-FFF2-40B4-BE49-F238E27FC236}">
                <a16:creationId xmlns:a16="http://schemas.microsoft.com/office/drawing/2014/main" id="{EAE93970-4F3F-CC06-13A0-1877BC3A00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794" y="1090039"/>
            <a:ext cx="649010" cy="978143"/>
          </a:xfrm>
          <a:prstGeom prst="rect">
            <a:avLst/>
          </a:prstGeom>
          <a:noFill/>
          <a:extLst>
            <a:ext uri="{909E8E84-426E-40DD-AFC4-6F175D3DCCD1}">
              <a14:hiddenFill xmlns:a14="http://schemas.microsoft.com/office/drawing/2010/main">
                <a:solidFill>
                  <a:srgbClr val="FFFFFF"/>
                </a:solidFill>
              </a14:hiddenFill>
            </a:ext>
          </a:extLst>
        </p:spPr>
      </p:pic>
      <p:pic>
        <p:nvPicPr>
          <p:cNvPr id="3" name="12 Imagen" descr="dgtm.png">
            <a:extLst>
              <a:ext uri="{FF2B5EF4-FFF2-40B4-BE49-F238E27FC236}">
                <a16:creationId xmlns:a16="http://schemas.microsoft.com/office/drawing/2014/main" id="{0D4751EF-8A9A-3159-04CB-17343C474D3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20380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fld id="{CB467F54-CB57-9A44-8448-223B3DBFABA8}" type="slidenum">
              <a:rPr lang="es-CL" smtClean="0"/>
              <a:t>4</a:t>
            </a:fld>
            <a:endParaRPr lang="es-CL" dirty="0"/>
          </a:p>
        </p:txBody>
      </p:sp>
      <p:sp>
        <p:nvSpPr>
          <p:cNvPr id="10" name="CuadroTexto 4">
            <a:extLst>
              <a:ext uri="{FF2B5EF4-FFF2-40B4-BE49-F238E27FC236}">
                <a16:creationId xmlns:a16="http://schemas.microsoft.com/office/drawing/2014/main" id="{17265107-9BDF-0C12-993D-44AA2E875FAC}"/>
              </a:ext>
            </a:extLst>
          </p:cNvPr>
          <p:cNvSpPr txBox="1"/>
          <p:nvPr/>
        </p:nvSpPr>
        <p:spPr>
          <a:xfrm>
            <a:off x="1165365" y="319211"/>
            <a:ext cx="9996278" cy="338554"/>
          </a:xfrm>
          <a:prstGeom prst="rect">
            <a:avLst/>
          </a:prstGeom>
          <a:noFill/>
        </p:spPr>
        <p:txBody>
          <a:bodyPr wrap="square" rtlCol="0">
            <a:spAutoFit/>
          </a:bodyPr>
          <a:lstStyle/>
          <a:p>
            <a:pPr marL="534988" indent="-534988">
              <a:defRPr/>
            </a:pPr>
            <a:r>
              <a:rPr lang="es-ES" sz="1600" b="1" dirty="0">
                <a:solidFill>
                  <a:schemeClr val="bg1"/>
                </a:solidFill>
                <a:latin typeface="Arial" panose="020B0604020202020204" pitchFamily="34" charset="0"/>
                <a:ea typeface="Avenir Light" charset="0"/>
                <a:cs typeface="Arial" panose="020B0604020202020204" pitchFamily="34" charset="0"/>
              </a:rPr>
              <a:t>II.-	</a:t>
            </a:r>
            <a:r>
              <a:rPr lang="es-CL" sz="1600" b="1" dirty="0">
                <a:solidFill>
                  <a:schemeClr val="bg1"/>
                </a:solidFill>
                <a:latin typeface="Arial" panose="020B0604020202020204" pitchFamily="34" charset="0"/>
                <a:cs typeface="Arial" panose="020B0604020202020204" pitchFamily="34" charset="0"/>
              </a:rPr>
              <a:t>DIVISIÓN DE INVESTIGACIÓN DE ACCIDENTES Y SINIESTROS MARÍTIMOS (DIRECTEMAR)</a:t>
            </a:r>
          </a:p>
        </p:txBody>
      </p:sp>
      <p:sp>
        <p:nvSpPr>
          <p:cNvPr id="2" name="Rectángulo 1"/>
          <p:cNvSpPr/>
          <p:nvPr/>
        </p:nvSpPr>
        <p:spPr>
          <a:xfrm>
            <a:off x="275317" y="1543698"/>
            <a:ext cx="2370226" cy="508601"/>
          </a:xfrm>
          <a:prstGeom prst="rect">
            <a:avLst/>
          </a:prstGeom>
        </p:spPr>
        <p:txBody>
          <a:bodyPr wrap="square">
            <a:spAutoFit/>
          </a:bodyPr>
          <a:lstStyle/>
          <a:p>
            <a:pPr algn="ctr">
              <a:lnSpc>
                <a:spcPct val="125000"/>
              </a:lnSpc>
            </a:pPr>
            <a:r>
              <a:rPr lang="es-ES" sz="2400" b="1" dirty="0">
                <a:latin typeface="Arial" panose="020B0604020202020204" pitchFamily="34" charset="0"/>
                <a:cs typeface="Arial" panose="020B0604020202020204" pitchFamily="34" charset="0"/>
              </a:rPr>
              <a:t>NORMATIVAS</a:t>
            </a:r>
            <a:endParaRPr lang="es-CL" sz="2400" b="1" dirty="0">
              <a:latin typeface="Arial" panose="020B0604020202020204" pitchFamily="34" charset="0"/>
              <a:cs typeface="Arial" panose="020B0604020202020204" pitchFamily="34" charset="0"/>
            </a:endParaRPr>
          </a:p>
        </p:txBody>
      </p:sp>
      <p:sp>
        <p:nvSpPr>
          <p:cNvPr id="4" name="Rectángulo 3"/>
          <p:cNvSpPr/>
          <p:nvPr/>
        </p:nvSpPr>
        <p:spPr>
          <a:xfrm>
            <a:off x="4201319" y="1501746"/>
            <a:ext cx="1603491" cy="461665"/>
          </a:xfrm>
          <a:prstGeom prst="rect">
            <a:avLst/>
          </a:prstGeom>
        </p:spPr>
        <p:txBody>
          <a:bodyPr wrap="square">
            <a:spAutoFit/>
          </a:bodyPr>
          <a:lstStyle/>
          <a:p>
            <a:r>
              <a:rPr lang="es-CL" sz="1200" b="1" dirty="0">
                <a:solidFill>
                  <a:srgbClr val="000000"/>
                </a:solidFill>
                <a:latin typeface="Arial" panose="020B0604020202020204" pitchFamily="34" charset="0"/>
                <a:ea typeface="Calibri" panose="020F0502020204030204" pitchFamily="34" charset="0"/>
                <a:cs typeface="Arial" panose="020B0604020202020204" pitchFamily="34" charset="0"/>
              </a:rPr>
              <a:t>CONVENIO SOLAS (REGLA I/21)  </a:t>
            </a:r>
            <a:endParaRPr lang="es-CL" sz="1200" dirty="0"/>
          </a:p>
        </p:txBody>
      </p:sp>
      <p:sp>
        <p:nvSpPr>
          <p:cNvPr id="11" name="Rectángulo 10"/>
          <p:cNvSpPr/>
          <p:nvPr/>
        </p:nvSpPr>
        <p:spPr>
          <a:xfrm>
            <a:off x="4201319" y="2870135"/>
            <a:ext cx="1713219" cy="461665"/>
          </a:xfrm>
          <a:prstGeom prst="rect">
            <a:avLst/>
          </a:prstGeom>
        </p:spPr>
        <p:txBody>
          <a:bodyPr wrap="square">
            <a:spAutoFit/>
          </a:bodyPr>
          <a:lstStyle/>
          <a:p>
            <a:r>
              <a:rPr lang="es-CL" sz="1200" b="1" dirty="0">
                <a:solidFill>
                  <a:srgbClr val="000000"/>
                </a:solidFill>
                <a:latin typeface="Arial" panose="020B0604020202020204" pitchFamily="34" charset="0"/>
                <a:ea typeface="Calibri" panose="020F0502020204030204" pitchFamily="34" charset="0"/>
                <a:cs typeface="Arial" panose="020B0604020202020204" pitchFamily="34" charset="0"/>
              </a:rPr>
              <a:t>CONVENIO MARPOL (artículos 8 y 12)</a:t>
            </a:r>
            <a:endParaRPr lang="es-CL" sz="1200" dirty="0"/>
          </a:p>
        </p:txBody>
      </p:sp>
      <p:sp>
        <p:nvSpPr>
          <p:cNvPr id="12" name="AutoShape 2" descr="Amazon.com: SOLAS, Consolidated Edition, 2020 Edition: 9789280116908: Imo:  Libr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dirty="0"/>
          </a:p>
        </p:txBody>
      </p:sp>
      <p:pic>
        <p:nvPicPr>
          <p:cNvPr id="13" name="Imagen 12"/>
          <p:cNvPicPr>
            <a:picLocks noChangeAspect="1"/>
          </p:cNvPicPr>
          <p:nvPr/>
        </p:nvPicPr>
        <p:blipFill>
          <a:blip r:embed="rId3"/>
          <a:stretch>
            <a:fillRect/>
          </a:stretch>
        </p:blipFill>
        <p:spPr>
          <a:xfrm>
            <a:off x="3092270" y="1038034"/>
            <a:ext cx="921538" cy="1297941"/>
          </a:xfrm>
          <a:prstGeom prst="rect">
            <a:avLst/>
          </a:prstGeom>
          <a:ln>
            <a:solidFill>
              <a:schemeClr val="tx1"/>
            </a:solidFill>
          </a:ln>
        </p:spPr>
      </p:pic>
      <p:sp>
        <p:nvSpPr>
          <p:cNvPr id="14" name="AutoShape 4" descr="MARPOL : International Maritime Organization: Amazon.es: Libr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dirty="0"/>
          </a:p>
        </p:txBody>
      </p:sp>
      <p:pic>
        <p:nvPicPr>
          <p:cNvPr id="16" name="Imagen 15"/>
          <p:cNvPicPr>
            <a:picLocks noChangeAspect="1"/>
          </p:cNvPicPr>
          <p:nvPr/>
        </p:nvPicPr>
        <p:blipFill>
          <a:blip r:embed="rId4"/>
          <a:stretch>
            <a:fillRect/>
          </a:stretch>
        </p:blipFill>
        <p:spPr>
          <a:xfrm>
            <a:off x="3101557" y="2473161"/>
            <a:ext cx="921538" cy="1270872"/>
          </a:xfrm>
          <a:prstGeom prst="rect">
            <a:avLst/>
          </a:prstGeom>
          <a:ln>
            <a:solidFill>
              <a:schemeClr val="tx1"/>
            </a:solidFill>
          </a:ln>
        </p:spPr>
      </p:pic>
      <p:sp>
        <p:nvSpPr>
          <p:cNvPr id="17" name="Rectángulo 16"/>
          <p:cNvSpPr/>
          <p:nvPr/>
        </p:nvSpPr>
        <p:spPr>
          <a:xfrm>
            <a:off x="495550" y="4818525"/>
            <a:ext cx="1865376" cy="261610"/>
          </a:xfrm>
          <a:prstGeom prst="rect">
            <a:avLst/>
          </a:prstGeom>
        </p:spPr>
        <p:txBody>
          <a:bodyPr wrap="square">
            <a:spAutoFit/>
          </a:bodyPr>
          <a:lstStyle/>
          <a:p>
            <a:pPr algn="ctr"/>
            <a:r>
              <a:rPr lang="es-CL" sz="1100" b="1" dirty="0">
                <a:latin typeface="Arial" panose="020B0604020202020204" pitchFamily="34" charset="0"/>
                <a:cs typeface="Arial" panose="020B0604020202020204" pitchFamily="34" charset="0"/>
              </a:rPr>
              <a:t>(UNCLOS)</a:t>
            </a:r>
            <a:endParaRPr lang="es-CL" sz="1100" dirty="0"/>
          </a:p>
        </p:txBody>
      </p:sp>
      <p:sp>
        <p:nvSpPr>
          <p:cNvPr id="18" name="AutoShape 6" descr="La Convención de las Naciones Unidas sobre el Derecho del Mar, comúnmente  conocida como la Convemar o UNCLOS por sus siglas en inglés (United Nations  Convention on the Law of the Se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dirty="0"/>
          </a:p>
        </p:txBody>
      </p:sp>
      <p:pic>
        <p:nvPicPr>
          <p:cNvPr id="19" name="Imagen 18"/>
          <p:cNvPicPr>
            <a:picLocks noChangeAspect="1"/>
          </p:cNvPicPr>
          <p:nvPr/>
        </p:nvPicPr>
        <p:blipFill>
          <a:blip r:embed="rId5"/>
          <a:stretch>
            <a:fillRect/>
          </a:stretch>
        </p:blipFill>
        <p:spPr>
          <a:xfrm>
            <a:off x="357918" y="2677885"/>
            <a:ext cx="2140640" cy="2140640"/>
          </a:xfrm>
          <a:prstGeom prst="rect">
            <a:avLst/>
          </a:prstGeom>
          <a:ln>
            <a:solidFill>
              <a:schemeClr val="tx1"/>
            </a:solidFill>
          </a:ln>
        </p:spPr>
      </p:pic>
      <p:sp>
        <p:nvSpPr>
          <p:cNvPr id="20" name="Rectángulo 19"/>
          <p:cNvSpPr/>
          <p:nvPr/>
        </p:nvSpPr>
        <p:spPr>
          <a:xfrm>
            <a:off x="7820128" y="1423460"/>
            <a:ext cx="1421217" cy="600164"/>
          </a:xfrm>
          <a:prstGeom prst="rect">
            <a:avLst/>
          </a:prstGeom>
        </p:spPr>
        <p:txBody>
          <a:bodyPr wrap="square">
            <a:spAutoFit/>
          </a:bodyPr>
          <a:lstStyle/>
          <a:p>
            <a:r>
              <a:rPr lang="es-CL" sz="1100" b="1" dirty="0">
                <a:latin typeface="Arial" panose="020B0604020202020204" pitchFamily="34" charset="0"/>
                <a:cs typeface="Arial" panose="020B0604020202020204" pitchFamily="34" charset="0"/>
              </a:rPr>
              <a:t>CÓDIGO DE INVESTIGACIÓN DE SINIESTROS </a:t>
            </a:r>
            <a:endParaRPr lang="es-CL" sz="1100" dirty="0"/>
          </a:p>
        </p:txBody>
      </p:sp>
      <p:pic>
        <p:nvPicPr>
          <p:cNvPr id="22" name="Imagen 21"/>
          <p:cNvPicPr>
            <a:picLocks noChangeAspect="1"/>
          </p:cNvPicPr>
          <p:nvPr/>
        </p:nvPicPr>
        <p:blipFill>
          <a:blip r:embed="rId6"/>
          <a:stretch>
            <a:fillRect/>
          </a:stretch>
        </p:blipFill>
        <p:spPr>
          <a:xfrm>
            <a:off x="6735302" y="1038034"/>
            <a:ext cx="928145" cy="1292352"/>
          </a:xfrm>
          <a:prstGeom prst="rect">
            <a:avLst/>
          </a:prstGeom>
          <a:ln>
            <a:solidFill>
              <a:schemeClr val="tx1"/>
            </a:solidFill>
          </a:ln>
        </p:spPr>
      </p:pic>
      <p:sp>
        <p:nvSpPr>
          <p:cNvPr id="3" name="AutoShape 2" descr="Amazon.com: STCW including 2010 Manila Amendments, 2017 Edition (STCW  Incluidas las Enmiedas de Manila de 2010, Edicion 2017): 9789280102208:  IMO: Libro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dirty="0"/>
          </a:p>
        </p:txBody>
      </p:sp>
      <p:pic>
        <p:nvPicPr>
          <p:cNvPr id="21" name="Imagen 20"/>
          <p:cNvPicPr>
            <a:picLocks noChangeAspect="1"/>
          </p:cNvPicPr>
          <p:nvPr/>
        </p:nvPicPr>
        <p:blipFill>
          <a:blip r:embed="rId7"/>
          <a:stretch>
            <a:fillRect/>
          </a:stretch>
        </p:blipFill>
        <p:spPr>
          <a:xfrm>
            <a:off x="3087990" y="3887134"/>
            <a:ext cx="925818" cy="1262621"/>
          </a:xfrm>
          <a:prstGeom prst="rect">
            <a:avLst/>
          </a:prstGeom>
          <a:ln>
            <a:solidFill>
              <a:schemeClr val="tx1"/>
            </a:solidFill>
          </a:ln>
        </p:spPr>
      </p:pic>
      <p:pic>
        <p:nvPicPr>
          <p:cNvPr id="1028" name="Picture 4" descr="Convenio De Lineas De Carga 20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7990" y="5292856"/>
            <a:ext cx="925818" cy="1282528"/>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29" name="Rectángulo 28"/>
          <p:cNvSpPr/>
          <p:nvPr/>
        </p:nvSpPr>
        <p:spPr>
          <a:xfrm>
            <a:off x="4201319" y="4148742"/>
            <a:ext cx="2395421" cy="830997"/>
          </a:xfrm>
          <a:prstGeom prst="rect">
            <a:avLst/>
          </a:prstGeom>
        </p:spPr>
        <p:txBody>
          <a:bodyPr wrap="square">
            <a:spAutoFit/>
          </a:bodyPr>
          <a:lstStyle/>
          <a:p>
            <a:r>
              <a:rPr lang="es-MX" sz="1200" b="1">
                <a:latin typeface="Arial" panose="020B0604020202020204" pitchFamily="34" charset="0"/>
              </a:rPr>
              <a:t>NORMAS MÍNIMAS SOBRE FORMACIÓN, TITULACIÓN Y GUARDIAS PARA LA GENTE DE MAR</a:t>
            </a:r>
            <a:endParaRPr lang="es-CL" sz="1200" b="1" dirty="0"/>
          </a:p>
        </p:txBody>
      </p:sp>
      <p:sp>
        <p:nvSpPr>
          <p:cNvPr id="15" name="Rectángulo 14"/>
          <p:cNvSpPr/>
          <p:nvPr/>
        </p:nvSpPr>
        <p:spPr>
          <a:xfrm>
            <a:off x="4201319" y="5617674"/>
            <a:ext cx="2199478" cy="461665"/>
          </a:xfrm>
          <a:prstGeom prst="rect">
            <a:avLst/>
          </a:prstGeom>
        </p:spPr>
        <p:txBody>
          <a:bodyPr wrap="square">
            <a:spAutoFit/>
          </a:bodyPr>
          <a:lstStyle/>
          <a:p>
            <a:r>
              <a:rPr lang="es-MX" sz="1200" b="1">
                <a:latin typeface="Arial" panose="020B0604020202020204" pitchFamily="34" charset="0"/>
              </a:rPr>
              <a:t>CONVENIO SOBRE LÍNEAS DE CARGA, 1966</a:t>
            </a:r>
            <a:endParaRPr lang="es-CL" sz="1200" dirty="0"/>
          </a:p>
        </p:txBody>
      </p:sp>
      <p:pic>
        <p:nvPicPr>
          <p:cNvPr id="4098" name="Picture 2" descr="Reglamento Internacional para prevenir abordajes - REGLAMENTO INTERNACIONAL  PARA PREVENIR LOS - Studocu">
            <a:extLst>
              <a:ext uri="{FF2B5EF4-FFF2-40B4-BE49-F238E27FC236}">
                <a16:creationId xmlns:a16="http://schemas.microsoft.com/office/drawing/2014/main" id="{637CC7AC-FB31-10EF-51F3-A395D8A5E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2219" y="1038034"/>
            <a:ext cx="999962" cy="129436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23" name="Rectángulo 22">
            <a:extLst>
              <a:ext uri="{FF2B5EF4-FFF2-40B4-BE49-F238E27FC236}">
                <a16:creationId xmlns:a16="http://schemas.microsoft.com/office/drawing/2014/main" id="{2BCEC36B-CB3C-0F3B-8ACE-780EF25FD6B3}"/>
              </a:ext>
            </a:extLst>
          </p:cNvPr>
          <p:cNvSpPr/>
          <p:nvPr/>
        </p:nvSpPr>
        <p:spPr>
          <a:xfrm>
            <a:off x="10638862" y="1108558"/>
            <a:ext cx="1421217" cy="1107996"/>
          </a:xfrm>
          <a:prstGeom prst="rect">
            <a:avLst/>
          </a:prstGeom>
        </p:spPr>
        <p:txBody>
          <a:bodyPr wrap="square">
            <a:spAutoFit/>
          </a:bodyPr>
          <a:lstStyle/>
          <a:p>
            <a:r>
              <a:rPr lang="es-CL" sz="1100" b="1" dirty="0">
                <a:latin typeface="Arial" panose="020B0604020202020204" pitchFamily="34" charset="0"/>
                <a:cs typeface="Arial" panose="020B0604020202020204" pitchFamily="34" charset="0"/>
              </a:rPr>
              <a:t>REGLAMENTO INTERNACIONAL PARA PREVENIR LOS ABORDAJES, 1972</a:t>
            </a:r>
            <a:endParaRPr lang="es-CL" sz="1100" dirty="0"/>
          </a:p>
        </p:txBody>
      </p:sp>
      <p:pic>
        <p:nvPicPr>
          <p:cNvPr id="27" name="Imagen 26">
            <a:extLst>
              <a:ext uri="{FF2B5EF4-FFF2-40B4-BE49-F238E27FC236}">
                <a16:creationId xmlns:a16="http://schemas.microsoft.com/office/drawing/2014/main" id="{A598516F-17E4-1193-DC7E-E11A1FCBD53B}"/>
              </a:ext>
            </a:extLst>
          </p:cNvPr>
          <p:cNvPicPr>
            <a:picLocks noChangeAspect="1"/>
          </p:cNvPicPr>
          <p:nvPr/>
        </p:nvPicPr>
        <p:blipFill>
          <a:blip r:embed="rId10"/>
          <a:stretch>
            <a:fillRect/>
          </a:stretch>
        </p:blipFill>
        <p:spPr>
          <a:xfrm>
            <a:off x="7243897" y="2592265"/>
            <a:ext cx="3304215" cy="4210682"/>
          </a:xfrm>
          <a:prstGeom prst="rect">
            <a:avLst/>
          </a:prstGeom>
        </p:spPr>
      </p:pic>
      <p:pic>
        <p:nvPicPr>
          <p:cNvPr id="6" name="12 Imagen" descr="dgtm.png">
            <a:extLst>
              <a:ext uri="{FF2B5EF4-FFF2-40B4-BE49-F238E27FC236}">
                <a16:creationId xmlns:a16="http://schemas.microsoft.com/office/drawing/2014/main" id="{BD3F82C4-8385-F704-238A-8E92B8ECFB32}"/>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31426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B467F54-CB57-9A44-8448-223B3DBFABA8}" type="slidenum">
              <a:rPr lang="es-CL" smtClean="0"/>
              <a:t>5</a:t>
            </a:fld>
            <a:endParaRPr lang="es-CL" dirty="0"/>
          </a:p>
        </p:txBody>
      </p:sp>
      <p:sp>
        <p:nvSpPr>
          <p:cNvPr id="8"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4796" y="319332"/>
            <a:ext cx="7896907"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dirty="0">
                <a:solidFill>
                  <a:schemeClr val="bg1"/>
                </a:solidFill>
                <a:latin typeface="Arial" panose="020B0604020202020204" pitchFamily="34" charset="0"/>
                <a:cs typeface="Arial" panose="020B0604020202020204" pitchFamily="34" charset="0"/>
              </a:rPr>
              <a:t>III.-	SERVICIO HIDROGRÁFICO Y OCEANOGRÁFICO DE LA ARMADA </a:t>
            </a:r>
            <a:r>
              <a:rPr lang="es-MX" sz="1600" b="1" kern="0">
                <a:solidFill>
                  <a:schemeClr val="bg1"/>
                </a:solidFill>
                <a:latin typeface="Arial" panose="020B0604020202020204" pitchFamily="34" charset="0"/>
                <a:cs typeface="Arial" panose="020B0604020202020204" pitchFamily="34" charset="0"/>
              </a:rPr>
              <a:t>(SHOA)</a:t>
            </a:r>
            <a:endParaRPr lang="es-CL" sz="1600" b="1" kern="0" dirty="0">
              <a:solidFill>
                <a:schemeClr val="bg1"/>
              </a:solidFill>
              <a:latin typeface="Arial" panose="020B0604020202020204" pitchFamily="34" charset="0"/>
              <a:cs typeface="Arial" panose="020B0604020202020204" pitchFamily="34" charset="0"/>
            </a:endParaRPr>
          </a:p>
        </p:txBody>
      </p:sp>
      <p:pic>
        <p:nvPicPr>
          <p:cNvPr id="11" name="Marcador de posición de imagen 16">
            <a:extLst>
              <a:ext uri="{FF2B5EF4-FFF2-40B4-BE49-F238E27FC236}">
                <a16:creationId xmlns:a16="http://schemas.microsoft.com/office/drawing/2014/main" id="{081C4900-E577-C072-FC33-2340661EE8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7636" y="3504701"/>
            <a:ext cx="3022413" cy="3061361"/>
          </a:xfrm>
          <a:prstGeom prst="rect">
            <a:avLst/>
          </a:prstGeom>
          <a:ln>
            <a:solidFill>
              <a:schemeClr val="tx1"/>
            </a:solidFill>
          </a:ln>
        </p:spPr>
      </p:pic>
      <p:sp>
        <p:nvSpPr>
          <p:cNvPr id="12" name="CuadroTexto 11">
            <a:extLst>
              <a:ext uri="{FF2B5EF4-FFF2-40B4-BE49-F238E27FC236}">
                <a16:creationId xmlns:a16="http://schemas.microsoft.com/office/drawing/2014/main" id="{8CAC7348-26C9-F197-6B40-A6B2CEBDD5E9}"/>
              </a:ext>
            </a:extLst>
          </p:cNvPr>
          <p:cNvSpPr txBox="1"/>
          <p:nvPr/>
        </p:nvSpPr>
        <p:spPr>
          <a:xfrm>
            <a:off x="3477663" y="1430747"/>
            <a:ext cx="7876137" cy="1699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30000"/>
              </a:lnSpc>
            </a:pPr>
            <a:r>
              <a:rPr lang="es-ES" b="1" dirty="0">
                <a:latin typeface="Arial" panose="020B0604020202020204" pitchFamily="34" charset="0"/>
                <a:cs typeface="Arial" panose="020B0604020202020204" pitchFamily="34" charset="0"/>
              </a:rPr>
              <a:t>MISIÓN:</a:t>
            </a:r>
          </a:p>
          <a:p>
            <a:pPr algn="just">
              <a:lnSpc>
                <a:spcPct val="130000"/>
              </a:lnSpc>
            </a:pPr>
            <a:r>
              <a:rPr lang="es-419" sz="1600" b="1" u="sng">
                <a:solidFill>
                  <a:srgbClr val="FF0000"/>
                </a:solidFill>
                <a:latin typeface="Arial" panose="020B0604020202020204" pitchFamily="34" charset="0"/>
                <a:cs typeface="Arial" panose="020B0604020202020204" pitchFamily="34" charset="0"/>
              </a:rPr>
              <a:t>PROPORCIONAR LOS ELEMENTOS TÉCNICOS,  LAS INFORMACIONES Y  ASISTENCIA TÉCNICA</a:t>
            </a:r>
            <a:r>
              <a:rPr lang="es-419" sz="1600" b="1">
                <a:solidFill>
                  <a:srgbClr val="FF0000"/>
                </a:solidFill>
                <a:latin typeface="Arial" panose="020B0604020202020204" pitchFamily="34" charset="0"/>
                <a:cs typeface="Arial" panose="020B0604020202020204" pitchFamily="34" charset="0"/>
              </a:rPr>
              <a:t> </a:t>
            </a:r>
            <a:r>
              <a:rPr lang="es-419" sz="1600" b="1">
                <a:solidFill>
                  <a:schemeClr val="tx1"/>
                </a:solidFill>
                <a:latin typeface="Arial" panose="020B0604020202020204" pitchFamily="34" charset="0"/>
                <a:cs typeface="Arial" panose="020B0604020202020204" pitchFamily="34" charset="0"/>
              </a:rPr>
              <a:t>DESTINADA A DAR SEGURIDAD A LA NAVEGACIÓN EN LAS VÍAS FLUVIALES Y LACUSTRES, AGUAS INTERIORES, MAR TERRITORIAL Y EN ALTA MAR CONTIGUA AL LITORAL DE CHILE.</a:t>
            </a:r>
            <a:r>
              <a:rPr lang="es-ES" sz="1600" b="1" dirty="0">
                <a:latin typeface="Arial" panose="020B0604020202020204" pitchFamily="34" charset="0"/>
                <a:cs typeface="Arial" panose="020B0604020202020204" pitchFamily="34" charset="0"/>
              </a:rPr>
              <a:t> </a:t>
            </a:r>
            <a:endParaRPr lang="es-419" sz="1600" b="1">
              <a:solidFill>
                <a:schemeClr val="tx1"/>
              </a:solidFill>
              <a:latin typeface="Arial" panose="020B0604020202020204" pitchFamily="34" charset="0"/>
              <a:cs typeface="Arial" panose="020B0604020202020204" pitchFamily="34" charset="0"/>
            </a:endParaRPr>
          </a:p>
        </p:txBody>
      </p:sp>
      <p:pic>
        <p:nvPicPr>
          <p:cNvPr id="15" name="Imagen 23" descr="ESCUDO SHOA-09.png">
            <a:extLst>
              <a:ext uri="{FF2B5EF4-FFF2-40B4-BE49-F238E27FC236}">
                <a16:creationId xmlns:a16="http://schemas.microsoft.com/office/drawing/2014/main" id="{9CB6D14D-F5EC-8DF2-6021-1E8562D6C6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80" y="1166936"/>
            <a:ext cx="2134924" cy="2134924"/>
          </a:xfrm>
          <a:prstGeom prst="rect">
            <a:avLst/>
          </a:prstGeom>
        </p:spPr>
      </p:pic>
      <p:sp>
        <p:nvSpPr>
          <p:cNvPr id="19" name="Rectangle 7">
            <a:extLst>
              <a:ext uri="{FF2B5EF4-FFF2-40B4-BE49-F238E27FC236}">
                <a16:creationId xmlns:a16="http://schemas.microsoft.com/office/drawing/2014/main" id="{3663F343-DA11-0528-44E6-3D11EDBD914F}"/>
              </a:ext>
            </a:extLst>
          </p:cNvPr>
          <p:cNvSpPr>
            <a:spLocks/>
          </p:cNvSpPr>
          <p:nvPr/>
        </p:nvSpPr>
        <p:spPr>
          <a:xfrm>
            <a:off x="3477663" y="3489314"/>
            <a:ext cx="3217051" cy="1231106"/>
          </a:xfrm>
          <a:prstGeom prst="rect">
            <a:avLst/>
          </a:prstGeom>
          <a:noFill/>
          <a:ln w="28575" cap="sq" algn="ctr">
            <a:solidFill>
              <a:srgbClr val="00133A"/>
            </a:solidFill>
            <a:miter lim="800000"/>
            <a:headEnd type="none" w="sm" len="sm"/>
            <a:tailEnd type="none" w="sm" len="sm"/>
          </a:ln>
          <a:effectLst>
            <a:outerShdw sx="1000" sy="1000" algn="ctr" rotWithShape="0">
              <a:srgbClr val="000000"/>
            </a:outerShdw>
          </a:effectLst>
        </p:spPr>
        <p:txBody>
          <a:bodyPr wrap="square" anchor="ctr">
            <a:spAutoFit/>
          </a:bodyPr>
          <a:lstStyle/>
          <a:p>
            <a:pPr eaLnBrk="0" fontAlgn="base" hangingPunct="0">
              <a:spcBef>
                <a:spcPct val="0"/>
              </a:spcBef>
              <a:spcAft>
                <a:spcPct val="0"/>
              </a:spcAft>
            </a:pPr>
            <a:r>
              <a:rPr lang="en-US" sz="1600" b="1" kern="0" dirty="0">
                <a:latin typeface="Arial" panose="020B0604020202020204" pitchFamily="34" charset="0"/>
                <a:cs typeface="Arial" panose="020B0604020202020204" pitchFamily="34" charset="0"/>
              </a:rPr>
              <a:t>SEGURIDAD:</a:t>
            </a:r>
          </a:p>
          <a:p>
            <a:pPr eaLnBrk="0" fontAlgn="base" hangingPunct="0">
              <a:spcBef>
                <a:spcPct val="0"/>
              </a:spcBef>
              <a:spcAft>
                <a:spcPct val="0"/>
              </a:spcAft>
            </a:pPr>
            <a:endParaRPr lang="en-US" sz="1600" b="1" kern="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s-CL" sz="1400" kern="0" dirty="0">
                <a:latin typeface="Arial" panose="020B0604020202020204" pitchFamily="34" charset="0"/>
                <a:cs typeface="Arial" panose="020B0604020202020204" pitchFamily="34" charset="0"/>
              </a:rPr>
              <a:t>A LA NAVEGACIÓN EN LAS VÍAS FLUVIALES, LACUSTRE, AGUAS INTERIORES Y MAR TERRITORIAL</a:t>
            </a:r>
          </a:p>
        </p:txBody>
      </p:sp>
      <p:sp>
        <p:nvSpPr>
          <p:cNvPr id="21" name="Rectangle 6">
            <a:extLst>
              <a:ext uri="{FF2B5EF4-FFF2-40B4-BE49-F238E27FC236}">
                <a16:creationId xmlns:a16="http://schemas.microsoft.com/office/drawing/2014/main" id="{D3DBCBEC-A241-BC39-AD78-A00C7437BC25}"/>
              </a:ext>
            </a:extLst>
          </p:cNvPr>
          <p:cNvSpPr/>
          <p:nvPr/>
        </p:nvSpPr>
        <p:spPr>
          <a:xfrm>
            <a:off x="3488549" y="5520340"/>
            <a:ext cx="4412775" cy="539058"/>
          </a:xfrm>
          <a:prstGeom prst="rect">
            <a:avLst/>
          </a:prstGeom>
        </p:spPr>
        <p:txBody>
          <a:bodyPr wrap="square">
            <a:spAutoFit/>
          </a:bodyPr>
          <a:lstStyle/>
          <a:p>
            <a:pPr>
              <a:lnSpc>
                <a:spcPts val="3800"/>
              </a:lnSpc>
            </a:pPr>
            <a:endParaRPr lang="en-US" sz="2400" b="0" dirty="0">
              <a:solidFill>
                <a:schemeClr val="tx1"/>
              </a:solidFill>
              <a:latin typeface="Calibri" panose="020F0502020204030204" pitchFamily="34" charset="0"/>
              <a:ea typeface="Source Sans Pro" charset="0"/>
              <a:cs typeface="Calibri" panose="020F0502020204030204" pitchFamily="34" charset="0"/>
            </a:endParaRPr>
          </a:p>
        </p:txBody>
      </p:sp>
      <p:sp>
        <p:nvSpPr>
          <p:cNvPr id="23" name="Rectangle 7">
            <a:extLst>
              <a:ext uri="{FF2B5EF4-FFF2-40B4-BE49-F238E27FC236}">
                <a16:creationId xmlns:a16="http://schemas.microsoft.com/office/drawing/2014/main" id="{7E61B81C-70EA-0CCD-5E8E-7DA56FE8E235}"/>
              </a:ext>
            </a:extLst>
          </p:cNvPr>
          <p:cNvSpPr/>
          <p:nvPr/>
        </p:nvSpPr>
        <p:spPr>
          <a:xfrm>
            <a:off x="6972327" y="3504701"/>
            <a:ext cx="4381472" cy="1231106"/>
          </a:xfrm>
          <a:prstGeom prst="rect">
            <a:avLst/>
          </a:prstGeom>
          <a:noFill/>
          <a:ln w="28575" cap="sq" algn="ctr">
            <a:solidFill>
              <a:srgbClr val="00133A"/>
            </a:solidFill>
            <a:miter lim="800000"/>
            <a:headEnd type="none" w="sm" len="sm"/>
            <a:tailEnd type="none" w="sm" len="sm"/>
          </a:ln>
          <a:effectLst>
            <a:outerShdw sx="1000" sy="1000" algn="ctr" rotWithShape="0">
              <a:srgbClr val="000000"/>
            </a:outerShdw>
          </a:effectLst>
        </p:spPr>
        <p:txBody>
          <a:bodyPr wrap="square" anchor="ctr">
            <a:spAutoFit/>
          </a:bodyPr>
          <a:lstStyle/>
          <a:p>
            <a:pPr eaLnBrk="0" fontAlgn="base" hangingPunct="0">
              <a:spcBef>
                <a:spcPct val="0"/>
              </a:spcBef>
              <a:spcAft>
                <a:spcPct val="0"/>
              </a:spcAft>
            </a:pPr>
            <a:r>
              <a:rPr lang="en-US" sz="1600" b="1" kern="0" dirty="0">
                <a:latin typeface="Arial" panose="020B0604020202020204" pitchFamily="34" charset="0"/>
                <a:cs typeface="Arial" panose="020B0604020202020204" pitchFamily="34" charset="0"/>
              </a:rPr>
              <a:t>CONTRIBUYE</a:t>
            </a:r>
            <a:r>
              <a:rPr lang="en-US" sz="1600" kern="0" dirty="0">
                <a:latin typeface="Arial" panose="020B0604020202020204" pitchFamily="34" charset="0"/>
                <a:cs typeface="Arial" panose="020B0604020202020204" pitchFamily="34" charset="0"/>
              </a:rPr>
              <a:t>:</a:t>
            </a:r>
          </a:p>
          <a:p>
            <a:pPr eaLnBrk="0" fontAlgn="base" hangingPunct="0">
              <a:spcBef>
                <a:spcPct val="0"/>
              </a:spcBef>
              <a:spcAft>
                <a:spcPct val="0"/>
              </a:spcAft>
            </a:pPr>
            <a:endParaRPr lang="en-US" sz="1600" kern="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s-CL" sz="1400" kern="0" dirty="0">
                <a:latin typeface="Arial" panose="020B0604020202020204" pitchFamily="34" charset="0"/>
                <a:cs typeface="Arial" panose="020B0604020202020204" pitchFamily="34" charset="0"/>
                <a:sym typeface="Calibri"/>
              </a:rPr>
              <a:t>MEDIANTE LA INVESTIGACIÓN AL DESARROLLO Y FOMENTO DE OTRAS ACTIVIDADES AFINES DE INTERÉS PARA EL PAÍS.</a:t>
            </a:r>
          </a:p>
        </p:txBody>
      </p:sp>
      <p:sp>
        <p:nvSpPr>
          <p:cNvPr id="25" name="Rectángulo 24"/>
          <p:cNvSpPr/>
          <p:nvPr/>
        </p:nvSpPr>
        <p:spPr>
          <a:xfrm>
            <a:off x="3477662" y="5002133"/>
            <a:ext cx="7876137" cy="1354217"/>
          </a:xfrm>
          <a:prstGeom prst="rect">
            <a:avLst/>
          </a:prstGeom>
          <a:noFill/>
          <a:ln w="28575" cap="sq" algn="ctr">
            <a:solidFill>
              <a:srgbClr val="00133A"/>
            </a:solidFill>
            <a:miter lim="800000"/>
            <a:headEnd type="none" w="sm" len="sm"/>
            <a:tailEnd type="none" w="sm" len="sm"/>
          </a:ln>
          <a:effectLst>
            <a:outerShdw sx="1000" sy="1000" algn="ctr" rotWithShape="0">
              <a:srgbClr val="000000"/>
            </a:outerShdw>
          </a:effectLst>
        </p:spPr>
        <p:txBody>
          <a:bodyPr wrap="square" anchor="ctr">
            <a:spAutoFit/>
          </a:bodyPr>
          <a:lstStyle/>
          <a:p>
            <a:pPr eaLnBrk="0" fontAlgn="base" hangingPunct="0">
              <a:spcBef>
                <a:spcPct val="0"/>
              </a:spcBef>
              <a:spcAft>
                <a:spcPct val="0"/>
              </a:spcAft>
            </a:pPr>
            <a:r>
              <a:rPr lang="en-US" sz="1600" b="1" kern="0" dirty="0">
                <a:latin typeface="Arial" panose="020B0604020202020204" pitchFamily="34" charset="0"/>
                <a:cs typeface="Arial" panose="020B0604020202020204" pitchFamily="34" charset="0"/>
              </a:rPr>
              <a:t>CONSTITUYE</a:t>
            </a:r>
            <a:r>
              <a:rPr lang="en-US" sz="1400" b="1" kern="0" dirty="0">
                <a:latin typeface="Arial" panose="020B0604020202020204" pitchFamily="34" charset="0"/>
                <a:cs typeface="Arial" panose="020B0604020202020204" pitchFamily="34" charset="0"/>
              </a:rPr>
              <a:t>:</a:t>
            </a:r>
          </a:p>
          <a:p>
            <a:pPr eaLnBrk="0" fontAlgn="base" hangingPunct="0">
              <a:spcBef>
                <a:spcPct val="0"/>
              </a:spcBef>
              <a:spcAft>
                <a:spcPct val="0"/>
              </a:spcAft>
            </a:pPr>
            <a:endParaRPr lang="en-US" sz="1400" b="1" kern="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400" kern="0" dirty="0">
                <a:latin typeface="Arial" panose="020B0604020202020204" pitchFamily="34" charset="0"/>
                <a:cs typeface="Arial" panose="020B0604020202020204" pitchFamily="34" charset="0"/>
              </a:rPr>
              <a:t>UN SERVICIO OFICIAL, TÉCNICO Y PERMANENTE DEL ESTADO RESPECTO A:</a:t>
            </a:r>
          </a:p>
          <a:p>
            <a:pPr eaLnBrk="0" fontAlgn="base" hangingPunct="0">
              <a:spcBef>
                <a:spcPct val="0"/>
              </a:spcBef>
              <a:spcAft>
                <a:spcPct val="0"/>
              </a:spcAft>
            </a:pPr>
            <a:endParaRPr lang="en-US" sz="1400" kern="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200" kern="0" dirty="0">
                <a:latin typeface="Arial" panose="020B0604020202020204" pitchFamily="34" charset="0"/>
                <a:cs typeface="Arial" panose="020B0604020202020204" pitchFamily="34" charset="0"/>
              </a:rPr>
              <a:t>HIDROGRAFÍA, CARTOGRAFÍA NÁUTICA, </a:t>
            </a:r>
            <a:r>
              <a:rPr lang="es-ES_tradnl" sz="1200" kern="0" dirty="0">
                <a:latin typeface="Arial" panose="020B0604020202020204" pitchFamily="34" charset="0"/>
                <a:cs typeface="Arial" panose="020B0604020202020204" pitchFamily="34" charset="0"/>
              </a:rPr>
              <a:t>OCEANOGRAFÍA, MAREMOTOS (zonas críticas, áreas seguras), GEOGRAFÍA NÁUTICA, NAVEGACIÓN, ASTRONOMÍA NÁUTICA, SEÑAL HORARIA</a:t>
            </a:r>
            <a:r>
              <a:rPr lang="en-US" sz="1200" kern="0" dirty="0">
                <a:latin typeface="Arial" panose="020B0604020202020204" pitchFamily="34" charset="0"/>
                <a:cs typeface="Arial" panose="020B0604020202020204" pitchFamily="34" charset="0"/>
              </a:rPr>
              <a:t>.</a:t>
            </a:r>
            <a:endParaRPr lang="es-CL" sz="1200" kern="0" dirty="0">
              <a:latin typeface="Arial" panose="020B0604020202020204" pitchFamily="34" charset="0"/>
              <a:cs typeface="Arial" panose="020B0604020202020204" pitchFamily="34" charset="0"/>
            </a:endParaRPr>
          </a:p>
        </p:txBody>
      </p:sp>
      <p:pic>
        <p:nvPicPr>
          <p:cNvPr id="2" name="12 Imagen" descr="dgtm.png">
            <a:extLst>
              <a:ext uri="{FF2B5EF4-FFF2-40B4-BE49-F238E27FC236}">
                <a16:creationId xmlns:a16="http://schemas.microsoft.com/office/drawing/2014/main" id="{34F85D1E-B7A4-DC0F-3A5F-928EDAC954A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416581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CB467F54-CB57-9A44-8448-223B3DBFABA8}" type="slidenum">
              <a:rPr lang="es-CL" smtClean="0"/>
              <a:t>6</a:t>
            </a:fld>
            <a:endParaRPr lang="es-CL" dirty="0"/>
          </a:p>
        </p:txBody>
      </p:sp>
      <p:sp>
        <p:nvSpPr>
          <p:cNvPr id="8" name="Rectangle 6">
            <a:extLst>
              <a:ext uri="{FF2B5EF4-FFF2-40B4-BE49-F238E27FC236}">
                <a16:creationId xmlns:a16="http://schemas.microsoft.com/office/drawing/2014/main" id="{B05205C3-C314-FF1B-B930-61E02AEC7EA3}"/>
              </a:ext>
            </a:extLst>
          </p:cNvPr>
          <p:cNvSpPr/>
          <p:nvPr/>
        </p:nvSpPr>
        <p:spPr>
          <a:xfrm>
            <a:off x="0"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4796" y="319332"/>
            <a:ext cx="7896907"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dirty="0">
                <a:solidFill>
                  <a:schemeClr val="bg1"/>
                </a:solidFill>
                <a:latin typeface="Arial" panose="020B0604020202020204" pitchFamily="34" charset="0"/>
                <a:cs typeface="Arial" panose="020B0604020202020204" pitchFamily="34" charset="0"/>
              </a:rPr>
              <a:t>III.-	SERVICIO HIDROGRÁFICO Y OCEANOGRÁFICO DE LA ARMADA </a:t>
            </a:r>
            <a:r>
              <a:rPr lang="es-MX" sz="1600" b="1" kern="0">
                <a:solidFill>
                  <a:schemeClr val="bg1"/>
                </a:solidFill>
                <a:latin typeface="Arial" panose="020B0604020202020204" pitchFamily="34" charset="0"/>
                <a:cs typeface="Arial" panose="020B0604020202020204" pitchFamily="34" charset="0"/>
              </a:rPr>
              <a:t>(SHOA)</a:t>
            </a:r>
            <a:endParaRPr lang="es-CL" sz="1600" b="1" kern="0" dirty="0">
              <a:solidFill>
                <a:schemeClr val="bg1"/>
              </a:solidFill>
              <a:latin typeface="Arial" panose="020B0604020202020204" pitchFamily="34" charset="0"/>
              <a:cs typeface="Arial" panose="020B0604020202020204" pitchFamily="34" charset="0"/>
            </a:endParaRPr>
          </a:p>
        </p:txBody>
      </p:sp>
      <p:sp>
        <p:nvSpPr>
          <p:cNvPr id="65" name="2 CuadroTexto">
            <a:extLst>
              <a:ext uri="{FF2B5EF4-FFF2-40B4-BE49-F238E27FC236}">
                <a16:creationId xmlns:a16="http://schemas.microsoft.com/office/drawing/2014/main" id="{BE7C65C3-107A-2BDF-F823-6C1BBE03CEFE}"/>
              </a:ext>
            </a:extLst>
          </p:cNvPr>
          <p:cNvSpPr txBox="1"/>
          <p:nvPr/>
        </p:nvSpPr>
        <p:spPr>
          <a:xfrm>
            <a:off x="443500" y="1866297"/>
            <a:ext cx="2414406" cy="1200329"/>
          </a:xfrm>
          <a:prstGeom prst="rect">
            <a:avLst/>
          </a:prstGeom>
          <a:solidFill>
            <a:schemeClr val="bg1"/>
          </a:solidFill>
          <a:ln>
            <a:noFill/>
          </a:ln>
        </p:spPr>
        <p:txBody>
          <a:bodyPr wrap="square" rtlCol="0">
            <a:spAutoFit/>
          </a:bodyPr>
          <a:lstStyle/>
          <a:p>
            <a:pPr algn="ctr"/>
            <a:r>
              <a:rPr lang="es-ES" b="1" dirty="0">
                <a:latin typeface="Arial" panose="020B0604020202020204" pitchFamily="34" charset="0"/>
                <a:cs typeface="Arial" panose="020B0604020202020204" pitchFamily="34" charset="0"/>
              </a:rPr>
              <a:t>REQUERIMIENTOS PARA LA ELABORACIÓN DE CARTAS NÁUTICAS </a:t>
            </a:r>
          </a:p>
        </p:txBody>
      </p:sp>
      <p:grpSp>
        <p:nvGrpSpPr>
          <p:cNvPr id="66" name="Grupo 65">
            <a:extLst>
              <a:ext uri="{FF2B5EF4-FFF2-40B4-BE49-F238E27FC236}">
                <a16:creationId xmlns:a16="http://schemas.microsoft.com/office/drawing/2014/main" id="{F9317A2C-B80C-DD9F-11BB-7302D4D0ABAA}"/>
              </a:ext>
            </a:extLst>
          </p:cNvPr>
          <p:cNvGrpSpPr/>
          <p:nvPr/>
        </p:nvGrpSpPr>
        <p:grpSpPr>
          <a:xfrm>
            <a:off x="284875" y="4101063"/>
            <a:ext cx="2647174" cy="1800322"/>
            <a:chOff x="26655738" y="-27031"/>
            <a:chExt cx="2822001" cy="3081471"/>
          </a:xfrm>
        </p:grpSpPr>
        <p:sp>
          <p:nvSpPr>
            <p:cNvPr id="67" name="Rectángulo: esquinas redondeadas 96">
              <a:extLst>
                <a:ext uri="{FF2B5EF4-FFF2-40B4-BE49-F238E27FC236}">
                  <a16:creationId xmlns:a16="http://schemas.microsoft.com/office/drawing/2014/main" id="{ADE05707-A2D6-E8CC-4D73-13C56A0CE312}"/>
                </a:ext>
              </a:extLst>
            </p:cNvPr>
            <p:cNvSpPr/>
            <p:nvPr/>
          </p:nvSpPr>
          <p:spPr>
            <a:xfrm>
              <a:off x="26655738" y="-27031"/>
              <a:ext cx="2822001" cy="3081471"/>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8" name="CuadroTexto 67">
              <a:extLst>
                <a:ext uri="{FF2B5EF4-FFF2-40B4-BE49-F238E27FC236}">
                  <a16:creationId xmlns:a16="http://schemas.microsoft.com/office/drawing/2014/main" id="{D89412B1-80D6-253F-2F39-3FE50269B712}"/>
                </a:ext>
              </a:extLst>
            </p:cNvPr>
            <p:cNvSpPr txBox="1"/>
            <p:nvPr/>
          </p:nvSpPr>
          <p:spPr>
            <a:xfrm>
              <a:off x="26726719" y="88486"/>
              <a:ext cx="2548864" cy="2739345"/>
            </a:xfrm>
            <a:prstGeom prst="rect">
              <a:avLst/>
            </a:prstGeom>
            <a:noFill/>
            <a:ln>
              <a:noFill/>
            </a:ln>
          </p:spPr>
          <p:txBody>
            <a:bodyPr wrap="square" rtlCol="0">
              <a:spAutoFit/>
            </a:bodyPr>
            <a:lstStyle/>
            <a:p>
              <a:pPr algn="ctr"/>
              <a:r>
                <a:rPr lang="es-CL" sz="1400" b="1" dirty="0">
                  <a:solidFill>
                    <a:schemeClr val="bg1">
                      <a:lumMod val="95000"/>
                    </a:schemeClr>
                  </a:solidFill>
                  <a:latin typeface="Arial" panose="020B0604020202020204" pitchFamily="34" charset="0"/>
                  <a:cs typeface="Arial" panose="020B0604020202020204" pitchFamily="34" charset="0"/>
                </a:rPr>
                <a:t>ÁMBITO</a:t>
              </a:r>
              <a:endParaRPr lang="es-CL" sz="1400" b="1" u="sng" dirty="0">
                <a:solidFill>
                  <a:schemeClr val="bg1">
                    <a:lumMod val="95000"/>
                  </a:schemeClr>
                </a:solidFill>
                <a:latin typeface="Arial" panose="020B0604020202020204" pitchFamily="34" charset="0"/>
                <a:cs typeface="Arial" panose="020B0604020202020204" pitchFamily="34" charset="0"/>
              </a:endParaRPr>
            </a:p>
            <a:p>
              <a:pPr algn="l"/>
              <a:endParaRPr lang="es-CL" sz="1400" b="1" u="sng" dirty="0">
                <a:solidFill>
                  <a:schemeClr val="bg1">
                    <a:lumMod val="95000"/>
                  </a:schemeClr>
                </a:solidFill>
                <a:latin typeface="Arial" panose="020B0604020202020204" pitchFamily="34" charset="0"/>
                <a:cs typeface="Arial" panose="020B0604020202020204" pitchFamily="34" charset="0"/>
              </a:endParaRPr>
            </a:p>
            <a:p>
              <a:pPr marL="361950" indent="-361950" algn="l">
                <a:buFont typeface="Arial" panose="020B0604020202020204" pitchFamily="34" charset="0"/>
                <a:buChar char="•"/>
              </a:pPr>
              <a:r>
                <a:rPr lang="es-CL" sz="1400" dirty="0">
                  <a:solidFill>
                    <a:schemeClr val="bg1">
                      <a:lumMod val="95000"/>
                    </a:schemeClr>
                  </a:solidFill>
                  <a:latin typeface="Arial" panose="020B0604020202020204" pitchFamily="34" charset="0"/>
                  <a:cs typeface="Arial" panose="020B0604020202020204" pitchFamily="34" charset="0"/>
                </a:rPr>
                <a:t>MARÍTIMO PRIVADO</a:t>
              </a:r>
            </a:p>
            <a:p>
              <a:pPr marL="361950" indent="-361950" algn="l">
                <a:buFont typeface="Arial" panose="020B0604020202020204" pitchFamily="34" charset="0"/>
                <a:buChar char="•"/>
              </a:pPr>
              <a:r>
                <a:rPr lang="es-CL" sz="1400" dirty="0">
                  <a:solidFill>
                    <a:schemeClr val="bg1">
                      <a:lumMod val="95000"/>
                    </a:schemeClr>
                  </a:solidFill>
                  <a:latin typeface="Arial" panose="020B0604020202020204" pitchFamily="34" charset="0"/>
                  <a:cs typeface="Arial" panose="020B0604020202020204" pitchFamily="34" charset="0"/>
                </a:rPr>
                <a:t>MARÍTIMO PÚBLICO</a:t>
              </a:r>
            </a:p>
            <a:p>
              <a:pPr marL="361950" indent="-361950" algn="l">
                <a:buFont typeface="Arial" panose="020B0604020202020204" pitchFamily="34" charset="0"/>
                <a:buChar char="•"/>
              </a:pPr>
              <a:r>
                <a:rPr lang="es-CL" sz="1400" dirty="0">
                  <a:solidFill>
                    <a:schemeClr val="bg1">
                      <a:lumMod val="95000"/>
                    </a:schemeClr>
                  </a:solidFill>
                  <a:latin typeface="Arial" panose="020B0604020202020204" pitchFamily="34" charset="0"/>
                  <a:cs typeface="Arial" panose="020B0604020202020204" pitchFamily="34" charset="0"/>
                </a:rPr>
                <a:t>ESTATAL</a:t>
              </a:r>
            </a:p>
            <a:p>
              <a:pPr marL="361950" indent="-361950" algn="l">
                <a:buFont typeface="Arial" panose="020B0604020202020204" pitchFamily="34" charset="0"/>
                <a:buChar char="•"/>
              </a:pPr>
              <a:r>
                <a:rPr lang="es-CL" sz="1400" dirty="0">
                  <a:solidFill>
                    <a:schemeClr val="bg1">
                      <a:lumMod val="95000"/>
                    </a:schemeClr>
                  </a:solidFill>
                  <a:latin typeface="Arial" panose="020B0604020202020204" pitchFamily="34" charset="0"/>
                  <a:cs typeface="Arial" panose="020B0604020202020204" pitchFamily="34" charset="0"/>
                </a:rPr>
                <a:t>NAVAL</a:t>
              </a:r>
            </a:p>
            <a:p>
              <a:pPr marL="361950" indent="-361950" algn="l">
                <a:buFont typeface="Arial" panose="020B0604020202020204" pitchFamily="34" charset="0"/>
                <a:buChar char="•"/>
              </a:pPr>
              <a:r>
                <a:rPr lang="es-CL" sz="1400" dirty="0">
                  <a:solidFill>
                    <a:schemeClr val="bg1">
                      <a:lumMod val="95000"/>
                    </a:schemeClr>
                  </a:solidFill>
                  <a:latin typeface="Arial" panose="020B0604020202020204" pitchFamily="34" charset="0"/>
                  <a:cs typeface="Arial" panose="020B0604020202020204" pitchFamily="34" charset="0"/>
                </a:rPr>
                <a:t>OTROS</a:t>
              </a:r>
            </a:p>
          </p:txBody>
        </p:sp>
      </p:grpSp>
      <p:sp>
        <p:nvSpPr>
          <p:cNvPr id="133" name="CuadroTexto 132">
            <a:extLst>
              <a:ext uri="{FF2B5EF4-FFF2-40B4-BE49-F238E27FC236}">
                <a16:creationId xmlns:a16="http://schemas.microsoft.com/office/drawing/2014/main" id="{49CD18FF-D965-79E8-C0B7-5FD925C4874A}"/>
              </a:ext>
            </a:extLst>
          </p:cNvPr>
          <p:cNvSpPr txBox="1"/>
          <p:nvPr/>
        </p:nvSpPr>
        <p:spPr>
          <a:xfrm>
            <a:off x="7703962" y="3181225"/>
            <a:ext cx="1477002" cy="646331"/>
          </a:xfrm>
          <a:prstGeom prst="rect">
            <a:avLst/>
          </a:prstGeom>
          <a:solidFill>
            <a:srgbClr val="00206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pPr algn="ctr"/>
            <a:r>
              <a:rPr lang="es-CL" sz="1200" b="1" dirty="0">
                <a:solidFill>
                  <a:schemeClr val="bg1"/>
                </a:solidFill>
                <a:latin typeface="Arial" panose="020B0604020202020204" pitchFamily="34" charset="0"/>
                <a:cs typeface="Arial" panose="020B0604020202020204" pitchFamily="34" charset="0"/>
              </a:rPr>
              <a:t>ESTADO MAYOR GENERAL DE LA ARMADA</a:t>
            </a:r>
          </a:p>
        </p:txBody>
      </p:sp>
      <p:cxnSp>
        <p:nvCxnSpPr>
          <p:cNvPr id="135" name="Conector recto 134"/>
          <p:cNvCxnSpPr>
            <a:stCxn id="163" idx="3"/>
          </p:cNvCxnSpPr>
          <p:nvPr/>
        </p:nvCxnSpPr>
        <p:spPr>
          <a:xfrm>
            <a:off x="4894597" y="3505649"/>
            <a:ext cx="2800393" cy="7189"/>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158" name="Grupo 157"/>
          <p:cNvGrpSpPr/>
          <p:nvPr/>
        </p:nvGrpSpPr>
        <p:grpSpPr>
          <a:xfrm>
            <a:off x="4846554" y="1732114"/>
            <a:ext cx="512874" cy="556425"/>
            <a:chOff x="4957247" y="1332064"/>
            <a:chExt cx="1344540" cy="556425"/>
          </a:xfrm>
        </p:grpSpPr>
        <p:cxnSp>
          <p:nvCxnSpPr>
            <p:cNvPr id="144" name="Conector angular 143"/>
            <p:cNvCxnSpPr/>
            <p:nvPr/>
          </p:nvCxnSpPr>
          <p:spPr>
            <a:xfrm>
              <a:off x="4957247" y="1332064"/>
              <a:ext cx="1344540" cy="266603"/>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ector angular 145"/>
            <p:cNvCxnSpPr/>
            <p:nvPr/>
          </p:nvCxnSpPr>
          <p:spPr>
            <a:xfrm flipV="1">
              <a:off x="4970362" y="1600932"/>
              <a:ext cx="1331425" cy="287557"/>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1" name="CuadroTexto 150">
            <a:extLst>
              <a:ext uri="{FF2B5EF4-FFF2-40B4-BE49-F238E27FC236}">
                <a16:creationId xmlns:a16="http://schemas.microsoft.com/office/drawing/2014/main" id="{B1227017-0665-5EB4-D322-020D56B6C800}"/>
              </a:ext>
            </a:extLst>
          </p:cNvPr>
          <p:cNvSpPr txBox="1"/>
          <p:nvPr/>
        </p:nvSpPr>
        <p:spPr>
          <a:xfrm>
            <a:off x="5342268" y="1776652"/>
            <a:ext cx="1835765" cy="461664"/>
          </a:xfrm>
          <a:prstGeom prst="rect">
            <a:avLst/>
          </a:prstGeom>
          <a:solidFill>
            <a:schemeClr val="accent1">
              <a:lumMod val="60000"/>
              <a:lumOff val="40000"/>
            </a:schemeClr>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pPr algn="ctr"/>
            <a:r>
              <a:rPr lang="es-CL" sz="1200" b="1" dirty="0">
                <a:latin typeface="Arial" panose="020B0604020202020204" pitchFamily="34" charset="0"/>
                <a:cs typeface="Arial" panose="020B0604020202020204" pitchFamily="34" charset="0"/>
              </a:rPr>
              <a:t>GOBERNACIONES MARÍTIMAS</a:t>
            </a:r>
          </a:p>
        </p:txBody>
      </p:sp>
      <p:sp>
        <p:nvSpPr>
          <p:cNvPr id="160" name="CuadroTexto 159">
            <a:extLst>
              <a:ext uri="{FF2B5EF4-FFF2-40B4-BE49-F238E27FC236}">
                <a16:creationId xmlns:a16="http://schemas.microsoft.com/office/drawing/2014/main" id="{4E76B5F2-443A-0D86-F186-2AD5BEA9C24F}"/>
              </a:ext>
            </a:extLst>
          </p:cNvPr>
          <p:cNvSpPr txBox="1"/>
          <p:nvPr/>
        </p:nvSpPr>
        <p:spPr>
          <a:xfrm>
            <a:off x="5342268" y="2611265"/>
            <a:ext cx="1835765" cy="461665"/>
          </a:xfrm>
          <a:prstGeom prst="rect">
            <a:avLst/>
          </a:prstGeom>
          <a:solidFill>
            <a:schemeClr val="accent1">
              <a:lumMod val="60000"/>
              <a:lumOff val="40000"/>
            </a:schemeClr>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pPr algn="ctr"/>
            <a:r>
              <a:rPr lang="es-CL" sz="1200" b="1" dirty="0">
                <a:latin typeface="Arial" panose="020B0604020202020204" pitchFamily="34" charset="0"/>
                <a:cs typeface="Arial" panose="020B0604020202020204" pitchFamily="34" charset="0"/>
              </a:rPr>
              <a:t>OFICINA DE</a:t>
            </a:r>
          </a:p>
          <a:p>
            <a:pPr algn="ctr"/>
            <a:r>
              <a:rPr lang="es-CL" sz="1200" b="1" dirty="0">
                <a:latin typeface="Arial" panose="020B0604020202020204" pitchFamily="34" charset="0"/>
                <a:cs typeface="Arial" panose="020B0604020202020204" pitchFamily="34" charset="0"/>
              </a:rPr>
              <a:t>PILOTOS</a:t>
            </a:r>
          </a:p>
        </p:txBody>
      </p:sp>
      <p:cxnSp>
        <p:nvCxnSpPr>
          <p:cNvPr id="162" name="Conector recto 161"/>
          <p:cNvCxnSpPr>
            <a:endCxn id="160" idx="1"/>
          </p:cNvCxnSpPr>
          <p:nvPr/>
        </p:nvCxnSpPr>
        <p:spPr>
          <a:xfrm>
            <a:off x="4866708" y="2836719"/>
            <a:ext cx="475560" cy="53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8" name="Grupo 217"/>
          <p:cNvGrpSpPr/>
          <p:nvPr/>
        </p:nvGrpSpPr>
        <p:grpSpPr>
          <a:xfrm>
            <a:off x="3392883" y="1501281"/>
            <a:ext cx="1508408" cy="4960966"/>
            <a:chOff x="3488133" y="1501281"/>
            <a:chExt cx="1508408" cy="4960966"/>
          </a:xfrm>
        </p:grpSpPr>
        <p:sp>
          <p:nvSpPr>
            <p:cNvPr id="140" name="CuadroTexto 139">
              <a:extLst>
                <a:ext uri="{FF2B5EF4-FFF2-40B4-BE49-F238E27FC236}">
                  <a16:creationId xmlns:a16="http://schemas.microsoft.com/office/drawing/2014/main" id="{B9AD5384-64FC-CEAC-10D6-B2C13D2D169B}"/>
                </a:ext>
              </a:extLst>
            </p:cNvPr>
            <p:cNvSpPr txBox="1"/>
            <p:nvPr/>
          </p:nvSpPr>
          <p:spPr>
            <a:xfrm>
              <a:off x="3488133" y="1501281"/>
              <a:ext cx="1444143" cy="461665"/>
            </a:xfrm>
            <a:prstGeom prst="rect">
              <a:avLst/>
            </a:prstGeom>
            <a:solidFill>
              <a:schemeClr val="accent1">
                <a:lumMod val="60000"/>
                <a:lumOff val="40000"/>
              </a:schemeClr>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b="1" dirty="0">
                  <a:latin typeface="Arial" panose="020B0604020202020204" pitchFamily="34" charset="0"/>
                  <a:cs typeface="Arial" panose="020B0604020202020204" pitchFamily="34" charset="0"/>
                </a:rPr>
                <a:t>ORGANISMOS PRIVADOS</a:t>
              </a:r>
            </a:p>
          </p:txBody>
        </p:sp>
        <p:sp>
          <p:nvSpPr>
            <p:cNvPr id="141" name="CuadroTexto 140">
              <a:extLst>
                <a:ext uri="{FF2B5EF4-FFF2-40B4-BE49-F238E27FC236}">
                  <a16:creationId xmlns:a16="http://schemas.microsoft.com/office/drawing/2014/main" id="{036E7F77-D73C-F733-F6F7-10AE50010C36}"/>
                </a:ext>
              </a:extLst>
            </p:cNvPr>
            <p:cNvSpPr txBox="1"/>
            <p:nvPr/>
          </p:nvSpPr>
          <p:spPr>
            <a:xfrm>
              <a:off x="3488133" y="2057966"/>
              <a:ext cx="1455534" cy="461665"/>
            </a:xfrm>
            <a:prstGeom prst="rect">
              <a:avLst/>
            </a:prstGeom>
            <a:solidFill>
              <a:schemeClr val="accent1">
                <a:lumMod val="60000"/>
                <a:lumOff val="40000"/>
              </a:schemeClr>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b="1" dirty="0">
                  <a:latin typeface="Arial" panose="020B0604020202020204" pitchFamily="34" charset="0"/>
                  <a:cs typeface="Arial" panose="020B0604020202020204" pitchFamily="34" charset="0"/>
                </a:rPr>
                <a:t>PRÁCTICOS DE PUERTO</a:t>
              </a:r>
            </a:p>
          </p:txBody>
        </p:sp>
        <p:sp>
          <p:nvSpPr>
            <p:cNvPr id="142" name="CuadroTexto 141">
              <a:extLst>
                <a:ext uri="{FF2B5EF4-FFF2-40B4-BE49-F238E27FC236}">
                  <a16:creationId xmlns:a16="http://schemas.microsoft.com/office/drawing/2014/main" id="{036E7F77-D73C-F733-F6F7-10AE50010C36}"/>
                </a:ext>
              </a:extLst>
            </p:cNvPr>
            <p:cNvSpPr txBox="1"/>
            <p:nvPr/>
          </p:nvSpPr>
          <p:spPr>
            <a:xfrm>
              <a:off x="3498932" y="2611265"/>
              <a:ext cx="1455534" cy="461665"/>
            </a:xfrm>
            <a:prstGeom prst="rect">
              <a:avLst/>
            </a:prstGeom>
            <a:solidFill>
              <a:schemeClr val="accent1">
                <a:lumMod val="60000"/>
                <a:lumOff val="40000"/>
              </a:schemeClr>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b="1" dirty="0">
                  <a:latin typeface="Arial" panose="020B0604020202020204" pitchFamily="34" charset="0"/>
                  <a:cs typeface="Arial" panose="020B0604020202020204" pitchFamily="34" charset="0"/>
                </a:rPr>
                <a:t>PRÁCTICOS DE CANALES</a:t>
              </a:r>
            </a:p>
          </p:txBody>
        </p:sp>
        <p:sp>
          <p:nvSpPr>
            <p:cNvPr id="163" name="CuadroTexto 162">
              <a:extLst>
                <a:ext uri="{FF2B5EF4-FFF2-40B4-BE49-F238E27FC236}">
                  <a16:creationId xmlns:a16="http://schemas.microsoft.com/office/drawing/2014/main" id="{06CE36D4-6794-2E17-D43E-BC4DBEF06219}"/>
                </a:ext>
              </a:extLst>
            </p:cNvPr>
            <p:cNvSpPr txBox="1"/>
            <p:nvPr/>
          </p:nvSpPr>
          <p:spPr>
            <a:xfrm>
              <a:off x="3500424" y="3274816"/>
              <a:ext cx="1489423" cy="461665"/>
            </a:xfrm>
            <a:prstGeom prst="rect">
              <a:avLst/>
            </a:prstGeom>
            <a:solidFill>
              <a:schemeClr val="accent6">
                <a:lumMod val="75000"/>
              </a:schemeClr>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b="1" dirty="0">
                  <a:solidFill>
                    <a:schemeClr val="bg1"/>
                  </a:solidFill>
                  <a:latin typeface="Arial" panose="020B0604020202020204" pitchFamily="34" charset="0"/>
                  <a:cs typeface="Arial" panose="020B0604020202020204" pitchFamily="34" charset="0"/>
                </a:rPr>
                <a:t>ORGANISMOS ESTATALES</a:t>
              </a:r>
            </a:p>
          </p:txBody>
        </p:sp>
        <p:sp>
          <p:nvSpPr>
            <p:cNvPr id="164" name="CuadroTexto 163">
              <a:extLst>
                <a:ext uri="{FF2B5EF4-FFF2-40B4-BE49-F238E27FC236}">
                  <a16:creationId xmlns:a16="http://schemas.microsoft.com/office/drawing/2014/main" id="{75B63877-F767-F0D9-FEEC-755351F384F3}"/>
                </a:ext>
              </a:extLst>
            </p:cNvPr>
            <p:cNvSpPr txBox="1"/>
            <p:nvPr/>
          </p:nvSpPr>
          <p:spPr>
            <a:xfrm>
              <a:off x="3499524" y="3865374"/>
              <a:ext cx="1490323" cy="443228"/>
            </a:xfrm>
            <a:prstGeom prst="rect">
              <a:avLst/>
            </a:prstGeom>
            <a:solidFill>
              <a:srgbClr val="00206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dirty="0">
                  <a:solidFill>
                    <a:schemeClr val="bg1"/>
                  </a:solidFill>
                  <a:latin typeface="Arial" panose="020B0604020202020204" pitchFamily="34" charset="0"/>
                  <a:cs typeface="Arial" panose="020B0604020202020204" pitchFamily="34" charset="0"/>
                </a:rPr>
                <a:t>UNIDADES DEPENDIENTES</a:t>
              </a:r>
            </a:p>
          </p:txBody>
        </p:sp>
        <p:sp>
          <p:nvSpPr>
            <p:cNvPr id="165" name="CuadroTexto 164">
              <a:extLst>
                <a:ext uri="{FF2B5EF4-FFF2-40B4-BE49-F238E27FC236}">
                  <a16:creationId xmlns:a16="http://schemas.microsoft.com/office/drawing/2014/main" id="{6461F1E8-B0A1-06F0-2CC9-7C577972AF55}"/>
                </a:ext>
              </a:extLst>
            </p:cNvPr>
            <p:cNvSpPr txBox="1"/>
            <p:nvPr/>
          </p:nvSpPr>
          <p:spPr>
            <a:xfrm>
              <a:off x="3497281" y="4440120"/>
              <a:ext cx="1489423" cy="443228"/>
            </a:xfrm>
            <a:prstGeom prst="rect">
              <a:avLst/>
            </a:prstGeom>
            <a:solidFill>
              <a:srgbClr val="00206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dirty="0">
                  <a:solidFill>
                    <a:schemeClr val="bg1"/>
                  </a:solidFill>
                  <a:latin typeface="Arial" panose="020B0604020202020204" pitchFamily="34" charset="0"/>
                  <a:cs typeface="Arial" panose="020B0604020202020204" pitchFamily="34" charset="0"/>
                </a:rPr>
                <a:t>UNIDADES DE COMBATE</a:t>
              </a:r>
            </a:p>
          </p:txBody>
        </p:sp>
        <p:sp>
          <p:nvSpPr>
            <p:cNvPr id="166" name="CuadroTexto 165">
              <a:extLst>
                <a:ext uri="{FF2B5EF4-FFF2-40B4-BE49-F238E27FC236}">
                  <a16:creationId xmlns:a16="http://schemas.microsoft.com/office/drawing/2014/main" id="{51072617-A787-0562-F3C1-3EB64C72BD04}"/>
                </a:ext>
              </a:extLst>
            </p:cNvPr>
            <p:cNvSpPr txBox="1"/>
            <p:nvPr/>
          </p:nvSpPr>
          <p:spPr>
            <a:xfrm>
              <a:off x="3500424" y="5022427"/>
              <a:ext cx="1490323" cy="443228"/>
            </a:xfrm>
            <a:prstGeom prst="rect">
              <a:avLst/>
            </a:prstGeom>
            <a:solidFill>
              <a:srgbClr val="00206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dirty="0">
                  <a:solidFill>
                    <a:schemeClr val="bg1"/>
                  </a:solidFill>
                  <a:latin typeface="Arial" panose="020B0604020202020204" pitchFamily="34" charset="0"/>
                  <a:cs typeface="Arial" panose="020B0604020202020204" pitchFamily="34" charset="0"/>
                </a:rPr>
                <a:t>UNIDADES AUXILIARES</a:t>
              </a:r>
            </a:p>
          </p:txBody>
        </p:sp>
        <p:sp>
          <p:nvSpPr>
            <p:cNvPr id="167" name="CuadroTexto 166">
              <a:extLst>
                <a:ext uri="{FF2B5EF4-FFF2-40B4-BE49-F238E27FC236}">
                  <a16:creationId xmlns:a16="http://schemas.microsoft.com/office/drawing/2014/main" id="{45EC5AF4-A21E-53F5-2E85-B2822FF2C6E5}"/>
                </a:ext>
              </a:extLst>
            </p:cNvPr>
            <p:cNvSpPr txBox="1"/>
            <p:nvPr/>
          </p:nvSpPr>
          <p:spPr>
            <a:xfrm>
              <a:off x="3494826" y="5602223"/>
              <a:ext cx="1501715" cy="461665"/>
            </a:xfrm>
            <a:prstGeom prst="rect">
              <a:avLst/>
            </a:prstGeom>
            <a:solidFill>
              <a:srgbClr val="00206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dirty="0">
                  <a:solidFill>
                    <a:schemeClr val="bg1"/>
                  </a:solidFill>
                  <a:latin typeface="Arial" panose="020B0604020202020204" pitchFamily="34" charset="0"/>
                  <a:cs typeface="Arial" panose="020B0604020202020204" pitchFamily="34" charset="0"/>
                </a:rPr>
                <a:t>INFANTERÍA DE MARINA </a:t>
              </a:r>
            </a:p>
          </p:txBody>
        </p:sp>
        <p:sp>
          <p:nvSpPr>
            <p:cNvPr id="168" name="CuadroTexto 167">
              <a:extLst>
                <a:ext uri="{FF2B5EF4-FFF2-40B4-BE49-F238E27FC236}">
                  <a16:creationId xmlns:a16="http://schemas.microsoft.com/office/drawing/2014/main" id="{0010FE69-28E6-8C69-C8FF-ECAB387D9EC1}"/>
                </a:ext>
              </a:extLst>
            </p:cNvPr>
            <p:cNvSpPr txBox="1"/>
            <p:nvPr/>
          </p:nvSpPr>
          <p:spPr>
            <a:xfrm>
              <a:off x="3502975" y="6185248"/>
              <a:ext cx="1478033" cy="276999"/>
            </a:xfrm>
            <a:prstGeom prst="rect">
              <a:avLst/>
            </a:prstGeom>
            <a:solidFill>
              <a:srgbClr val="FFC00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r>
                <a:rPr lang="es-CL" sz="1200" b="1" dirty="0">
                  <a:latin typeface="Arial" panose="020B0604020202020204" pitchFamily="34" charset="0"/>
                  <a:cs typeface="Arial" panose="020B0604020202020204" pitchFamily="34" charset="0"/>
                </a:rPr>
                <a:t>OTROS</a:t>
              </a:r>
            </a:p>
          </p:txBody>
        </p:sp>
      </p:grpSp>
      <p:grpSp>
        <p:nvGrpSpPr>
          <p:cNvPr id="170" name="Grupo 169"/>
          <p:cNvGrpSpPr/>
          <p:nvPr/>
        </p:nvGrpSpPr>
        <p:grpSpPr>
          <a:xfrm>
            <a:off x="7178030" y="1998717"/>
            <a:ext cx="514123" cy="843196"/>
            <a:chOff x="4893841" y="1179664"/>
            <a:chExt cx="1344542" cy="843196"/>
          </a:xfrm>
        </p:grpSpPr>
        <p:cxnSp>
          <p:nvCxnSpPr>
            <p:cNvPr id="171" name="Conector angular 170"/>
            <p:cNvCxnSpPr/>
            <p:nvPr/>
          </p:nvCxnSpPr>
          <p:spPr>
            <a:xfrm>
              <a:off x="4893841" y="1179664"/>
              <a:ext cx="1344542" cy="421859"/>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Conector angular 171"/>
            <p:cNvCxnSpPr/>
            <p:nvPr/>
          </p:nvCxnSpPr>
          <p:spPr>
            <a:xfrm flipV="1">
              <a:off x="4926177" y="1601523"/>
              <a:ext cx="1312206" cy="421337"/>
            </a:xfrm>
            <a:prstGeom prst="bentConnector3">
              <a:avLst>
                <a:gd name="adj1" fmla="val 50000"/>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179" name="Conector recto 178"/>
          <p:cNvCxnSpPr>
            <a:stCxn id="164" idx="3"/>
            <a:endCxn id="180" idx="1"/>
          </p:cNvCxnSpPr>
          <p:nvPr/>
        </p:nvCxnSpPr>
        <p:spPr>
          <a:xfrm>
            <a:off x="4894597" y="4086988"/>
            <a:ext cx="2809919" cy="3354"/>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0" name="CuadroTexto 179">
            <a:extLst>
              <a:ext uri="{FF2B5EF4-FFF2-40B4-BE49-F238E27FC236}">
                <a16:creationId xmlns:a16="http://schemas.microsoft.com/office/drawing/2014/main" id="{49CD18FF-D965-79E8-C0B7-5FD925C4874A}"/>
              </a:ext>
            </a:extLst>
          </p:cNvPr>
          <p:cNvSpPr txBox="1"/>
          <p:nvPr/>
        </p:nvSpPr>
        <p:spPr>
          <a:xfrm>
            <a:off x="7704516" y="3951842"/>
            <a:ext cx="1477002" cy="276999"/>
          </a:xfrm>
          <a:prstGeom prst="rect">
            <a:avLst/>
          </a:prstGeom>
          <a:solidFill>
            <a:srgbClr val="00206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pPr algn="ctr"/>
            <a:r>
              <a:rPr lang="es-CL" sz="1200" b="1" dirty="0">
                <a:solidFill>
                  <a:schemeClr val="bg1"/>
                </a:solidFill>
                <a:latin typeface="Arial" panose="020B0604020202020204" pitchFamily="34" charset="0"/>
                <a:cs typeface="Arial" panose="020B0604020202020204" pitchFamily="34" charset="0"/>
              </a:rPr>
              <a:t>ZONAS NAVALES</a:t>
            </a:r>
          </a:p>
        </p:txBody>
      </p:sp>
      <p:sp>
        <p:nvSpPr>
          <p:cNvPr id="191" name="CuadroTexto 190">
            <a:extLst>
              <a:ext uri="{FF2B5EF4-FFF2-40B4-BE49-F238E27FC236}">
                <a16:creationId xmlns:a16="http://schemas.microsoft.com/office/drawing/2014/main" id="{386963C2-44A4-F697-FC7A-58056654AC85}"/>
              </a:ext>
            </a:extLst>
          </p:cNvPr>
          <p:cNvSpPr txBox="1"/>
          <p:nvPr/>
        </p:nvSpPr>
        <p:spPr>
          <a:xfrm>
            <a:off x="10326290" y="3197779"/>
            <a:ext cx="1756574" cy="1384995"/>
          </a:xfrm>
          <a:prstGeom prst="rect">
            <a:avLst/>
          </a:prstGeom>
          <a:solidFill>
            <a:schemeClr val="accent4">
              <a:lumMod val="60000"/>
              <a:lumOff val="40000"/>
            </a:schemeClr>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pPr algn="ctr"/>
            <a:r>
              <a:rPr lang="es-CL" sz="1400" b="1" dirty="0">
                <a:latin typeface="Arial" panose="020B0604020202020204" pitchFamily="34" charset="0"/>
                <a:cs typeface="Arial" panose="020B0604020202020204" pitchFamily="34" charset="0"/>
              </a:rPr>
              <a:t>COMITÉ DIRECTIVO CARTOGRÁFICO NÁUTICO NACIONAL</a:t>
            </a:r>
          </a:p>
          <a:p>
            <a:pPr algn="ctr"/>
            <a:r>
              <a:rPr lang="es-CL" sz="1400" b="1" dirty="0">
                <a:latin typeface="Arial" panose="020B0604020202020204" pitchFamily="34" charset="0"/>
                <a:cs typeface="Arial" panose="020B0604020202020204" pitchFamily="34" charset="0"/>
              </a:rPr>
              <a:t>(CDCNN) </a:t>
            </a:r>
          </a:p>
        </p:txBody>
      </p:sp>
      <p:grpSp>
        <p:nvGrpSpPr>
          <p:cNvPr id="230" name="Grupo 229"/>
          <p:cNvGrpSpPr/>
          <p:nvPr/>
        </p:nvGrpSpPr>
        <p:grpSpPr>
          <a:xfrm>
            <a:off x="4891454" y="4661734"/>
            <a:ext cx="2813062" cy="1171322"/>
            <a:chOff x="4891454" y="4661734"/>
            <a:chExt cx="2813062" cy="1171322"/>
          </a:xfrm>
        </p:grpSpPr>
        <p:cxnSp>
          <p:nvCxnSpPr>
            <p:cNvPr id="182" name="Conector: angular 23">
              <a:extLst>
                <a:ext uri="{FF2B5EF4-FFF2-40B4-BE49-F238E27FC236}">
                  <a16:creationId xmlns:a16="http://schemas.microsoft.com/office/drawing/2014/main" id="{BD94BA6A-3BEF-4DC5-A62B-74837B6E9829}"/>
                </a:ext>
              </a:extLst>
            </p:cNvPr>
            <p:cNvCxnSpPr>
              <a:stCxn id="165" idx="3"/>
            </p:cNvCxnSpPr>
            <p:nvPr/>
          </p:nvCxnSpPr>
          <p:spPr>
            <a:xfrm>
              <a:off x="4891454" y="4661734"/>
              <a:ext cx="260833" cy="577016"/>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Conector recto 186"/>
            <p:cNvCxnSpPr>
              <a:stCxn id="166" idx="3"/>
              <a:endCxn id="207" idx="1"/>
            </p:cNvCxnSpPr>
            <p:nvPr/>
          </p:nvCxnSpPr>
          <p:spPr>
            <a:xfrm flipV="1">
              <a:off x="4895497" y="5229966"/>
              <a:ext cx="2809019" cy="14075"/>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2" name="Conector angular 201"/>
            <p:cNvCxnSpPr>
              <a:stCxn id="167" idx="3"/>
            </p:cNvCxnSpPr>
            <p:nvPr/>
          </p:nvCxnSpPr>
          <p:spPr>
            <a:xfrm flipV="1">
              <a:off x="4901291" y="5244041"/>
              <a:ext cx="250996" cy="58901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7" name="CuadroTexto 206">
            <a:extLst>
              <a:ext uri="{FF2B5EF4-FFF2-40B4-BE49-F238E27FC236}">
                <a16:creationId xmlns:a16="http://schemas.microsoft.com/office/drawing/2014/main" id="{49CD18FF-D965-79E8-C0B7-5FD925C4874A}"/>
              </a:ext>
            </a:extLst>
          </p:cNvPr>
          <p:cNvSpPr txBox="1"/>
          <p:nvPr/>
        </p:nvSpPr>
        <p:spPr>
          <a:xfrm>
            <a:off x="7704516" y="4906800"/>
            <a:ext cx="1477002" cy="646331"/>
          </a:xfrm>
          <a:prstGeom prst="rect">
            <a:avLst/>
          </a:prstGeom>
          <a:solidFill>
            <a:srgbClr val="002060"/>
          </a:solidFill>
          <a:ln w="12700" cap="rnd">
            <a:solidFill>
              <a:schemeClr val="tx1"/>
            </a:solidFill>
            <a:round/>
            <a:extLst>
              <a:ext uri="{C807C97D-BFC1-408E-A445-0C87EB9F89A2}">
                <ask:lineSketchStyleProps xmlns:ask="http://schemas.microsoft.com/office/drawing/2018/sketchyshapes" sd="1219033472">
                  <a:custGeom>
                    <a:avLst/>
                    <a:gdLst>
                      <a:gd name="connsiteX0" fmla="*/ 0 w 5042263"/>
                      <a:gd name="connsiteY0" fmla="*/ 0 h 553998"/>
                      <a:gd name="connsiteX1" fmla="*/ 459406 w 5042263"/>
                      <a:gd name="connsiteY1" fmla="*/ 0 h 553998"/>
                      <a:gd name="connsiteX2" fmla="*/ 969235 w 5042263"/>
                      <a:gd name="connsiteY2" fmla="*/ 0 h 553998"/>
                      <a:gd name="connsiteX3" fmla="*/ 1428641 w 5042263"/>
                      <a:gd name="connsiteY3" fmla="*/ 0 h 553998"/>
                      <a:gd name="connsiteX4" fmla="*/ 2039315 w 5042263"/>
                      <a:gd name="connsiteY4" fmla="*/ 0 h 553998"/>
                      <a:gd name="connsiteX5" fmla="*/ 2599567 w 5042263"/>
                      <a:gd name="connsiteY5" fmla="*/ 0 h 553998"/>
                      <a:gd name="connsiteX6" fmla="*/ 3159818 w 5042263"/>
                      <a:gd name="connsiteY6" fmla="*/ 0 h 553998"/>
                      <a:gd name="connsiteX7" fmla="*/ 3820915 w 5042263"/>
                      <a:gd name="connsiteY7" fmla="*/ 0 h 553998"/>
                      <a:gd name="connsiteX8" fmla="*/ 4431589 w 5042263"/>
                      <a:gd name="connsiteY8" fmla="*/ 0 h 553998"/>
                      <a:gd name="connsiteX9" fmla="*/ 5042263 w 5042263"/>
                      <a:gd name="connsiteY9" fmla="*/ 0 h 553998"/>
                      <a:gd name="connsiteX10" fmla="*/ 5042263 w 5042263"/>
                      <a:gd name="connsiteY10" fmla="*/ 553998 h 553998"/>
                      <a:gd name="connsiteX11" fmla="*/ 4633279 w 5042263"/>
                      <a:gd name="connsiteY11" fmla="*/ 553998 h 553998"/>
                      <a:gd name="connsiteX12" fmla="*/ 4173873 w 5042263"/>
                      <a:gd name="connsiteY12" fmla="*/ 553998 h 553998"/>
                      <a:gd name="connsiteX13" fmla="*/ 3563199 w 5042263"/>
                      <a:gd name="connsiteY13" fmla="*/ 553998 h 553998"/>
                      <a:gd name="connsiteX14" fmla="*/ 2902102 w 5042263"/>
                      <a:gd name="connsiteY14" fmla="*/ 553998 h 553998"/>
                      <a:gd name="connsiteX15" fmla="*/ 2392274 w 5042263"/>
                      <a:gd name="connsiteY15" fmla="*/ 553998 h 553998"/>
                      <a:gd name="connsiteX16" fmla="*/ 1731177 w 5042263"/>
                      <a:gd name="connsiteY16" fmla="*/ 553998 h 553998"/>
                      <a:gd name="connsiteX17" fmla="*/ 1271771 w 5042263"/>
                      <a:gd name="connsiteY17" fmla="*/ 553998 h 553998"/>
                      <a:gd name="connsiteX18" fmla="*/ 862787 w 5042263"/>
                      <a:gd name="connsiteY18" fmla="*/ 553998 h 553998"/>
                      <a:gd name="connsiteX19" fmla="*/ 0 w 5042263"/>
                      <a:gd name="connsiteY19" fmla="*/ 553998 h 553998"/>
                      <a:gd name="connsiteX20" fmla="*/ 0 w 5042263"/>
                      <a:gd name="connsiteY2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2263" h="553998" fill="none" extrusionOk="0">
                        <a:moveTo>
                          <a:pt x="0" y="0"/>
                        </a:moveTo>
                        <a:cubicBezTo>
                          <a:pt x="99723" y="-54940"/>
                          <a:pt x="251360" y="24776"/>
                          <a:pt x="459406" y="0"/>
                        </a:cubicBezTo>
                        <a:cubicBezTo>
                          <a:pt x="667452" y="-24776"/>
                          <a:pt x="798900" y="20945"/>
                          <a:pt x="969235" y="0"/>
                        </a:cubicBezTo>
                        <a:cubicBezTo>
                          <a:pt x="1139570" y="-20945"/>
                          <a:pt x="1220515" y="11639"/>
                          <a:pt x="1428641" y="0"/>
                        </a:cubicBezTo>
                        <a:cubicBezTo>
                          <a:pt x="1636767" y="-11639"/>
                          <a:pt x="1834071" y="40723"/>
                          <a:pt x="2039315" y="0"/>
                        </a:cubicBezTo>
                        <a:cubicBezTo>
                          <a:pt x="2244559" y="-40723"/>
                          <a:pt x="2376889" y="65765"/>
                          <a:pt x="2599567" y="0"/>
                        </a:cubicBezTo>
                        <a:cubicBezTo>
                          <a:pt x="2822245" y="-65765"/>
                          <a:pt x="2987757" y="58616"/>
                          <a:pt x="3159818" y="0"/>
                        </a:cubicBezTo>
                        <a:cubicBezTo>
                          <a:pt x="3331879" y="-58616"/>
                          <a:pt x="3550277" y="53423"/>
                          <a:pt x="3820915" y="0"/>
                        </a:cubicBezTo>
                        <a:cubicBezTo>
                          <a:pt x="4091553" y="-53423"/>
                          <a:pt x="4130499" y="25384"/>
                          <a:pt x="4431589" y="0"/>
                        </a:cubicBezTo>
                        <a:cubicBezTo>
                          <a:pt x="4732679" y="-25384"/>
                          <a:pt x="4860284" y="19143"/>
                          <a:pt x="5042263" y="0"/>
                        </a:cubicBezTo>
                        <a:cubicBezTo>
                          <a:pt x="5054132" y="206436"/>
                          <a:pt x="5004513" y="417579"/>
                          <a:pt x="5042263" y="553998"/>
                        </a:cubicBezTo>
                        <a:cubicBezTo>
                          <a:pt x="4933311" y="587758"/>
                          <a:pt x="4733265" y="545228"/>
                          <a:pt x="4633279" y="553998"/>
                        </a:cubicBezTo>
                        <a:cubicBezTo>
                          <a:pt x="4533293" y="562768"/>
                          <a:pt x="4295941" y="524844"/>
                          <a:pt x="4173873" y="553998"/>
                        </a:cubicBezTo>
                        <a:cubicBezTo>
                          <a:pt x="4051805" y="583152"/>
                          <a:pt x="3792126" y="510526"/>
                          <a:pt x="3563199" y="553998"/>
                        </a:cubicBezTo>
                        <a:cubicBezTo>
                          <a:pt x="3334272" y="597470"/>
                          <a:pt x="3058391" y="487913"/>
                          <a:pt x="2902102" y="553998"/>
                        </a:cubicBezTo>
                        <a:cubicBezTo>
                          <a:pt x="2745813" y="620083"/>
                          <a:pt x="2596990" y="541926"/>
                          <a:pt x="2392274" y="553998"/>
                        </a:cubicBezTo>
                        <a:cubicBezTo>
                          <a:pt x="2187558" y="566070"/>
                          <a:pt x="2034749" y="535978"/>
                          <a:pt x="1731177" y="553998"/>
                        </a:cubicBezTo>
                        <a:cubicBezTo>
                          <a:pt x="1427605" y="572018"/>
                          <a:pt x="1402888" y="511985"/>
                          <a:pt x="1271771" y="553998"/>
                        </a:cubicBezTo>
                        <a:cubicBezTo>
                          <a:pt x="1140654" y="596011"/>
                          <a:pt x="989777" y="527819"/>
                          <a:pt x="862787" y="553998"/>
                        </a:cubicBezTo>
                        <a:cubicBezTo>
                          <a:pt x="735797" y="580177"/>
                          <a:pt x="305581" y="516849"/>
                          <a:pt x="0" y="553998"/>
                        </a:cubicBezTo>
                        <a:cubicBezTo>
                          <a:pt x="-7895" y="380132"/>
                          <a:pt x="6912" y="185838"/>
                          <a:pt x="0" y="0"/>
                        </a:cubicBezTo>
                        <a:close/>
                      </a:path>
                      <a:path w="5042263" h="553998" stroke="0" extrusionOk="0">
                        <a:moveTo>
                          <a:pt x="0" y="0"/>
                        </a:moveTo>
                        <a:cubicBezTo>
                          <a:pt x="239908" y="-22383"/>
                          <a:pt x="393100" y="59974"/>
                          <a:pt x="509829" y="0"/>
                        </a:cubicBezTo>
                        <a:cubicBezTo>
                          <a:pt x="626558" y="-59974"/>
                          <a:pt x="809920" y="11804"/>
                          <a:pt x="918812" y="0"/>
                        </a:cubicBezTo>
                        <a:cubicBezTo>
                          <a:pt x="1027704" y="-11804"/>
                          <a:pt x="1253049" y="42219"/>
                          <a:pt x="1579909" y="0"/>
                        </a:cubicBezTo>
                        <a:cubicBezTo>
                          <a:pt x="1906769" y="-42219"/>
                          <a:pt x="1931940" y="44583"/>
                          <a:pt x="2089738" y="0"/>
                        </a:cubicBezTo>
                        <a:cubicBezTo>
                          <a:pt x="2247536" y="-44583"/>
                          <a:pt x="2477026" y="44278"/>
                          <a:pt x="2599567" y="0"/>
                        </a:cubicBezTo>
                        <a:cubicBezTo>
                          <a:pt x="2722108" y="-44278"/>
                          <a:pt x="3050852" y="63440"/>
                          <a:pt x="3260663" y="0"/>
                        </a:cubicBezTo>
                        <a:cubicBezTo>
                          <a:pt x="3470474" y="-63440"/>
                          <a:pt x="3494561" y="7846"/>
                          <a:pt x="3720070" y="0"/>
                        </a:cubicBezTo>
                        <a:cubicBezTo>
                          <a:pt x="3945579" y="-7846"/>
                          <a:pt x="4095015" y="71748"/>
                          <a:pt x="4381166" y="0"/>
                        </a:cubicBezTo>
                        <a:cubicBezTo>
                          <a:pt x="4667317" y="-71748"/>
                          <a:pt x="4733706" y="14453"/>
                          <a:pt x="5042263" y="0"/>
                        </a:cubicBezTo>
                        <a:cubicBezTo>
                          <a:pt x="5081543" y="144667"/>
                          <a:pt x="4987028" y="296943"/>
                          <a:pt x="5042263" y="553998"/>
                        </a:cubicBezTo>
                        <a:cubicBezTo>
                          <a:pt x="4795636" y="612820"/>
                          <a:pt x="4641017" y="543821"/>
                          <a:pt x="4482012" y="553998"/>
                        </a:cubicBezTo>
                        <a:cubicBezTo>
                          <a:pt x="4323007" y="564175"/>
                          <a:pt x="4188233" y="522660"/>
                          <a:pt x="3972183" y="553998"/>
                        </a:cubicBezTo>
                        <a:cubicBezTo>
                          <a:pt x="3756133" y="585336"/>
                          <a:pt x="3603175" y="481561"/>
                          <a:pt x="3311086" y="553998"/>
                        </a:cubicBezTo>
                        <a:cubicBezTo>
                          <a:pt x="3018997" y="626435"/>
                          <a:pt x="2912803" y="525502"/>
                          <a:pt x="2649989" y="553998"/>
                        </a:cubicBezTo>
                        <a:cubicBezTo>
                          <a:pt x="2387175" y="582494"/>
                          <a:pt x="2313263" y="523904"/>
                          <a:pt x="2190583" y="553998"/>
                        </a:cubicBezTo>
                        <a:cubicBezTo>
                          <a:pt x="2067903" y="584092"/>
                          <a:pt x="1816178" y="543427"/>
                          <a:pt x="1630332" y="553998"/>
                        </a:cubicBezTo>
                        <a:cubicBezTo>
                          <a:pt x="1444486" y="564569"/>
                          <a:pt x="1216937" y="535633"/>
                          <a:pt x="969235" y="553998"/>
                        </a:cubicBezTo>
                        <a:cubicBezTo>
                          <a:pt x="721533" y="572363"/>
                          <a:pt x="260775" y="507193"/>
                          <a:pt x="0" y="553998"/>
                        </a:cubicBezTo>
                        <a:cubicBezTo>
                          <a:pt x="-40318" y="428693"/>
                          <a:pt x="52328" y="251001"/>
                          <a:pt x="0" y="0"/>
                        </a:cubicBezTo>
                        <a:close/>
                      </a:path>
                    </a:pathLst>
                  </a:custGeom>
                  <ask:type>
                    <ask:lineSketchNone/>
                  </ask:type>
                </ask:lineSketchStyleProps>
              </a:ext>
            </a:extLst>
          </a:ln>
        </p:spPr>
        <p:txBody>
          <a:bodyPr wrap="square" rtlCol="0">
            <a:spAutoFit/>
          </a:bodyPr>
          <a:lstStyle/>
          <a:p>
            <a:pPr algn="ctr"/>
            <a:r>
              <a:rPr lang="es-CL" sz="1200" b="1" dirty="0">
                <a:solidFill>
                  <a:schemeClr val="bg1"/>
                </a:solidFill>
                <a:latin typeface="Arial" panose="020B0604020202020204" pitchFamily="34" charset="0"/>
                <a:cs typeface="Arial" panose="020B0604020202020204" pitchFamily="34" charset="0"/>
              </a:rPr>
              <a:t>ESTADO MAYOR GENERAL DE LA ARMADA</a:t>
            </a:r>
          </a:p>
        </p:txBody>
      </p:sp>
      <p:sp>
        <p:nvSpPr>
          <p:cNvPr id="209" name="Cerrar llave 208"/>
          <p:cNvSpPr/>
          <p:nvPr/>
        </p:nvSpPr>
        <p:spPr>
          <a:xfrm>
            <a:off x="9181517" y="2057966"/>
            <a:ext cx="131221" cy="367102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dirty="0"/>
          </a:p>
        </p:txBody>
      </p:sp>
      <p:cxnSp>
        <p:nvCxnSpPr>
          <p:cNvPr id="211" name="Conector recto 210"/>
          <p:cNvCxnSpPr>
            <a:cxnSpLocks/>
            <a:stCxn id="168" idx="3"/>
          </p:cNvCxnSpPr>
          <p:nvPr/>
        </p:nvCxnSpPr>
        <p:spPr>
          <a:xfrm flipV="1">
            <a:off x="4885758" y="6323747"/>
            <a:ext cx="4973003" cy="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2" name="1 Rectángulo">
            <a:extLst>
              <a:ext uri="{FF2B5EF4-FFF2-40B4-BE49-F238E27FC236}">
                <a16:creationId xmlns:a16="http://schemas.microsoft.com/office/drawing/2014/main" id="{272675E5-40AE-83DE-989D-C2ADD7F0EFC5}"/>
              </a:ext>
            </a:extLst>
          </p:cNvPr>
          <p:cNvSpPr/>
          <p:nvPr/>
        </p:nvSpPr>
        <p:spPr>
          <a:xfrm>
            <a:off x="2623110" y="973842"/>
            <a:ext cx="7402633" cy="369332"/>
          </a:xfrm>
          <a:prstGeom prst="rect">
            <a:avLst/>
          </a:prstGeom>
        </p:spPr>
        <p:txBody>
          <a:bodyPr wrap="square">
            <a:spAutoFit/>
          </a:bodyPr>
          <a:lstStyle/>
          <a:p>
            <a:pPr algn="ctr" defTabSz="397383">
              <a:defRPr/>
            </a:pPr>
            <a:r>
              <a:rPr lang="es-ES_tradnl" b="1" dirty="0">
                <a:latin typeface="Arial" panose="020B0604020202020204" pitchFamily="34" charset="0"/>
                <a:ea typeface="Roboto"/>
                <a:cs typeface="Arial" panose="020B0604020202020204" pitchFamily="34" charset="0"/>
              </a:rPr>
              <a:t>FLUJO DE LOS REQUERIMIENTOS CARTOGRÁFICOS</a:t>
            </a:r>
          </a:p>
        </p:txBody>
      </p:sp>
      <p:cxnSp>
        <p:nvCxnSpPr>
          <p:cNvPr id="214" name="Conector recto 213"/>
          <p:cNvCxnSpPr>
            <a:cxnSpLocks/>
          </p:cNvCxnSpPr>
          <p:nvPr/>
        </p:nvCxnSpPr>
        <p:spPr>
          <a:xfrm>
            <a:off x="9858762" y="4440120"/>
            <a:ext cx="0" cy="1883627"/>
          </a:xfrm>
          <a:prstGeom prst="line">
            <a:avLst/>
          </a:prstGeom>
          <a:ln w="19050">
            <a:solidFill>
              <a:schemeClr val="tx1"/>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sp>
        <p:nvSpPr>
          <p:cNvPr id="64" name="Elipse 63">
            <a:extLst>
              <a:ext uri="{FF2B5EF4-FFF2-40B4-BE49-F238E27FC236}">
                <a16:creationId xmlns:a16="http://schemas.microsoft.com/office/drawing/2014/main" id="{04F5E7F2-C84C-5F24-A42A-993B12E20359}"/>
              </a:ext>
            </a:extLst>
          </p:cNvPr>
          <p:cNvSpPr/>
          <p:nvPr/>
        </p:nvSpPr>
        <p:spPr>
          <a:xfrm>
            <a:off x="253851" y="1352921"/>
            <a:ext cx="2751881" cy="218665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2400" dirty="0"/>
          </a:p>
        </p:txBody>
      </p:sp>
      <p:pic>
        <p:nvPicPr>
          <p:cNvPr id="2" name="12 Imagen" descr="dgtm.png">
            <a:extLst>
              <a:ext uri="{FF2B5EF4-FFF2-40B4-BE49-F238E27FC236}">
                <a16:creationId xmlns:a16="http://schemas.microsoft.com/office/drawing/2014/main" id="{DF72BA28-8CAE-1BDE-2035-0AEE9AE7AD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00436" y="1622289"/>
            <a:ext cx="988010" cy="1444337"/>
          </a:xfrm>
          <a:prstGeom prst="rect">
            <a:avLst/>
          </a:prstGeom>
        </p:spPr>
      </p:pic>
      <p:pic>
        <p:nvPicPr>
          <p:cNvPr id="3" name="Imagen 23" descr="ESCUDO SHOA-09.png">
            <a:extLst>
              <a:ext uri="{FF2B5EF4-FFF2-40B4-BE49-F238E27FC236}">
                <a16:creationId xmlns:a16="http://schemas.microsoft.com/office/drawing/2014/main" id="{7F87577B-713E-7121-4CE4-271AFCAB50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9616" y="3425864"/>
            <a:ext cx="1046674" cy="1046674"/>
          </a:xfrm>
          <a:prstGeom prst="rect">
            <a:avLst/>
          </a:prstGeom>
        </p:spPr>
      </p:pic>
      <p:pic>
        <p:nvPicPr>
          <p:cNvPr id="4" name="12 Imagen" descr="dgtm.png">
            <a:extLst>
              <a:ext uri="{FF2B5EF4-FFF2-40B4-BE49-F238E27FC236}">
                <a16:creationId xmlns:a16="http://schemas.microsoft.com/office/drawing/2014/main" id="{589F8400-BB0C-7955-B7AD-753FBB5A3C8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395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51" grpId="0" animBg="1"/>
      <p:bldP spid="160" grpId="0" animBg="1"/>
      <p:bldP spid="180" grpId="0" animBg="1"/>
      <p:bldP spid="191" grpId="0" animBg="1"/>
      <p:bldP spid="207" grpId="0" animBg="1"/>
      <p:bldP spid="2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4FA5-6E47-4675-7761-10262FF1AC5A}"/>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D0257D0E-1EFD-C20F-43F1-E4530EE2F8DB}"/>
              </a:ext>
            </a:extLst>
          </p:cNvPr>
          <p:cNvSpPr>
            <a:spLocks noGrp="1"/>
          </p:cNvSpPr>
          <p:nvPr>
            <p:ph type="sldNum" sz="quarter" idx="12"/>
          </p:nvPr>
        </p:nvSpPr>
        <p:spPr/>
        <p:txBody>
          <a:bodyPr/>
          <a:lstStyle/>
          <a:p>
            <a:fld id="{CB467F54-CB57-9A44-8448-223B3DBFABA8}" type="slidenum">
              <a:rPr lang="es-CL" smtClean="0"/>
              <a:t>7</a:t>
            </a:fld>
            <a:endParaRPr lang="es-CL" dirty="0"/>
          </a:p>
        </p:txBody>
      </p:sp>
      <p:sp>
        <p:nvSpPr>
          <p:cNvPr id="8" name="Rectangle 6">
            <a:extLst>
              <a:ext uri="{FF2B5EF4-FFF2-40B4-BE49-F238E27FC236}">
                <a16:creationId xmlns:a16="http://schemas.microsoft.com/office/drawing/2014/main" id="{5A41228F-1450-2275-F103-D67BF36E6342}"/>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0065C45F-38D9-270B-98C9-400A4F748CB2}"/>
              </a:ext>
            </a:extLst>
          </p:cNvPr>
          <p:cNvSpPr/>
          <p:nvPr/>
        </p:nvSpPr>
        <p:spPr>
          <a:xfrm>
            <a:off x="1163542" y="319332"/>
            <a:ext cx="7861585"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dirty="0">
                <a:solidFill>
                  <a:schemeClr val="bg1"/>
                </a:solidFill>
                <a:latin typeface="Arial" panose="020B0604020202020204" pitchFamily="34" charset="0"/>
                <a:cs typeface="Arial" panose="020B0604020202020204" pitchFamily="34" charset="0"/>
              </a:rPr>
              <a:t>III.-	SERVICIO HIDROGRÁFICO Y OCEANOGRÁFICO DE LA ARMADA </a:t>
            </a:r>
            <a:r>
              <a:rPr lang="es-MX" sz="1600" b="1" kern="0">
                <a:solidFill>
                  <a:schemeClr val="bg1"/>
                </a:solidFill>
                <a:latin typeface="Arial" panose="020B0604020202020204" pitchFamily="34" charset="0"/>
                <a:cs typeface="Arial" panose="020B0604020202020204" pitchFamily="34" charset="0"/>
              </a:rPr>
              <a:t>(SHOA)</a:t>
            </a:r>
            <a:endParaRPr lang="es-CL" sz="1600" b="1" kern="0" dirty="0">
              <a:solidFill>
                <a:schemeClr val="bg1"/>
              </a:solidFill>
              <a:latin typeface="Arial" panose="020B0604020202020204" pitchFamily="34" charset="0"/>
              <a:cs typeface="Arial" panose="020B0604020202020204" pitchFamily="34" charset="0"/>
            </a:endParaRPr>
          </a:p>
        </p:txBody>
      </p:sp>
      <p:sp>
        <p:nvSpPr>
          <p:cNvPr id="12" name="1 Rectángulo">
            <a:extLst>
              <a:ext uri="{FF2B5EF4-FFF2-40B4-BE49-F238E27FC236}">
                <a16:creationId xmlns:a16="http://schemas.microsoft.com/office/drawing/2014/main" id="{93B4CBD1-36E2-C72E-16CC-3E81658125CC}"/>
              </a:ext>
            </a:extLst>
          </p:cNvPr>
          <p:cNvSpPr/>
          <p:nvPr/>
        </p:nvSpPr>
        <p:spPr>
          <a:xfrm>
            <a:off x="375558" y="961829"/>
            <a:ext cx="11621228" cy="323165"/>
          </a:xfrm>
          <a:prstGeom prst="rect">
            <a:avLst/>
          </a:prstGeom>
        </p:spPr>
        <p:txBody>
          <a:bodyPr wrap="square">
            <a:spAutoFit/>
          </a:bodyPr>
          <a:lstStyle/>
          <a:p>
            <a:pPr algn="ctr" defTabSz="397383">
              <a:defRPr/>
            </a:pPr>
            <a:r>
              <a:rPr lang="es-ES_tradnl" sz="1500" b="1" dirty="0">
                <a:latin typeface="Arial" panose="020B0604020202020204" pitchFamily="34" charset="0"/>
                <a:ea typeface="Roboto"/>
                <a:cs typeface="Arial" panose="020B0604020202020204" pitchFamily="34" charset="0"/>
              </a:rPr>
              <a:t>EJEMPLOS DE ACTUALIZACIÓN DE CARTOGRAFÍA NÁUTICA  QUE CONTRIBUYEN A LA SEGURIDAD A LA NAVEGACIÓN </a:t>
            </a:r>
          </a:p>
        </p:txBody>
      </p:sp>
      <p:pic>
        <p:nvPicPr>
          <p:cNvPr id="5122" name="Picture 2" descr="CARTA SHOA N° 7000 - BAHÍA CORRAL A ISLA GUAFO - SHOA">
            <a:extLst>
              <a:ext uri="{FF2B5EF4-FFF2-40B4-BE49-F238E27FC236}">
                <a16:creationId xmlns:a16="http://schemas.microsoft.com/office/drawing/2014/main" id="{6CA7C1D3-158E-FB6B-66A6-2F4B91B67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954" y="1515827"/>
            <a:ext cx="3221989" cy="50743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10" descr="Mapa tricontinental 2023. República de Chile. Map. Geografía. Territorio  Chileno.">
            <a:extLst>
              <a:ext uri="{FF2B5EF4-FFF2-40B4-BE49-F238E27FC236}">
                <a16:creationId xmlns:a16="http://schemas.microsoft.com/office/drawing/2014/main" id="{9BD09EF6-1EFE-4682-6108-2697E84DB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665" y="1515827"/>
            <a:ext cx="3741669" cy="50990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Flecha a la derecha con bandas 5">
            <a:extLst>
              <a:ext uri="{FF2B5EF4-FFF2-40B4-BE49-F238E27FC236}">
                <a16:creationId xmlns:a16="http://schemas.microsoft.com/office/drawing/2014/main" id="{15D1F270-4782-49AA-2A50-BE1FC67048F7}"/>
              </a:ext>
            </a:extLst>
          </p:cNvPr>
          <p:cNvSpPr/>
          <p:nvPr/>
        </p:nvSpPr>
        <p:spPr>
          <a:xfrm>
            <a:off x="5541612" y="2164497"/>
            <a:ext cx="1556056" cy="308942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ctángulo 6">
            <a:extLst>
              <a:ext uri="{FF2B5EF4-FFF2-40B4-BE49-F238E27FC236}">
                <a16:creationId xmlns:a16="http://schemas.microsoft.com/office/drawing/2014/main" id="{BBEA8868-D208-29E7-51D5-33C7E05BC97F}"/>
              </a:ext>
            </a:extLst>
          </p:cNvPr>
          <p:cNvSpPr/>
          <p:nvPr/>
        </p:nvSpPr>
        <p:spPr>
          <a:xfrm>
            <a:off x="8813132" y="3515181"/>
            <a:ext cx="902368" cy="5061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 name="Rectángulo 12">
            <a:extLst>
              <a:ext uri="{FF2B5EF4-FFF2-40B4-BE49-F238E27FC236}">
                <a16:creationId xmlns:a16="http://schemas.microsoft.com/office/drawing/2014/main" id="{49958232-BC21-746A-5012-7104D6E21E0B}"/>
              </a:ext>
            </a:extLst>
          </p:cNvPr>
          <p:cNvSpPr/>
          <p:nvPr/>
        </p:nvSpPr>
        <p:spPr>
          <a:xfrm>
            <a:off x="3859864" y="3181437"/>
            <a:ext cx="290754" cy="2475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1 Rectángulo">
            <a:extLst>
              <a:ext uri="{FF2B5EF4-FFF2-40B4-BE49-F238E27FC236}">
                <a16:creationId xmlns:a16="http://schemas.microsoft.com/office/drawing/2014/main" id="{502B1625-7F77-D04B-937F-F5D909B3AA09}"/>
              </a:ext>
            </a:extLst>
          </p:cNvPr>
          <p:cNvSpPr/>
          <p:nvPr/>
        </p:nvSpPr>
        <p:spPr>
          <a:xfrm>
            <a:off x="10479065" y="3368580"/>
            <a:ext cx="1556056" cy="707886"/>
          </a:xfrm>
          <a:prstGeom prst="rect">
            <a:avLst/>
          </a:prstGeom>
        </p:spPr>
        <p:txBody>
          <a:bodyPr wrap="square">
            <a:spAutoFit/>
          </a:bodyPr>
          <a:lstStyle/>
          <a:p>
            <a:pPr algn="ctr" defTabSz="397383">
              <a:defRPr/>
            </a:pPr>
            <a:r>
              <a:rPr lang="es-ES_tradnl" sz="2000" b="1" dirty="0">
                <a:latin typeface="Arial" panose="020B0604020202020204" pitchFamily="34" charset="0"/>
                <a:ea typeface="Roboto"/>
                <a:cs typeface="Arial" panose="020B0604020202020204" pitchFamily="34" charset="0"/>
              </a:rPr>
              <a:t>CANAL CHACAO</a:t>
            </a:r>
          </a:p>
        </p:txBody>
      </p:sp>
      <p:sp>
        <p:nvSpPr>
          <p:cNvPr id="15" name="1 Rectángulo">
            <a:extLst>
              <a:ext uri="{FF2B5EF4-FFF2-40B4-BE49-F238E27FC236}">
                <a16:creationId xmlns:a16="http://schemas.microsoft.com/office/drawing/2014/main" id="{4B23B375-FDA8-39FD-FCAA-CDE4DB9DCC92}"/>
              </a:ext>
            </a:extLst>
          </p:cNvPr>
          <p:cNvSpPr/>
          <p:nvPr/>
        </p:nvSpPr>
        <p:spPr>
          <a:xfrm>
            <a:off x="8159444" y="1555468"/>
            <a:ext cx="1556056" cy="338554"/>
          </a:xfrm>
          <a:prstGeom prst="rect">
            <a:avLst/>
          </a:prstGeom>
        </p:spPr>
        <p:txBody>
          <a:bodyPr wrap="square">
            <a:spAutoFit/>
          </a:bodyPr>
          <a:lstStyle/>
          <a:p>
            <a:pPr algn="ctr" defTabSz="397383">
              <a:defRPr/>
            </a:pPr>
            <a:r>
              <a:rPr lang="es-ES_tradnl" sz="1600" b="1" dirty="0">
                <a:latin typeface="Arial" panose="020B0604020202020204" pitchFamily="34" charset="0"/>
                <a:ea typeface="Roboto"/>
                <a:cs typeface="Arial" panose="020B0604020202020204" pitchFamily="34" charset="0"/>
              </a:rPr>
              <a:t>VALDIVIA</a:t>
            </a:r>
          </a:p>
        </p:txBody>
      </p:sp>
      <p:sp>
        <p:nvSpPr>
          <p:cNvPr id="17" name="1 Rectángulo">
            <a:extLst>
              <a:ext uri="{FF2B5EF4-FFF2-40B4-BE49-F238E27FC236}">
                <a16:creationId xmlns:a16="http://schemas.microsoft.com/office/drawing/2014/main" id="{F5ED51C6-3F91-4018-65DA-17CCF56EC20D}"/>
              </a:ext>
            </a:extLst>
          </p:cNvPr>
          <p:cNvSpPr/>
          <p:nvPr/>
        </p:nvSpPr>
        <p:spPr>
          <a:xfrm>
            <a:off x="7419306" y="5206021"/>
            <a:ext cx="1556056" cy="584775"/>
          </a:xfrm>
          <a:prstGeom prst="rect">
            <a:avLst/>
          </a:prstGeom>
        </p:spPr>
        <p:txBody>
          <a:bodyPr wrap="square">
            <a:spAutoFit/>
          </a:bodyPr>
          <a:lstStyle/>
          <a:p>
            <a:pPr algn="ctr" defTabSz="397383">
              <a:defRPr/>
            </a:pPr>
            <a:r>
              <a:rPr lang="es-ES_tradnl" sz="1600" b="1" dirty="0">
                <a:latin typeface="Arial" panose="020B0604020202020204" pitchFamily="34" charset="0"/>
                <a:ea typeface="Roboto"/>
                <a:cs typeface="Arial" panose="020B0604020202020204" pitchFamily="34" charset="0"/>
              </a:rPr>
              <a:t>ISLA DE CHILOÉ</a:t>
            </a:r>
          </a:p>
        </p:txBody>
      </p:sp>
      <p:sp>
        <p:nvSpPr>
          <p:cNvPr id="18" name="1 Rectángulo">
            <a:extLst>
              <a:ext uri="{FF2B5EF4-FFF2-40B4-BE49-F238E27FC236}">
                <a16:creationId xmlns:a16="http://schemas.microsoft.com/office/drawing/2014/main" id="{0EC1AF01-FF44-7BDC-9BF0-558D8D45D9CC}"/>
              </a:ext>
            </a:extLst>
          </p:cNvPr>
          <p:cNvSpPr/>
          <p:nvPr/>
        </p:nvSpPr>
        <p:spPr>
          <a:xfrm>
            <a:off x="7917582" y="3224385"/>
            <a:ext cx="2115559" cy="338554"/>
          </a:xfrm>
          <a:prstGeom prst="rect">
            <a:avLst/>
          </a:prstGeom>
        </p:spPr>
        <p:txBody>
          <a:bodyPr wrap="square">
            <a:spAutoFit/>
          </a:bodyPr>
          <a:lstStyle/>
          <a:p>
            <a:pPr algn="ctr" defTabSz="397383">
              <a:defRPr/>
            </a:pPr>
            <a:r>
              <a:rPr lang="es-ES_tradnl" sz="1600" b="1" dirty="0">
                <a:latin typeface="Arial" panose="020B0604020202020204" pitchFamily="34" charset="0"/>
                <a:ea typeface="Roboto"/>
                <a:cs typeface="Arial" panose="020B0604020202020204" pitchFamily="34" charset="0"/>
              </a:rPr>
              <a:t>PUERTO MONTT</a:t>
            </a:r>
          </a:p>
        </p:txBody>
      </p:sp>
      <p:pic>
        <p:nvPicPr>
          <p:cNvPr id="2" name="12 Imagen" descr="dgtm.png">
            <a:extLst>
              <a:ext uri="{FF2B5EF4-FFF2-40B4-BE49-F238E27FC236}">
                <a16:creationId xmlns:a16="http://schemas.microsoft.com/office/drawing/2014/main" id="{5CC3EE70-3BC1-FBD1-004C-272B9D9226B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375661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7AFF6-D8E4-B481-4A6F-38B801B7B941}"/>
            </a:ext>
          </a:extLst>
        </p:cNvPr>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9E854D8E-8935-9BD0-F6DA-9F37B6EC96BE}"/>
              </a:ext>
            </a:extLst>
          </p:cNvPr>
          <p:cNvSpPr>
            <a:spLocks noGrp="1"/>
          </p:cNvSpPr>
          <p:nvPr>
            <p:ph type="sldNum" sz="quarter" idx="12"/>
          </p:nvPr>
        </p:nvSpPr>
        <p:spPr/>
        <p:txBody>
          <a:bodyPr/>
          <a:lstStyle/>
          <a:p>
            <a:fld id="{CB467F54-CB57-9A44-8448-223B3DBFABA8}" type="slidenum">
              <a:rPr lang="es-CL" smtClean="0"/>
              <a:t>8</a:t>
            </a:fld>
            <a:endParaRPr lang="es-CL" dirty="0"/>
          </a:p>
        </p:txBody>
      </p:sp>
      <p:sp>
        <p:nvSpPr>
          <p:cNvPr id="8" name="Rectangle 6">
            <a:extLst>
              <a:ext uri="{FF2B5EF4-FFF2-40B4-BE49-F238E27FC236}">
                <a16:creationId xmlns:a16="http://schemas.microsoft.com/office/drawing/2014/main" id="{35591B19-F444-3D88-3900-618ED00C7ABF}"/>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5FF2AAE8-FC29-1454-76A5-3D5BFDC579F4}"/>
              </a:ext>
            </a:extLst>
          </p:cNvPr>
          <p:cNvSpPr/>
          <p:nvPr/>
        </p:nvSpPr>
        <p:spPr>
          <a:xfrm>
            <a:off x="1163542" y="319332"/>
            <a:ext cx="7861585"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dirty="0">
                <a:solidFill>
                  <a:schemeClr val="bg1"/>
                </a:solidFill>
                <a:latin typeface="Arial" panose="020B0604020202020204" pitchFamily="34" charset="0"/>
                <a:cs typeface="Arial" panose="020B0604020202020204" pitchFamily="34" charset="0"/>
              </a:rPr>
              <a:t>III.-	SERVICIO HIDROGRÁFICO Y OCEANOGRÁFICO DE LA ARMADA </a:t>
            </a:r>
            <a:r>
              <a:rPr lang="es-MX" sz="1600" b="1" kern="0">
                <a:solidFill>
                  <a:schemeClr val="bg1"/>
                </a:solidFill>
                <a:latin typeface="Arial" panose="020B0604020202020204" pitchFamily="34" charset="0"/>
                <a:cs typeface="Arial" panose="020B0604020202020204" pitchFamily="34" charset="0"/>
              </a:rPr>
              <a:t>(SHOA)</a:t>
            </a:r>
            <a:endParaRPr lang="es-CL" sz="1600" b="1" kern="0" dirty="0">
              <a:solidFill>
                <a:schemeClr val="bg1"/>
              </a:solidFill>
              <a:latin typeface="Arial" panose="020B0604020202020204" pitchFamily="34" charset="0"/>
              <a:cs typeface="Arial" panose="020B0604020202020204" pitchFamily="34" charset="0"/>
            </a:endParaRPr>
          </a:p>
        </p:txBody>
      </p:sp>
      <p:pic>
        <p:nvPicPr>
          <p:cNvPr id="2" name="Picture 2" descr="SHOA publica nuevas Cartas Náuticas para la ruta de navegación del canal  Chacao |">
            <a:extLst>
              <a:ext uri="{FF2B5EF4-FFF2-40B4-BE49-F238E27FC236}">
                <a16:creationId xmlns:a16="http://schemas.microsoft.com/office/drawing/2014/main" id="{981DCBE3-7E3D-82D0-55BD-A27F5E3DA1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6" t="8159" r="4475" b="13070"/>
          <a:stretch/>
        </p:blipFill>
        <p:spPr bwMode="auto">
          <a:xfrm>
            <a:off x="1295658" y="1521444"/>
            <a:ext cx="9615357" cy="5282767"/>
          </a:xfrm>
          <a:prstGeom prst="rect">
            <a:avLst/>
          </a:prstGeom>
          <a:noFill/>
          <a:extLst>
            <a:ext uri="{909E8E84-426E-40DD-AFC4-6F175D3DCCD1}">
              <a14:hiddenFill xmlns:a14="http://schemas.microsoft.com/office/drawing/2010/main">
                <a:solidFill>
                  <a:srgbClr val="FFFFFF"/>
                </a:solidFill>
              </a14:hiddenFill>
            </a:ext>
          </a:extLst>
        </p:spPr>
      </p:pic>
      <p:sp>
        <p:nvSpPr>
          <p:cNvPr id="4" name="1 Rectángulo">
            <a:extLst>
              <a:ext uri="{FF2B5EF4-FFF2-40B4-BE49-F238E27FC236}">
                <a16:creationId xmlns:a16="http://schemas.microsoft.com/office/drawing/2014/main" id="{30451789-B018-BE3D-2957-95C5FA97BDE1}"/>
              </a:ext>
            </a:extLst>
          </p:cNvPr>
          <p:cNvSpPr/>
          <p:nvPr/>
        </p:nvSpPr>
        <p:spPr>
          <a:xfrm>
            <a:off x="375558" y="961829"/>
            <a:ext cx="11621228" cy="323165"/>
          </a:xfrm>
          <a:prstGeom prst="rect">
            <a:avLst/>
          </a:prstGeom>
        </p:spPr>
        <p:txBody>
          <a:bodyPr wrap="square">
            <a:spAutoFit/>
          </a:bodyPr>
          <a:lstStyle/>
          <a:p>
            <a:pPr algn="ctr" defTabSz="397383">
              <a:defRPr/>
            </a:pPr>
            <a:r>
              <a:rPr lang="es-ES_tradnl" sz="1500" b="1" dirty="0">
                <a:latin typeface="Arial" panose="020B0604020202020204" pitchFamily="34" charset="0"/>
                <a:ea typeface="Roboto"/>
                <a:cs typeface="Arial" panose="020B0604020202020204" pitchFamily="34" charset="0"/>
              </a:rPr>
              <a:t>EJEMPLOS DE ACTUALIZACIÓN DE CARTOGRAFÍA NÁUTICA  QUE CONTRIBUYEN A LA SEGURIDAD A LA NAVEGACIÓN </a:t>
            </a:r>
          </a:p>
        </p:txBody>
      </p:sp>
      <p:sp>
        <p:nvSpPr>
          <p:cNvPr id="11" name="15 CuadroTexto">
            <a:extLst>
              <a:ext uri="{FF2B5EF4-FFF2-40B4-BE49-F238E27FC236}">
                <a16:creationId xmlns:a16="http://schemas.microsoft.com/office/drawing/2014/main" id="{FE02B1E3-3AB5-300E-E406-1C9E3ABA5E5C}"/>
              </a:ext>
            </a:extLst>
          </p:cNvPr>
          <p:cNvSpPr txBox="1"/>
          <p:nvPr/>
        </p:nvSpPr>
        <p:spPr>
          <a:xfrm>
            <a:off x="8476931" y="5726125"/>
            <a:ext cx="2419411" cy="1078086"/>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1300" b="1" dirty="0">
                <a:latin typeface="Arial" panose="020B0604020202020204" pitchFamily="34" charset="0"/>
                <a:ea typeface="Times New Roman" pitchFamily="18" charset="0"/>
                <a:cs typeface="Arial" panose="020B0604020202020204" pitchFamily="34" charset="0"/>
              </a:rPr>
              <a:t>CARTA SHOA </a:t>
            </a:r>
            <a:r>
              <a:rPr lang="es-ES" sz="1300" b="1" dirty="0" err="1">
                <a:latin typeface="Arial" panose="020B0604020202020204" pitchFamily="34" charset="0"/>
                <a:ea typeface="Times New Roman" pitchFamily="18" charset="0"/>
                <a:cs typeface="Arial" panose="020B0604020202020204" pitchFamily="34" charset="0"/>
              </a:rPr>
              <a:t>N°</a:t>
            </a:r>
            <a:r>
              <a:rPr lang="es-ES" sz="1300" b="1">
                <a:latin typeface="Arial" panose="020B0604020202020204" pitchFamily="34" charset="0"/>
                <a:ea typeface="Times New Roman" pitchFamily="18" charset="0"/>
                <a:cs typeface="Arial" panose="020B0604020202020204" pitchFamily="34" charset="0"/>
              </a:rPr>
              <a:t> 7210 “CANAL CHACAO”</a:t>
            </a:r>
            <a:br>
              <a:rPr lang="es-ES" sz="1300" b="1">
                <a:latin typeface="Arial" panose="020B0604020202020204" pitchFamily="34" charset="0"/>
                <a:ea typeface="Times New Roman" pitchFamily="18" charset="0"/>
                <a:cs typeface="Arial" panose="020B0604020202020204" pitchFamily="34" charset="0"/>
              </a:rPr>
            </a:br>
            <a:r>
              <a:rPr lang="es-ES" sz="1300" b="1">
                <a:latin typeface="Arial" panose="020B0604020202020204" pitchFamily="34" charset="0"/>
                <a:ea typeface="Times New Roman" pitchFamily="18" charset="0"/>
                <a:cs typeface="Arial" panose="020B0604020202020204" pitchFamily="34" charset="0"/>
              </a:rPr>
              <a:t>Escala 1:50.000</a:t>
            </a:r>
            <a:br>
              <a:rPr lang="es-ES" sz="1300" b="1">
                <a:latin typeface="Arial" panose="020B0604020202020204" pitchFamily="34" charset="0"/>
                <a:ea typeface="Times New Roman" pitchFamily="18" charset="0"/>
                <a:cs typeface="Arial" panose="020B0604020202020204" pitchFamily="34" charset="0"/>
              </a:rPr>
            </a:br>
            <a:r>
              <a:rPr lang="es-ES" sz="1300" b="1">
                <a:latin typeface="Arial" panose="020B0604020202020204" pitchFamily="34" charset="0"/>
                <a:ea typeface="Times New Roman" pitchFamily="18" charset="0"/>
                <a:cs typeface="Arial" panose="020B0604020202020204" pitchFamily="34" charset="0"/>
              </a:rPr>
              <a:t>DÁTUM SIRGAS (WGS-84)</a:t>
            </a:r>
          </a:p>
          <a:p>
            <a:pPr marL="0" marR="0" indent="0" algn="ctr" defTabSz="825500" rtl="0" fontAlgn="auto" latinLnBrk="0" hangingPunct="0">
              <a:lnSpc>
                <a:spcPct val="100000"/>
              </a:lnSpc>
              <a:spcBef>
                <a:spcPts val="0"/>
              </a:spcBef>
              <a:spcAft>
                <a:spcPts val="0"/>
              </a:spcAft>
              <a:buClrTx/>
              <a:buSzTx/>
              <a:buFontTx/>
              <a:buNone/>
              <a:tabLst/>
            </a:pPr>
            <a:r>
              <a:rPr lang="es-ES" sz="1300" b="1">
                <a:latin typeface="Arial" panose="020B0604020202020204" pitchFamily="34" charset="0"/>
                <a:ea typeface="Times New Roman" pitchFamily="18" charset="0"/>
                <a:cs typeface="Arial" panose="020B0604020202020204" pitchFamily="34" charset="0"/>
              </a:rPr>
              <a:t>Año 2024</a:t>
            </a:r>
            <a:endParaRPr lang="es-CL" sz="1300" b="1">
              <a:latin typeface="Arial" panose="020B0604020202020204" pitchFamily="34" charset="0"/>
              <a:ea typeface="Times New Roman" pitchFamily="18" charset="0"/>
              <a:cs typeface="Arial" panose="020B0604020202020204" pitchFamily="34" charset="0"/>
            </a:endParaRPr>
          </a:p>
        </p:txBody>
      </p:sp>
      <p:pic>
        <p:nvPicPr>
          <p:cNvPr id="3" name="12 Imagen" descr="dgtm.png">
            <a:extLst>
              <a:ext uri="{FF2B5EF4-FFF2-40B4-BE49-F238E27FC236}">
                <a16:creationId xmlns:a16="http://schemas.microsoft.com/office/drawing/2014/main" id="{D5A450E4-FD06-1024-C3A9-4CA5D51BAE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171202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endParaRPr lang="es-CL" dirty="0"/>
          </a:p>
        </p:txBody>
      </p:sp>
      <p:sp>
        <p:nvSpPr>
          <p:cNvPr id="5" name="Marcador de número de diapositiva 4"/>
          <p:cNvSpPr>
            <a:spLocks noGrp="1"/>
          </p:cNvSpPr>
          <p:nvPr>
            <p:ph type="sldNum" sz="quarter" idx="12"/>
          </p:nvPr>
        </p:nvSpPr>
        <p:spPr/>
        <p:txBody>
          <a:bodyPr/>
          <a:lstStyle/>
          <a:p>
            <a:fld id="{CB467F54-CB57-9A44-8448-223B3DBFABA8}" type="slidenum">
              <a:rPr lang="es-CL" smtClean="0"/>
              <a:t>9</a:t>
            </a:fld>
            <a:endParaRPr lang="es-CL" dirty="0"/>
          </a:p>
        </p:txBody>
      </p:sp>
      <p:sp>
        <p:nvSpPr>
          <p:cNvPr id="8" name="Rectangle 6">
            <a:extLst>
              <a:ext uri="{FF2B5EF4-FFF2-40B4-BE49-F238E27FC236}">
                <a16:creationId xmlns:a16="http://schemas.microsoft.com/office/drawing/2014/main" id="{B05205C3-C314-FF1B-B930-61E02AEC7EA3}"/>
              </a:ext>
            </a:extLst>
          </p:cNvPr>
          <p:cNvSpPr/>
          <p:nvPr/>
        </p:nvSpPr>
        <p:spPr>
          <a:xfrm>
            <a:off x="-4509" y="0"/>
            <a:ext cx="12197143" cy="964095"/>
          </a:xfrm>
          <a:prstGeom prst="rect">
            <a:avLst/>
          </a:prstGeom>
          <a:gradFill flip="none" rotWithShape="1">
            <a:gsLst>
              <a:gs pos="0">
                <a:sysClr val="windowText" lastClr="000000"/>
              </a:gs>
              <a:gs pos="99000">
                <a:srgbClr val="4472C4">
                  <a:lumMod val="50000"/>
                </a:srgbClr>
              </a:gs>
            </a:gsLst>
            <a:lin ang="16200000" scaled="1"/>
            <a:tileRect/>
          </a:gra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1163542" y="319332"/>
            <a:ext cx="7861585" cy="338554"/>
          </a:xfrm>
          <a:prstGeom prst="rect">
            <a:avLst/>
          </a:prstGeom>
        </p:spPr>
        <p:txBody>
          <a:bodyPr wrap="square">
            <a:spAutoFit/>
          </a:bodyPr>
          <a:lstStyle/>
          <a:p>
            <a:pPr marL="539750" lvl="0" indent="-539750" eaLnBrk="0" fontAlgn="base" hangingPunct="0">
              <a:spcBef>
                <a:spcPct val="0"/>
              </a:spcBef>
              <a:spcAft>
                <a:spcPct val="0"/>
              </a:spcAft>
              <a:defRPr/>
            </a:pPr>
            <a:r>
              <a:rPr lang="es-CL" sz="1600" b="1" kern="0" dirty="0">
                <a:solidFill>
                  <a:schemeClr val="bg1"/>
                </a:solidFill>
                <a:latin typeface="Arial" panose="020B0604020202020204" pitchFamily="34" charset="0"/>
                <a:cs typeface="Arial" panose="020B0604020202020204" pitchFamily="34" charset="0"/>
              </a:rPr>
              <a:t>III.-	SERVICIO HIDROGRÁFICO Y OCEANOGRÁFICO DE LA ARMADA </a:t>
            </a:r>
            <a:r>
              <a:rPr lang="es-MX" sz="1600" b="1" kern="0">
                <a:solidFill>
                  <a:schemeClr val="bg1"/>
                </a:solidFill>
                <a:latin typeface="Arial" panose="020B0604020202020204" pitchFamily="34" charset="0"/>
                <a:cs typeface="Arial" panose="020B0604020202020204" pitchFamily="34" charset="0"/>
              </a:rPr>
              <a:t>(SHOA)</a:t>
            </a:r>
            <a:endParaRPr lang="es-CL" sz="1600" b="1" kern="0" dirty="0">
              <a:solidFill>
                <a:schemeClr val="bg1"/>
              </a:solidFill>
              <a:latin typeface="Arial" panose="020B0604020202020204" pitchFamily="34" charset="0"/>
              <a:cs typeface="Arial" panose="020B0604020202020204" pitchFamily="34" charset="0"/>
            </a:endParaRPr>
          </a:p>
        </p:txBody>
      </p:sp>
      <p:grpSp>
        <p:nvGrpSpPr>
          <p:cNvPr id="2" name="Grupo 1"/>
          <p:cNvGrpSpPr/>
          <p:nvPr/>
        </p:nvGrpSpPr>
        <p:grpSpPr>
          <a:xfrm>
            <a:off x="1306658" y="1513559"/>
            <a:ext cx="9598643" cy="5352885"/>
            <a:chOff x="1306658" y="1513559"/>
            <a:chExt cx="9598643" cy="5352885"/>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76" t="19628" r="15038" b="13801"/>
            <a:stretch/>
          </p:blipFill>
          <p:spPr bwMode="auto">
            <a:xfrm>
              <a:off x="1306658" y="1526537"/>
              <a:ext cx="9598643" cy="53399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2"/>
            <p:cNvSpPr>
              <a:spLocks noChangeArrowheads="1"/>
            </p:cNvSpPr>
            <p:nvPr/>
          </p:nvSpPr>
          <p:spPr bwMode="auto">
            <a:xfrm>
              <a:off x="8062587" y="1513559"/>
              <a:ext cx="2830306" cy="812530"/>
            </a:xfrm>
            <a:prstGeom prst="rect">
              <a:avLst/>
            </a:prstGeom>
            <a:solidFill>
              <a:schemeClr val="bg1">
                <a:lumMod val="85000"/>
              </a:schemeClr>
            </a:solidFill>
            <a:ln>
              <a:noFill/>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30000"/>
                </a:lnSpc>
                <a:spcBef>
                  <a:spcPct val="0"/>
                </a:spcBef>
                <a:spcAft>
                  <a:spcPct val="0"/>
                </a:spcAft>
                <a:buClrTx/>
                <a:buSzTx/>
                <a:buFontTx/>
                <a:buNone/>
                <a:tabLst/>
              </a:pPr>
              <a:r>
                <a:rPr lang="es-CL" sz="1200" b="1" dirty="0">
                  <a:latin typeface="Arial" panose="020B0604020202020204" pitchFamily="34" charset="0"/>
                  <a:ea typeface="Times New Roman" pitchFamily="18" charset="0"/>
                  <a:cs typeface="Arial" panose="020B0604020202020204" pitchFamily="34" charset="0"/>
                </a:rPr>
                <a:t>DENSIDAD DE TRÁFICO MARÍTIMO EN EL CANAL CHACAO, </a:t>
              </a:r>
            </a:p>
            <a:p>
              <a:pPr marR="0" lvl="0" algn="ctr" defTabSz="914400" rtl="0" eaLnBrk="1" fontAlgn="base" latinLnBrk="0" hangingPunct="1">
                <a:lnSpc>
                  <a:spcPct val="130000"/>
                </a:lnSpc>
                <a:spcBef>
                  <a:spcPct val="0"/>
                </a:spcBef>
                <a:spcAft>
                  <a:spcPct val="0"/>
                </a:spcAft>
                <a:buClrTx/>
                <a:buSzTx/>
                <a:buFontTx/>
                <a:buNone/>
                <a:tabLst/>
              </a:pPr>
              <a:r>
                <a:rPr lang="es-CL" sz="1200" b="1" dirty="0">
                  <a:latin typeface="Arial" panose="020B0604020202020204" pitchFamily="34" charset="0"/>
                  <a:ea typeface="Times New Roman" pitchFamily="18" charset="0"/>
                  <a:cs typeface="Arial" panose="020B0604020202020204" pitchFamily="34" charset="0"/>
                </a:rPr>
                <a:t>(FUENTE:  MARINE TRAFFIC)</a:t>
              </a:r>
              <a:endParaRPr kumimoji="0" lang="es-CL" sz="1200" b="1" i="0" u="none" strike="noStrike" cap="none" normalizeH="0" baseline="0" dirty="0">
                <a:ln>
                  <a:noFill/>
                </a:ln>
                <a:effectLst/>
                <a:latin typeface="Arial" panose="020B0604020202020204" pitchFamily="34" charset="0"/>
                <a:cs typeface="Arial" panose="020B0604020202020204" pitchFamily="34" charset="0"/>
              </a:endParaRPr>
            </a:p>
          </p:txBody>
        </p:sp>
      </p:grpSp>
      <p:grpSp>
        <p:nvGrpSpPr>
          <p:cNvPr id="20" name="Grupo 19">
            <a:extLst>
              <a:ext uri="{FF2B5EF4-FFF2-40B4-BE49-F238E27FC236}">
                <a16:creationId xmlns:a16="http://schemas.microsoft.com/office/drawing/2014/main" id="{C0D8BC7E-57D5-6BF2-58DC-2784843228CB}"/>
              </a:ext>
            </a:extLst>
          </p:cNvPr>
          <p:cNvGrpSpPr/>
          <p:nvPr/>
        </p:nvGrpSpPr>
        <p:grpSpPr>
          <a:xfrm>
            <a:off x="1306658" y="1526537"/>
            <a:ext cx="9598643" cy="5346708"/>
            <a:chOff x="1371603" y="2365136"/>
            <a:chExt cx="22687750" cy="16707615"/>
          </a:xfrm>
        </p:grpSpPr>
        <p:pic>
          <p:nvPicPr>
            <p:cNvPr id="21" name="Picture 5"/>
            <p:cNvPicPr preferRelativeResize="0">
              <a:picLocks noChangeArrowheads="1"/>
            </p:cNvPicPr>
            <p:nvPr/>
          </p:nvPicPr>
          <p:blipFill rotWithShape="1">
            <a:blip r:embed="rId3">
              <a:alphaModFix amt="70000"/>
              <a:extLst>
                <a:ext uri="{28A0092B-C50C-407E-A947-70E740481C1C}">
                  <a14:useLocalDpi xmlns:a14="http://schemas.microsoft.com/office/drawing/2010/main" val="0"/>
                </a:ext>
              </a:extLst>
            </a:blip>
            <a:srcRect l="2799" t="2990" r="2767" b="7387"/>
            <a:stretch/>
          </p:blipFill>
          <p:spPr bwMode="auto">
            <a:xfrm>
              <a:off x="1371603" y="2365136"/>
              <a:ext cx="22687750" cy="16707615"/>
            </a:xfrm>
            <a:prstGeom prst="rect">
              <a:avLst/>
            </a:prstGeom>
            <a:noFill/>
            <a:ln w="9525">
              <a:solidFill>
                <a:schemeClr val="tx1"/>
              </a:solidFill>
              <a:miter lim="800000"/>
              <a:headEnd/>
              <a:tailEnd/>
            </a:ln>
            <a:effectLst>
              <a:reflection endPos="0" dist="50800" dir="5400000" sy="-100000" algn="bl" rotWithShape="0"/>
            </a:effectLst>
            <a:extLst>
              <a:ext uri="{909E8E84-426E-40DD-AFC4-6F175D3DCCD1}">
                <a14:hiddenFill xmlns:a14="http://schemas.microsoft.com/office/drawing/2010/main">
                  <a:solidFill>
                    <a:schemeClr val="accent1"/>
                  </a:solidFill>
                </a14:hiddenFill>
              </a:ext>
            </a:extLst>
          </p:spPr>
        </p:pic>
        <p:sp>
          <p:nvSpPr>
            <p:cNvPr id="22" name="15 CuadroTexto"/>
            <p:cNvSpPr txBox="1"/>
            <p:nvPr/>
          </p:nvSpPr>
          <p:spPr>
            <a:xfrm>
              <a:off x="18317388" y="15687992"/>
              <a:ext cx="5718621" cy="3368848"/>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1300" b="1" dirty="0">
                  <a:latin typeface="Arial" panose="020B0604020202020204" pitchFamily="34" charset="0"/>
                  <a:ea typeface="Times New Roman" pitchFamily="18" charset="0"/>
                  <a:cs typeface="Arial" panose="020B0604020202020204" pitchFamily="34" charset="0"/>
                </a:rPr>
                <a:t>CARTA SHOA </a:t>
              </a:r>
              <a:r>
                <a:rPr lang="es-ES" sz="1300" b="1" dirty="0" err="1">
                  <a:latin typeface="Arial" panose="020B0604020202020204" pitchFamily="34" charset="0"/>
                  <a:ea typeface="Times New Roman" pitchFamily="18" charset="0"/>
                  <a:cs typeface="Arial" panose="020B0604020202020204" pitchFamily="34" charset="0"/>
                </a:rPr>
                <a:t>N°</a:t>
              </a:r>
              <a:r>
                <a:rPr lang="es-ES" sz="1300" b="1" dirty="0">
                  <a:latin typeface="Arial" panose="020B0604020202020204" pitchFamily="34" charset="0"/>
                  <a:ea typeface="Times New Roman" pitchFamily="18" charset="0"/>
                  <a:cs typeface="Arial" panose="020B0604020202020204" pitchFamily="34" charset="0"/>
                </a:rPr>
                <a:t> 7210 “CANAL CHACAO”</a:t>
              </a:r>
              <a:br>
                <a:rPr lang="es-ES" sz="1300" b="1" dirty="0">
                  <a:latin typeface="Arial" panose="020B0604020202020204" pitchFamily="34" charset="0"/>
                  <a:ea typeface="Times New Roman" pitchFamily="18" charset="0"/>
                  <a:cs typeface="Arial" panose="020B0604020202020204" pitchFamily="34" charset="0"/>
                </a:rPr>
              </a:br>
              <a:r>
                <a:rPr lang="es-ES" sz="1300" b="1" dirty="0">
                  <a:latin typeface="Arial" panose="020B0604020202020204" pitchFamily="34" charset="0"/>
                  <a:ea typeface="Times New Roman" pitchFamily="18" charset="0"/>
                  <a:cs typeface="Arial" panose="020B0604020202020204" pitchFamily="34" charset="0"/>
                </a:rPr>
                <a:t>Escala 1:50.000</a:t>
              </a:r>
              <a:br>
                <a:rPr lang="es-ES" sz="1300" b="1" dirty="0">
                  <a:latin typeface="Arial" panose="020B0604020202020204" pitchFamily="34" charset="0"/>
                  <a:ea typeface="Times New Roman" pitchFamily="18" charset="0"/>
                  <a:cs typeface="Arial" panose="020B0604020202020204" pitchFamily="34" charset="0"/>
                </a:rPr>
              </a:br>
              <a:r>
                <a:rPr lang="es-ES" sz="1300" b="1" dirty="0">
                  <a:latin typeface="Arial" panose="020B0604020202020204" pitchFamily="34" charset="0"/>
                  <a:ea typeface="Times New Roman" pitchFamily="18" charset="0"/>
                  <a:cs typeface="Arial" panose="020B0604020202020204" pitchFamily="34" charset="0"/>
                </a:rPr>
                <a:t>DÁTUM SIRGAS (WGS-84)</a:t>
              </a:r>
            </a:p>
            <a:p>
              <a:pPr marL="0" marR="0" indent="0" algn="ctr" defTabSz="825500" rtl="0" fontAlgn="auto" latinLnBrk="0" hangingPunct="0">
                <a:lnSpc>
                  <a:spcPct val="100000"/>
                </a:lnSpc>
                <a:spcBef>
                  <a:spcPts val="0"/>
                </a:spcBef>
                <a:spcAft>
                  <a:spcPts val="0"/>
                </a:spcAft>
                <a:buClrTx/>
                <a:buSzTx/>
                <a:buFontTx/>
                <a:buNone/>
                <a:tabLst/>
              </a:pPr>
              <a:r>
                <a:rPr lang="es-ES" sz="1300" b="1" dirty="0">
                  <a:latin typeface="Arial" panose="020B0604020202020204" pitchFamily="34" charset="0"/>
                  <a:ea typeface="Times New Roman" pitchFamily="18" charset="0"/>
                  <a:cs typeface="Arial" panose="020B0604020202020204" pitchFamily="34" charset="0"/>
                </a:rPr>
                <a:t>Año 2024</a:t>
              </a:r>
              <a:endParaRPr lang="es-CL" sz="1300" b="1" dirty="0">
                <a:latin typeface="Arial" panose="020B0604020202020204" pitchFamily="34" charset="0"/>
                <a:ea typeface="Times New Roman" pitchFamily="18" charset="0"/>
                <a:cs typeface="Arial" panose="020B0604020202020204" pitchFamily="34" charset="0"/>
              </a:endParaRPr>
            </a:p>
          </p:txBody>
        </p:sp>
      </p:grpSp>
      <p:grpSp>
        <p:nvGrpSpPr>
          <p:cNvPr id="23" name="Grupo 22">
            <a:extLst>
              <a:ext uri="{FF2B5EF4-FFF2-40B4-BE49-F238E27FC236}">
                <a16:creationId xmlns:a16="http://schemas.microsoft.com/office/drawing/2014/main" id="{B29E88C3-CD1E-5F0B-DE81-D1D926E1048E}"/>
              </a:ext>
            </a:extLst>
          </p:cNvPr>
          <p:cNvGrpSpPr/>
          <p:nvPr/>
        </p:nvGrpSpPr>
        <p:grpSpPr>
          <a:xfrm>
            <a:off x="1300943" y="1526537"/>
            <a:ext cx="9604357" cy="5341616"/>
            <a:chOff x="578384" y="3234585"/>
            <a:chExt cx="23453970" cy="9993222"/>
          </a:xfrm>
        </p:grpSpPr>
        <p:pic>
          <p:nvPicPr>
            <p:cNvPr id="24"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84" y="3234585"/>
              <a:ext cx="23453970" cy="9993222"/>
            </a:xfrm>
            <a:prstGeom prst="rect">
              <a:avLst/>
            </a:prstGeom>
            <a:noFill/>
            <a:ln w="9525">
              <a:solidFill>
                <a:schemeClr val="tx1"/>
              </a:solidFill>
              <a:miter lim="800000"/>
              <a:headEnd/>
              <a:tailEnd/>
            </a:ln>
          </p:spPr>
        </p:pic>
        <p:sp>
          <p:nvSpPr>
            <p:cNvPr id="25" name="Rectangle 2"/>
            <p:cNvSpPr>
              <a:spLocks noChangeArrowheads="1"/>
            </p:cNvSpPr>
            <p:nvPr/>
          </p:nvSpPr>
          <p:spPr bwMode="auto">
            <a:xfrm>
              <a:off x="19462625" y="3298812"/>
              <a:ext cx="4569729" cy="120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1" fontAlgn="base" latinLnBrk="0" hangingPunct="1">
                <a:lnSpc>
                  <a:spcPct val="100000"/>
                </a:lnSpc>
                <a:spcBef>
                  <a:spcPct val="0"/>
                </a:spcBef>
                <a:spcAft>
                  <a:spcPct val="0"/>
                </a:spcAft>
                <a:buClrTx/>
                <a:buSzTx/>
                <a:buFontTx/>
                <a:buNone/>
                <a:tabLst/>
              </a:pPr>
              <a:r>
                <a:rPr lang="es-CL" sz="1200" b="1">
                  <a:latin typeface="Arial" panose="020B0604020202020204" pitchFamily="34" charset="0"/>
                  <a:ea typeface="Times New Roman" pitchFamily="18" charset="0"/>
                  <a:cs typeface="Arial" panose="020B0604020202020204" pitchFamily="34" charset="0"/>
                </a:rPr>
                <a:t>CARTA NÁUTICA ELECTRÓNICA</a:t>
              </a:r>
            </a:p>
            <a:p>
              <a:pPr marR="0" lvl="0" defTabSz="914400" rtl="0" eaLnBrk="1" fontAlgn="base" latinLnBrk="0" hangingPunct="1">
                <a:lnSpc>
                  <a:spcPct val="100000"/>
                </a:lnSpc>
                <a:spcBef>
                  <a:spcPct val="0"/>
                </a:spcBef>
                <a:spcAft>
                  <a:spcPct val="0"/>
                </a:spcAft>
                <a:buClrTx/>
                <a:buSzTx/>
                <a:buFontTx/>
                <a:buNone/>
                <a:tabLst/>
              </a:pPr>
              <a:r>
                <a:rPr lang="es-CL" sz="1200" b="1">
                  <a:latin typeface="Arial" panose="020B0604020202020204" pitchFamily="34" charset="0"/>
                  <a:ea typeface="Times New Roman" pitchFamily="18" charset="0"/>
                  <a:cs typeface="Arial" panose="020B0604020202020204" pitchFamily="34" charset="0"/>
                </a:rPr>
                <a:t>DEL CANAL CHACAO</a:t>
              </a:r>
              <a:endParaRPr kumimoji="0" lang="es-CL" sz="1200" b="1" i="0" u="none" strike="noStrike" cap="none" normalizeH="0" baseline="0">
                <a:ln>
                  <a:noFill/>
                </a:ln>
                <a:effectLst/>
                <a:latin typeface="Arial" panose="020B0604020202020204" pitchFamily="34" charset="0"/>
                <a:cs typeface="Arial" panose="020B0604020202020204" pitchFamily="34" charset="0"/>
              </a:endParaRPr>
            </a:p>
          </p:txBody>
        </p:sp>
      </p:grpSp>
      <p:sp>
        <p:nvSpPr>
          <p:cNvPr id="3" name="1 Rectángulo">
            <a:extLst>
              <a:ext uri="{FF2B5EF4-FFF2-40B4-BE49-F238E27FC236}">
                <a16:creationId xmlns:a16="http://schemas.microsoft.com/office/drawing/2014/main" id="{4E153E7B-4EB8-B592-69CC-E0EFD01D973E}"/>
              </a:ext>
            </a:extLst>
          </p:cNvPr>
          <p:cNvSpPr/>
          <p:nvPr/>
        </p:nvSpPr>
        <p:spPr>
          <a:xfrm>
            <a:off x="375558" y="961829"/>
            <a:ext cx="11621228" cy="323165"/>
          </a:xfrm>
          <a:prstGeom prst="rect">
            <a:avLst/>
          </a:prstGeom>
        </p:spPr>
        <p:txBody>
          <a:bodyPr wrap="square">
            <a:spAutoFit/>
          </a:bodyPr>
          <a:lstStyle/>
          <a:p>
            <a:pPr algn="ctr" defTabSz="397383">
              <a:defRPr/>
            </a:pPr>
            <a:r>
              <a:rPr lang="es-ES_tradnl" sz="1500" b="1">
                <a:latin typeface="Arial" panose="020B0604020202020204" pitchFamily="34" charset="0"/>
                <a:ea typeface="Roboto"/>
                <a:cs typeface="Arial" panose="020B0604020202020204" pitchFamily="34" charset="0"/>
              </a:rPr>
              <a:t>EJEMPLOS DE ACTUALIZACIÓN DE CARTOGRAFÍA NÁUTICA  QUE CONTRIBUYEN A LA SEGURIDAD A LA NAVEGACIÓN </a:t>
            </a:r>
          </a:p>
        </p:txBody>
      </p:sp>
      <p:pic>
        <p:nvPicPr>
          <p:cNvPr id="6" name="12 Imagen" descr="dgtm.png">
            <a:extLst>
              <a:ext uri="{FF2B5EF4-FFF2-40B4-BE49-F238E27FC236}">
                <a16:creationId xmlns:a16="http://schemas.microsoft.com/office/drawing/2014/main" id="{D3E9D0C4-8470-1F50-C960-56D6B9C968C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7250" y="26817"/>
            <a:ext cx="620451" cy="907016"/>
          </a:xfrm>
          <a:prstGeom prst="rect">
            <a:avLst/>
          </a:prstGeom>
        </p:spPr>
      </p:pic>
    </p:spTree>
    <p:extLst>
      <p:ext uri="{BB962C8B-B14F-4D97-AF65-F5344CB8AC3E}">
        <p14:creationId xmlns:p14="http://schemas.microsoft.com/office/powerpoint/2010/main" val="40147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42844</TotalTime>
  <Words>1557</Words>
  <Application>Microsoft Macintosh PowerPoint</Application>
  <PresentationFormat>Panorámica</PresentationFormat>
  <Paragraphs>235</Paragraphs>
  <Slides>19</Slides>
  <Notes>6</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19</vt:i4>
      </vt:variant>
    </vt:vector>
  </HeadingPairs>
  <TitlesOfParts>
    <vt:vector size="27" baseType="lpstr">
      <vt:lpstr>Aptos</vt:lpstr>
      <vt:lpstr>Aptos Display</vt:lpstr>
      <vt:lpstr>Arial</vt:lpstr>
      <vt:lpstr>Calibri</vt:lpstr>
      <vt:lpstr>Calibri Light</vt:lpstr>
      <vt:lpstr>Verdana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Verónica Payares Martínez</cp:lastModifiedBy>
  <cp:revision>835</cp:revision>
  <cp:lastPrinted>2024-02-09T18:02:57Z</cp:lastPrinted>
  <dcterms:created xsi:type="dcterms:W3CDTF">2020-05-28T18:59:21Z</dcterms:created>
  <dcterms:modified xsi:type="dcterms:W3CDTF">2025-04-21T03:02:03Z</dcterms:modified>
</cp:coreProperties>
</file>