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256" r:id="rId2"/>
    <p:sldId id="258" r:id="rId3"/>
    <p:sldId id="286" r:id="rId4"/>
    <p:sldId id="263" r:id="rId5"/>
    <p:sldId id="282" r:id="rId6"/>
    <p:sldId id="283" r:id="rId7"/>
    <p:sldId id="284" r:id="rId8"/>
    <p:sldId id="270" r:id="rId9"/>
    <p:sldId id="266" r:id="rId10"/>
    <p:sldId id="267" r:id="rId11"/>
    <p:sldId id="269" r:id="rId12"/>
    <p:sldId id="281" r:id="rId13"/>
    <p:sldId id="271" r:id="rId14"/>
    <p:sldId id="272" r:id="rId15"/>
    <p:sldId id="280" r:id="rId16"/>
    <p:sldId id="268" r:id="rId17"/>
    <p:sldId id="276" r:id="rId18"/>
    <p:sldId id="273" r:id="rId19"/>
    <p:sldId id="278" r:id="rId20"/>
    <p:sldId id="285" r:id="rId21"/>
    <p:sldId id="279" r:id="rId22"/>
  </p:sldIdLst>
  <p:sldSz cx="22402800" cy="9601200"/>
  <p:notesSz cx="6858000" cy="9144000"/>
  <p:defaultTextStyle>
    <a:defPPr>
      <a:defRPr lang="en-US"/>
    </a:defPPr>
    <a:lvl1pPr marL="0" algn="l" defTabSz="768076" rtl="0" eaLnBrk="1" latinLnBrk="0" hangingPunct="1">
      <a:defRPr sz="3024" kern="1200">
        <a:solidFill>
          <a:schemeClr val="tx1"/>
        </a:solidFill>
        <a:latin typeface="+mn-lt"/>
        <a:ea typeface="+mn-ea"/>
        <a:cs typeface="+mn-cs"/>
      </a:defRPr>
    </a:lvl1pPr>
    <a:lvl2pPr marL="768076" algn="l" defTabSz="768076" rtl="0" eaLnBrk="1" latinLnBrk="0" hangingPunct="1">
      <a:defRPr sz="3024" kern="1200">
        <a:solidFill>
          <a:schemeClr val="tx1"/>
        </a:solidFill>
        <a:latin typeface="+mn-lt"/>
        <a:ea typeface="+mn-ea"/>
        <a:cs typeface="+mn-cs"/>
      </a:defRPr>
    </a:lvl2pPr>
    <a:lvl3pPr marL="1536152" algn="l" defTabSz="768076" rtl="0" eaLnBrk="1" latinLnBrk="0" hangingPunct="1">
      <a:defRPr sz="3024" kern="1200">
        <a:solidFill>
          <a:schemeClr val="tx1"/>
        </a:solidFill>
        <a:latin typeface="+mn-lt"/>
        <a:ea typeface="+mn-ea"/>
        <a:cs typeface="+mn-cs"/>
      </a:defRPr>
    </a:lvl3pPr>
    <a:lvl4pPr marL="2304228" algn="l" defTabSz="768076" rtl="0" eaLnBrk="1" latinLnBrk="0" hangingPunct="1">
      <a:defRPr sz="3024" kern="1200">
        <a:solidFill>
          <a:schemeClr val="tx1"/>
        </a:solidFill>
        <a:latin typeface="+mn-lt"/>
        <a:ea typeface="+mn-ea"/>
        <a:cs typeface="+mn-cs"/>
      </a:defRPr>
    </a:lvl4pPr>
    <a:lvl5pPr marL="3072304" algn="l" defTabSz="768076" rtl="0" eaLnBrk="1" latinLnBrk="0" hangingPunct="1">
      <a:defRPr sz="3024" kern="1200">
        <a:solidFill>
          <a:schemeClr val="tx1"/>
        </a:solidFill>
        <a:latin typeface="+mn-lt"/>
        <a:ea typeface="+mn-ea"/>
        <a:cs typeface="+mn-cs"/>
      </a:defRPr>
    </a:lvl5pPr>
    <a:lvl6pPr marL="3840379" algn="l" defTabSz="768076" rtl="0" eaLnBrk="1" latinLnBrk="0" hangingPunct="1">
      <a:defRPr sz="3024" kern="1200">
        <a:solidFill>
          <a:schemeClr val="tx1"/>
        </a:solidFill>
        <a:latin typeface="+mn-lt"/>
        <a:ea typeface="+mn-ea"/>
        <a:cs typeface="+mn-cs"/>
      </a:defRPr>
    </a:lvl6pPr>
    <a:lvl7pPr marL="4608455" algn="l" defTabSz="768076" rtl="0" eaLnBrk="1" latinLnBrk="0" hangingPunct="1">
      <a:defRPr sz="3024" kern="1200">
        <a:solidFill>
          <a:schemeClr val="tx1"/>
        </a:solidFill>
        <a:latin typeface="+mn-lt"/>
        <a:ea typeface="+mn-ea"/>
        <a:cs typeface="+mn-cs"/>
      </a:defRPr>
    </a:lvl7pPr>
    <a:lvl8pPr marL="5376531" algn="l" defTabSz="768076" rtl="0" eaLnBrk="1" latinLnBrk="0" hangingPunct="1">
      <a:defRPr sz="3024" kern="1200">
        <a:solidFill>
          <a:schemeClr val="tx1"/>
        </a:solidFill>
        <a:latin typeface="+mn-lt"/>
        <a:ea typeface="+mn-ea"/>
        <a:cs typeface="+mn-cs"/>
      </a:defRPr>
    </a:lvl8pPr>
    <a:lvl9pPr marL="6144607" algn="l" defTabSz="768076" rtl="0" eaLnBrk="1" latinLnBrk="0" hangingPunct="1">
      <a:defRPr sz="302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ego German Bertani" initials="DB" lastIdx="1" clrIdx="0">
    <p:extLst>
      <p:ext uri="{19B8F6BF-5375-455C-9EA6-DF929625EA0E}">
        <p15:presenceInfo xmlns:p15="http://schemas.microsoft.com/office/powerpoint/2012/main" userId="ddf437c33ef61ce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8BA7"/>
    <a:srgbClr val="36363B"/>
    <a:srgbClr val="29292B"/>
    <a:srgbClr val="1A1A20"/>
    <a:srgbClr val="444659"/>
    <a:srgbClr val="231F20"/>
    <a:srgbClr val="272122"/>
    <a:srgbClr val="3D383C"/>
    <a:srgbClr val="66353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89104" autoAdjust="0"/>
  </p:normalViewPr>
  <p:slideViewPr>
    <p:cSldViewPr snapToGrid="0">
      <p:cViewPr varScale="1">
        <p:scale>
          <a:sx n="66" d="100"/>
          <a:sy n="66" d="100"/>
        </p:scale>
        <p:origin x="232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AC23E-D899-43CB-A584-8AE9D4E8D357}" type="datetimeFigureOut">
              <a:rPr lang="es-AR" smtClean="0"/>
              <a:t>21/4/25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72009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B7EA6-2D5B-4970-91AF-CF4EFB271922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328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7EA6-2D5B-4970-91AF-CF4EFB271922}" type="slidenum">
              <a:rPr lang="es-AR" smtClean="0"/>
              <a:t>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17762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7EA6-2D5B-4970-91AF-CF4EFB271922}" type="slidenum">
              <a:rPr lang="es-AR" smtClean="0"/>
              <a:t>12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35392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B7EA6-2D5B-4970-91AF-CF4EFB271922}" type="slidenum">
              <a:rPr lang="es-AR" smtClean="0"/>
              <a:t>13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02658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7EA6-2D5B-4970-91AF-CF4EFB271922}" type="slidenum">
              <a:rPr lang="es-AR" smtClean="0"/>
              <a:t>14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40637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7EA6-2D5B-4970-91AF-CF4EFB271922}" type="slidenum">
              <a:rPr lang="es-AR" smtClean="0"/>
              <a:t>15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4227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7EA6-2D5B-4970-91AF-CF4EFB271922}" type="slidenum">
              <a:rPr lang="es-AR" smtClean="0"/>
              <a:t>16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49093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7EA6-2D5B-4970-91AF-CF4EFB271922}" type="slidenum">
              <a:rPr lang="es-AR" smtClean="0"/>
              <a:t>18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157416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7EA6-2D5B-4970-91AF-CF4EFB271922}" type="slidenum">
              <a:rPr lang="es-AR" smtClean="0"/>
              <a:t>19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173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7EA6-2D5B-4970-91AF-CF4EFB271922}" type="slidenum">
              <a:rPr lang="es-AR" smtClean="0"/>
              <a:t>20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334720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7EA6-2D5B-4970-91AF-CF4EFB271922}" type="slidenum">
              <a:rPr lang="es-AR" smtClean="0"/>
              <a:t>21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99816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CB7EA6-2D5B-4970-91AF-CF4EFB271922}" type="slidenum">
              <a:rPr lang="es-AR" smtClean="0"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17982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7EA6-2D5B-4970-91AF-CF4EFB271922}" type="slidenum">
              <a:rPr lang="es-AR" smtClean="0"/>
              <a:t>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73367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7EA6-2D5B-4970-91AF-CF4EFB271922}" type="slidenum">
              <a:rPr lang="es-AR" smtClean="0"/>
              <a:t>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61006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7EA6-2D5B-4970-91AF-CF4EFB271922}" type="slidenum">
              <a:rPr lang="es-AR" smtClean="0"/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10718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7EA6-2D5B-4970-91AF-CF4EFB271922}" type="slidenum">
              <a:rPr lang="es-AR" smtClean="0"/>
              <a:t>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37358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7EA6-2D5B-4970-91AF-CF4EFB271922}" type="slidenum">
              <a:rPr lang="es-AR" smtClean="0"/>
              <a:t>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12690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7EA6-2D5B-4970-91AF-CF4EFB271922}" type="slidenum">
              <a:rPr lang="es-AR" smtClean="0"/>
              <a:t>10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85772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7EA6-2D5B-4970-91AF-CF4EFB271922}" type="slidenum">
              <a:rPr lang="es-AR" smtClean="0"/>
              <a:t>11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85800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00350" y="1571308"/>
            <a:ext cx="1680210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00350" y="5042853"/>
            <a:ext cx="168021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01B8-71B1-402F-9B36-000C0C68E156}" type="datetimeFigureOut">
              <a:rPr lang="es-AR" smtClean="0"/>
              <a:t>21/4/25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91C4-DE3A-4BE8-B924-38866CABE57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48314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01B8-71B1-402F-9B36-000C0C68E156}" type="datetimeFigureOut">
              <a:rPr lang="es-AR" smtClean="0"/>
              <a:t>21/4/25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91C4-DE3A-4BE8-B924-38866CABE57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94426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032004" y="511175"/>
            <a:ext cx="4830604" cy="8136573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40193" y="511175"/>
            <a:ext cx="14211776" cy="8136573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01B8-71B1-402F-9B36-000C0C68E156}" type="datetimeFigureOut">
              <a:rPr lang="es-AR" smtClean="0"/>
              <a:t>21/4/25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91C4-DE3A-4BE8-B924-38866CABE57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78073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01B8-71B1-402F-9B36-000C0C68E156}" type="datetimeFigureOut">
              <a:rPr lang="es-AR" smtClean="0"/>
              <a:t>21/4/25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91C4-DE3A-4BE8-B924-38866CABE57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73405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8524" y="2393634"/>
            <a:ext cx="19322415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24" y="6425249"/>
            <a:ext cx="19322415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01B8-71B1-402F-9B36-000C0C68E156}" type="datetimeFigureOut">
              <a:rPr lang="es-AR" smtClean="0"/>
              <a:t>21/4/25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91C4-DE3A-4BE8-B924-38866CABE57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73918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40193" y="2555875"/>
            <a:ext cx="9521190" cy="609187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341418" y="2555875"/>
            <a:ext cx="9521190" cy="609187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01B8-71B1-402F-9B36-000C0C68E156}" type="datetimeFigureOut">
              <a:rPr lang="es-AR" smtClean="0"/>
              <a:t>21/4/25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91C4-DE3A-4BE8-B924-38866CABE57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9009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110" y="511176"/>
            <a:ext cx="19322415" cy="185578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3111" y="2353628"/>
            <a:ext cx="9477434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3111" y="3507105"/>
            <a:ext cx="9477434" cy="515842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341417" y="2353628"/>
            <a:ext cx="9524108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341417" y="3507105"/>
            <a:ext cx="9524108" cy="515842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01B8-71B1-402F-9B36-000C0C68E156}" type="datetimeFigureOut">
              <a:rPr lang="es-AR" smtClean="0"/>
              <a:t>21/4/25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91C4-DE3A-4BE8-B924-38866CABE57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7173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01B8-71B1-402F-9B36-000C0C68E156}" type="datetimeFigureOut">
              <a:rPr lang="es-AR" smtClean="0"/>
              <a:t>21/4/25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91C4-DE3A-4BE8-B924-38866CABE57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63788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01B8-71B1-402F-9B36-000C0C68E156}" type="datetimeFigureOut">
              <a:rPr lang="es-AR" smtClean="0"/>
              <a:t>21/4/25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91C4-DE3A-4BE8-B924-38866CABE57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99302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112" y="640080"/>
            <a:ext cx="7225485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24108" y="1382396"/>
            <a:ext cx="11341418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43112" y="2880360"/>
            <a:ext cx="7225485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01B8-71B1-402F-9B36-000C0C68E156}" type="datetimeFigureOut">
              <a:rPr lang="es-AR" smtClean="0"/>
              <a:t>21/4/25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91C4-DE3A-4BE8-B924-38866CABE57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12499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112" y="640080"/>
            <a:ext cx="7225485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524108" y="1382396"/>
            <a:ext cx="11341418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43112" y="2880360"/>
            <a:ext cx="7225485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01B8-71B1-402F-9B36-000C0C68E156}" type="datetimeFigureOut">
              <a:rPr lang="es-AR" smtClean="0"/>
              <a:t>21/4/25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91C4-DE3A-4BE8-B924-38866CABE57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36342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40193" y="511176"/>
            <a:ext cx="19322415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0193" y="2555875"/>
            <a:ext cx="19322415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40193" y="8898891"/>
            <a:ext cx="504063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101B8-71B1-402F-9B36-000C0C68E156}" type="datetimeFigureOut">
              <a:rPr lang="es-AR" smtClean="0"/>
              <a:t>21/4/25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0928" y="8898891"/>
            <a:ext cx="7560945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21978" y="8898891"/>
            <a:ext cx="504063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491C4-DE3A-4BE8-B924-38866CABE57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8585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4F331A1-DE47-04C1-C3AD-0358D8F112C7}"/>
              </a:ext>
            </a:extLst>
          </p:cNvPr>
          <p:cNvSpPr/>
          <p:nvPr/>
        </p:nvSpPr>
        <p:spPr>
          <a:xfrm>
            <a:off x="-1" y="0"/>
            <a:ext cx="22402800" cy="4873357"/>
          </a:xfrm>
          <a:prstGeom prst="rect">
            <a:avLst/>
          </a:prstGeom>
          <a:solidFill>
            <a:srgbClr val="6D8B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84E25BB-577E-7EA8-FE4E-7F0B8150878B}"/>
              </a:ext>
            </a:extLst>
          </p:cNvPr>
          <p:cNvSpPr/>
          <p:nvPr/>
        </p:nvSpPr>
        <p:spPr>
          <a:xfrm>
            <a:off x="-1" y="2"/>
            <a:ext cx="22402800" cy="43738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/>
          <p:cNvSpPr txBox="1"/>
          <p:nvPr/>
        </p:nvSpPr>
        <p:spPr>
          <a:xfrm>
            <a:off x="3604410" y="7091341"/>
            <a:ext cx="1519397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EVALUACION DE SUCESOS PRODUCIDOS EN NAVEGACION</a:t>
            </a:r>
            <a:r>
              <a:rPr lang="es-MX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s-MX" sz="66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 ESTRUCTURAS DE PUENTES</a:t>
            </a:r>
            <a:endParaRPr lang="es-AR" sz="66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3BE1954-AE67-4067-8952-FCA3B5934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710" y="1802146"/>
            <a:ext cx="4329378" cy="5289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2">
                <a:alpha val="9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20A516B-7E74-0202-6C55-64AE70C4E5A1}"/>
              </a:ext>
            </a:extLst>
          </p:cNvPr>
          <p:cNvSpPr txBox="1"/>
          <p:nvPr/>
        </p:nvSpPr>
        <p:spPr>
          <a:xfrm>
            <a:off x="10744200" y="393895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C0C6D0-27F0-124C-1B77-E1061A063E58}"/>
              </a:ext>
            </a:extLst>
          </p:cNvPr>
          <p:cNvSpPr txBox="1"/>
          <p:nvPr/>
        </p:nvSpPr>
        <p:spPr>
          <a:xfrm>
            <a:off x="10137531" y="63648"/>
            <a:ext cx="2127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</p:spTree>
    <p:extLst>
      <p:ext uri="{BB962C8B-B14F-4D97-AF65-F5344CB8AC3E}">
        <p14:creationId xmlns:p14="http://schemas.microsoft.com/office/powerpoint/2010/main" val="1238860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AEA6846D-F696-6C07-7089-8344ECA235C2}"/>
              </a:ext>
            </a:extLst>
          </p:cNvPr>
          <p:cNvSpPr/>
          <p:nvPr/>
        </p:nvSpPr>
        <p:spPr>
          <a:xfrm>
            <a:off x="412377" y="449143"/>
            <a:ext cx="21578046" cy="8702914"/>
          </a:xfrm>
          <a:prstGeom prst="rect">
            <a:avLst/>
          </a:prstGeom>
          <a:solidFill>
            <a:srgbClr val="6D8B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56ED410-26FF-F3BF-761C-C1DAE7C323DF}"/>
              </a:ext>
            </a:extLst>
          </p:cNvPr>
          <p:cNvSpPr/>
          <p:nvPr/>
        </p:nvSpPr>
        <p:spPr>
          <a:xfrm>
            <a:off x="4125433" y="0"/>
            <a:ext cx="14098772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" name="Imagen 1" descr="長賜輪在蘇伊士運河發生了什麼事 (ULCs的設計操縱性及管理: 第三集) - YouTub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" t="5820" r="1237" b="11515"/>
          <a:stretch/>
        </p:blipFill>
        <p:spPr bwMode="auto">
          <a:xfrm>
            <a:off x="4195773" y="479925"/>
            <a:ext cx="13963166" cy="868825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dir="2700000" algn="tl" rotWithShape="0">
              <a:schemeClr val="bg1">
                <a:alpha val="43000"/>
              </a:schemeClr>
            </a:outerShdw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5C98DAC-0801-E77F-A83B-CC2BEB14C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78" y="831603"/>
            <a:ext cx="1126112" cy="137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5C290425-4A15-3738-DFD6-A3B435FCE6EC}"/>
              </a:ext>
            </a:extLst>
          </p:cNvPr>
          <p:cNvGrpSpPr/>
          <p:nvPr/>
        </p:nvGrpSpPr>
        <p:grpSpPr>
          <a:xfrm>
            <a:off x="21079334" y="8366954"/>
            <a:ext cx="771774" cy="587535"/>
            <a:chOff x="20860513" y="8196141"/>
            <a:chExt cx="945647" cy="719900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7CFA64A8-FED9-AD52-204B-2D53A88D2BD7}"/>
                </a:ext>
              </a:extLst>
            </p:cNvPr>
            <p:cNvSpPr/>
            <p:nvPr/>
          </p:nvSpPr>
          <p:spPr>
            <a:xfrm>
              <a:off x="20976848" y="8202447"/>
              <a:ext cx="712977" cy="71359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45FE53D1-A19D-2BC1-E873-9C4C80475285}"/>
                </a:ext>
              </a:extLst>
            </p:cNvPr>
            <p:cNvSpPr txBox="1"/>
            <p:nvPr/>
          </p:nvSpPr>
          <p:spPr>
            <a:xfrm>
              <a:off x="20860513" y="8196141"/>
              <a:ext cx="945647" cy="716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3200" b="1" dirty="0">
                  <a:solidFill>
                    <a:schemeClr val="bg1"/>
                  </a:solidFill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8767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D7BD6310-A794-2D4A-73A5-A6F583027CC1}"/>
              </a:ext>
            </a:extLst>
          </p:cNvPr>
          <p:cNvSpPr/>
          <p:nvPr/>
        </p:nvSpPr>
        <p:spPr>
          <a:xfrm>
            <a:off x="412377" y="450606"/>
            <a:ext cx="21578046" cy="86999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CF88AEFA-83DE-55FC-9999-A50AB0AD7A75}"/>
              </a:ext>
            </a:extLst>
          </p:cNvPr>
          <p:cNvSpPr/>
          <p:nvPr/>
        </p:nvSpPr>
        <p:spPr>
          <a:xfrm>
            <a:off x="412377" y="450605"/>
            <a:ext cx="21578047" cy="2838049"/>
          </a:xfrm>
          <a:prstGeom prst="rect">
            <a:avLst/>
          </a:prstGeom>
          <a:solidFill>
            <a:srgbClr val="6D8B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9" name="Flecha abajo 5">
            <a:extLst>
              <a:ext uri="{FF2B5EF4-FFF2-40B4-BE49-F238E27FC236}">
                <a16:creationId xmlns:a16="http://schemas.microsoft.com/office/drawing/2014/main" id="{E5D32DC2-5D60-F4D4-4684-5289F10761A9}"/>
              </a:ext>
            </a:extLst>
          </p:cNvPr>
          <p:cNvSpPr/>
          <p:nvPr/>
        </p:nvSpPr>
        <p:spPr>
          <a:xfrm>
            <a:off x="7365990" y="3492846"/>
            <a:ext cx="1509486" cy="124822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0" name="Flecha abajo 5">
            <a:extLst>
              <a:ext uri="{FF2B5EF4-FFF2-40B4-BE49-F238E27FC236}">
                <a16:creationId xmlns:a16="http://schemas.microsoft.com/office/drawing/2014/main" id="{38979409-784A-88FD-9CA4-C8B699E698F9}"/>
              </a:ext>
            </a:extLst>
          </p:cNvPr>
          <p:cNvSpPr/>
          <p:nvPr/>
        </p:nvSpPr>
        <p:spPr>
          <a:xfrm>
            <a:off x="13555430" y="3492846"/>
            <a:ext cx="1509486" cy="124822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506D8E3E-EFD0-0AD9-EDCB-915EC2B15CB3}"/>
              </a:ext>
            </a:extLst>
          </p:cNvPr>
          <p:cNvSpPr/>
          <p:nvPr/>
        </p:nvSpPr>
        <p:spPr>
          <a:xfrm>
            <a:off x="11441891" y="4884960"/>
            <a:ext cx="5736565" cy="3421617"/>
          </a:xfrm>
          <a:prstGeom prst="roundRect">
            <a:avLst>
              <a:gd name="adj" fmla="val 8724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6ED8BBE6-5F72-6194-0A7F-4460E5E44FED}"/>
              </a:ext>
            </a:extLst>
          </p:cNvPr>
          <p:cNvSpPr/>
          <p:nvPr/>
        </p:nvSpPr>
        <p:spPr>
          <a:xfrm>
            <a:off x="5224343" y="4884960"/>
            <a:ext cx="5736565" cy="3421617"/>
          </a:xfrm>
          <a:prstGeom prst="roundRect">
            <a:avLst>
              <a:gd name="adj" fmla="val 8724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CuadroTexto 2"/>
          <p:cNvSpPr txBox="1"/>
          <p:nvPr/>
        </p:nvSpPr>
        <p:spPr>
          <a:xfrm>
            <a:off x="2617691" y="1315631"/>
            <a:ext cx="178238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CADENA DE ACONTECIMIENTOS CRITICOS</a:t>
            </a:r>
          </a:p>
        </p:txBody>
      </p:sp>
      <p:pic>
        <p:nvPicPr>
          <p:cNvPr id="2050" name="Picture 2" descr="Crew Generic color fill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118" y="4546340"/>
            <a:ext cx="4103230" cy="410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atiga - Iconos gratis de comunicacio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9638" y="5089152"/>
            <a:ext cx="1932316" cy="193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800061BB-6B5F-16C6-9943-FA66A32C00EB}"/>
              </a:ext>
            </a:extLst>
          </p:cNvPr>
          <p:cNvSpPr/>
          <p:nvPr/>
        </p:nvSpPr>
        <p:spPr>
          <a:xfrm>
            <a:off x="5699987" y="6796158"/>
            <a:ext cx="4841492" cy="117395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4000" b="1" dirty="0">
                <a:latin typeface="Arial" panose="020B0604020202020204" pitchFamily="34" charset="0"/>
                <a:cs typeface="Arial" panose="020B0604020202020204" pitchFamily="34" charset="0"/>
              </a:rPr>
              <a:t>1.IDONEIDAD DE LA TRIPULACION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C8778EDD-1444-02D6-48F9-584F76B91C46}"/>
              </a:ext>
            </a:extLst>
          </p:cNvPr>
          <p:cNvSpPr/>
          <p:nvPr/>
        </p:nvSpPr>
        <p:spPr>
          <a:xfrm>
            <a:off x="12195671" y="7021469"/>
            <a:ext cx="4266202" cy="117395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4000" b="1" dirty="0">
                <a:latin typeface="Arial" panose="020B0604020202020204" pitchFamily="34" charset="0"/>
                <a:cs typeface="Arial" panose="020B0604020202020204" pitchFamily="34" charset="0"/>
              </a:rPr>
              <a:t>2.FATIGA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7A0D49C-6DFC-87E1-AB79-C56052F14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78" y="831603"/>
            <a:ext cx="1126112" cy="137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E559C323-31E2-6BAA-FB16-A7C8B7243C3A}"/>
              </a:ext>
            </a:extLst>
          </p:cNvPr>
          <p:cNvGrpSpPr/>
          <p:nvPr/>
        </p:nvGrpSpPr>
        <p:grpSpPr>
          <a:xfrm>
            <a:off x="21079342" y="8366959"/>
            <a:ext cx="771774" cy="587539"/>
            <a:chOff x="20860523" y="8196137"/>
            <a:chExt cx="945647" cy="719904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1392DC07-31B0-C821-EDB3-7F345072B337}"/>
                </a:ext>
              </a:extLst>
            </p:cNvPr>
            <p:cNvSpPr/>
            <p:nvPr/>
          </p:nvSpPr>
          <p:spPr>
            <a:xfrm>
              <a:off x="20976848" y="8202447"/>
              <a:ext cx="712977" cy="71359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1441E29B-7D7E-6989-8850-6A1EDA02B9B4}"/>
                </a:ext>
              </a:extLst>
            </p:cNvPr>
            <p:cNvSpPr txBox="1"/>
            <p:nvPr/>
          </p:nvSpPr>
          <p:spPr>
            <a:xfrm>
              <a:off x="20860513" y="8196141"/>
              <a:ext cx="945647" cy="716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3200" b="1" dirty="0">
                  <a:solidFill>
                    <a:schemeClr val="bg1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6346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A610310-DF23-EEF1-5EA6-8B9AE4DED947}"/>
              </a:ext>
            </a:extLst>
          </p:cNvPr>
          <p:cNvSpPr/>
          <p:nvPr/>
        </p:nvSpPr>
        <p:spPr>
          <a:xfrm>
            <a:off x="412377" y="450606"/>
            <a:ext cx="21578046" cy="86999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564970B-4A2E-451A-1503-BA83F76B6CF6}"/>
              </a:ext>
            </a:extLst>
          </p:cNvPr>
          <p:cNvSpPr/>
          <p:nvPr/>
        </p:nvSpPr>
        <p:spPr>
          <a:xfrm>
            <a:off x="429630" y="450606"/>
            <a:ext cx="21578047" cy="2352484"/>
          </a:xfrm>
          <a:prstGeom prst="rect">
            <a:avLst/>
          </a:prstGeom>
          <a:solidFill>
            <a:srgbClr val="6D8B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A9DFCBF3-3EA6-1E9F-F16B-D2078BB10608}"/>
              </a:ext>
            </a:extLst>
          </p:cNvPr>
          <p:cNvSpPr/>
          <p:nvPr/>
        </p:nvSpPr>
        <p:spPr>
          <a:xfrm>
            <a:off x="11697418" y="2987426"/>
            <a:ext cx="7772863" cy="5905412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6396C62-9D20-179F-53D8-496E9F886D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00" t="10686" r="5651" b="39085"/>
          <a:stretch/>
        </p:blipFill>
        <p:spPr>
          <a:xfrm>
            <a:off x="2932520" y="2987425"/>
            <a:ext cx="8764896" cy="590541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2C68AA6-DA05-C1E9-43ED-7F1DF25F2C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00" t="62195" r="5651" b="8284"/>
          <a:stretch/>
        </p:blipFill>
        <p:spPr>
          <a:xfrm>
            <a:off x="11800549" y="3085673"/>
            <a:ext cx="7563146" cy="299496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63F037F-7EEF-4307-8783-805BBBF361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02" t="91658" r="26529" b="1097"/>
          <a:stretch/>
        </p:blipFill>
        <p:spPr>
          <a:xfrm>
            <a:off x="11800549" y="7770248"/>
            <a:ext cx="4765199" cy="93186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82C69D3-F137-7FC0-9DD4-42D53BF91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78" y="831603"/>
            <a:ext cx="1126112" cy="137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3B9E17F4-267F-9670-F0C3-3E691E0D6292}"/>
              </a:ext>
            </a:extLst>
          </p:cNvPr>
          <p:cNvSpPr/>
          <p:nvPr/>
        </p:nvSpPr>
        <p:spPr>
          <a:xfrm>
            <a:off x="7817521" y="745238"/>
            <a:ext cx="6767757" cy="176322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6000" b="1" dirty="0">
                <a:latin typeface="Arial" panose="020B0604020202020204" pitchFamily="34" charset="0"/>
                <a:cs typeface="Arial" panose="020B0604020202020204" pitchFamily="34" charset="0"/>
              </a:rPr>
              <a:t>1.IDONEIDAD DE LA TRIPULACION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7064932A-C7AC-E812-27D3-0479D467B83C}"/>
              </a:ext>
            </a:extLst>
          </p:cNvPr>
          <p:cNvGrpSpPr/>
          <p:nvPr/>
        </p:nvGrpSpPr>
        <p:grpSpPr>
          <a:xfrm>
            <a:off x="21079334" y="8366954"/>
            <a:ext cx="771774" cy="587535"/>
            <a:chOff x="20860513" y="8196141"/>
            <a:chExt cx="945647" cy="719900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AA13DF7E-3B89-E780-CC83-F0217FC157D9}"/>
                </a:ext>
              </a:extLst>
            </p:cNvPr>
            <p:cNvSpPr/>
            <p:nvPr/>
          </p:nvSpPr>
          <p:spPr>
            <a:xfrm>
              <a:off x="20976848" y="8202447"/>
              <a:ext cx="712977" cy="71359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4F643296-9E6C-EB14-CFDC-46FBD56AE9F3}"/>
                </a:ext>
              </a:extLst>
            </p:cNvPr>
            <p:cNvSpPr txBox="1"/>
            <p:nvPr/>
          </p:nvSpPr>
          <p:spPr>
            <a:xfrm>
              <a:off x="20860513" y="8196141"/>
              <a:ext cx="945647" cy="716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3200" b="1" dirty="0">
                  <a:solidFill>
                    <a:schemeClr val="bg1"/>
                  </a:solidFill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6744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49B1978-3330-A4FE-7D94-7F2187E7F3A9}"/>
              </a:ext>
            </a:extLst>
          </p:cNvPr>
          <p:cNvSpPr/>
          <p:nvPr/>
        </p:nvSpPr>
        <p:spPr>
          <a:xfrm>
            <a:off x="412377" y="450606"/>
            <a:ext cx="21578046" cy="86999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018293A-9EF8-35DB-DCD6-712AEF0B9E77}"/>
              </a:ext>
            </a:extLst>
          </p:cNvPr>
          <p:cNvSpPr/>
          <p:nvPr/>
        </p:nvSpPr>
        <p:spPr>
          <a:xfrm>
            <a:off x="412377" y="450606"/>
            <a:ext cx="21578047" cy="2352484"/>
          </a:xfrm>
          <a:prstGeom prst="rect">
            <a:avLst/>
          </a:prstGeom>
          <a:solidFill>
            <a:srgbClr val="6D8B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33A42F3-21AD-0C55-1573-DEC344F64132}"/>
              </a:ext>
            </a:extLst>
          </p:cNvPr>
          <p:cNvSpPr txBox="1"/>
          <p:nvPr/>
        </p:nvSpPr>
        <p:spPr>
          <a:xfrm>
            <a:off x="7483082" y="2001092"/>
            <a:ext cx="7436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MAXIMISE YOUR REST PERIOD</a:t>
            </a:r>
          </a:p>
        </p:txBody>
      </p:sp>
      <p:pic>
        <p:nvPicPr>
          <p:cNvPr id="3" name="Imagen 2"/>
          <p:cNvPicPr/>
          <p:nvPr/>
        </p:nvPicPr>
        <p:blipFill rotWithShape="1">
          <a:blip r:embed="rId3"/>
          <a:srcRect l="11340" t="50958" r="7325" b="17658"/>
          <a:stretch/>
        </p:blipFill>
        <p:spPr bwMode="auto">
          <a:xfrm>
            <a:off x="11400592" y="3611435"/>
            <a:ext cx="8280000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5AC6C77-ACBE-FA4B-2904-B3ED91010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78" y="831603"/>
            <a:ext cx="1126112" cy="137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5905290-D3C4-BBC7-62C1-FBC0B1116DE9}"/>
              </a:ext>
            </a:extLst>
          </p:cNvPr>
          <p:cNvPicPr/>
          <p:nvPr/>
        </p:nvPicPr>
        <p:blipFill rotWithShape="1">
          <a:blip r:embed="rId3"/>
          <a:srcRect l="12948" t="15720" r="6733" b="51606"/>
          <a:stretch/>
        </p:blipFill>
        <p:spPr bwMode="auto">
          <a:xfrm>
            <a:off x="2722208" y="3611435"/>
            <a:ext cx="8280000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CDE39888-06E3-59F0-0235-26BF8BB141A8}"/>
              </a:ext>
            </a:extLst>
          </p:cNvPr>
          <p:cNvSpPr/>
          <p:nvPr/>
        </p:nvSpPr>
        <p:spPr>
          <a:xfrm>
            <a:off x="8969313" y="743210"/>
            <a:ext cx="4464174" cy="117395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6000" b="1" dirty="0">
                <a:latin typeface="Arial" panose="020B0604020202020204" pitchFamily="34" charset="0"/>
                <a:cs typeface="Arial" panose="020B0604020202020204" pitchFamily="34" charset="0"/>
              </a:rPr>
              <a:t>2.FATIGA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691B8D6D-9C86-C5B2-8C31-ED163675CF91}"/>
              </a:ext>
            </a:extLst>
          </p:cNvPr>
          <p:cNvGrpSpPr/>
          <p:nvPr/>
        </p:nvGrpSpPr>
        <p:grpSpPr>
          <a:xfrm>
            <a:off x="21079334" y="8366954"/>
            <a:ext cx="771774" cy="587535"/>
            <a:chOff x="20860513" y="8196141"/>
            <a:chExt cx="945647" cy="719900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388175A5-B9BF-B7CA-7664-F350699FEBC4}"/>
                </a:ext>
              </a:extLst>
            </p:cNvPr>
            <p:cNvSpPr/>
            <p:nvPr/>
          </p:nvSpPr>
          <p:spPr>
            <a:xfrm>
              <a:off x="20976848" y="8202447"/>
              <a:ext cx="712977" cy="71359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676017EC-2794-31C6-54A5-9142EFF12D78}"/>
                </a:ext>
              </a:extLst>
            </p:cNvPr>
            <p:cNvSpPr txBox="1"/>
            <p:nvPr/>
          </p:nvSpPr>
          <p:spPr>
            <a:xfrm>
              <a:off x="20860513" y="8196141"/>
              <a:ext cx="945647" cy="716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3200" b="1" dirty="0">
                  <a:solidFill>
                    <a:schemeClr val="bg1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2620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DBE32D48-F9C4-712B-50B3-D1D92DDE9E58}"/>
              </a:ext>
            </a:extLst>
          </p:cNvPr>
          <p:cNvSpPr/>
          <p:nvPr/>
        </p:nvSpPr>
        <p:spPr>
          <a:xfrm>
            <a:off x="412377" y="450606"/>
            <a:ext cx="21578046" cy="86999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7BB50E52-8A74-3F2C-86C1-FBF7AB1B895C}"/>
              </a:ext>
            </a:extLst>
          </p:cNvPr>
          <p:cNvSpPr/>
          <p:nvPr/>
        </p:nvSpPr>
        <p:spPr>
          <a:xfrm>
            <a:off x="11593971" y="5049678"/>
            <a:ext cx="7075967" cy="3270739"/>
          </a:xfrm>
          <a:prstGeom prst="roundRect">
            <a:avLst>
              <a:gd name="adj" fmla="val 6452"/>
            </a:avLst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32C8BF2-1F6F-3DD1-3B6F-3070432071E1}"/>
              </a:ext>
            </a:extLst>
          </p:cNvPr>
          <p:cNvSpPr/>
          <p:nvPr/>
        </p:nvSpPr>
        <p:spPr>
          <a:xfrm>
            <a:off x="412377" y="450605"/>
            <a:ext cx="21578047" cy="2871681"/>
          </a:xfrm>
          <a:prstGeom prst="rect">
            <a:avLst/>
          </a:prstGeom>
          <a:solidFill>
            <a:srgbClr val="6D8B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7147394F-107E-922A-87AE-0B3DB61141CF}"/>
              </a:ext>
            </a:extLst>
          </p:cNvPr>
          <p:cNvSpPr/>
          <p:nvPr/>
        </p:nvSpPr>
        <p:spPr>
          <a:xfrm>
            <a:off x="4125433" y="5049679"/>
            <a:ext cx="7075967" cy="3270739"/>
          </a:xfrm>
          <a:prstGeom prst="roundRect">
            <a:avLst>
              <a:gd name="adj" fmla="val 6452"/>
            </a:avLst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6200000" scaled="1"/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/>
          <p:cNvSpPr txBox="1"/>
          <p:nvPr/>
        </p:nvSpPr>
        <p:spPr>
          <a:xfrm>
            <a:off x="1890245" y="1009282"/>
            <a:ext cx="186223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MEDIDAS A ADOPTAR PARA REDUCIR </a:t>
            </a:r>
          </a:p>
          <a:p>
            <a:pPr algn="ctr"/>
            <a:r>
              <a:rPr lang="es-MX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IMPACTO DEL ACCIDENTE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801614" y="5530886"/>
            <a:ext cx="75565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8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ADAPTACION DE LOS PUENTES A LA NAVEGACION ACTUAL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1969615" y="5900218"/>
            <a:ext cx="63768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INTEGRAL</a:t>
            </a:r>
          </a:p>
          <a:p>
            <a:pPr algn="ctr"/>
            <a:r>
              <a:rPr lang="es-AR" sz="4800" b="1" spc="-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A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NAVEGACION</a:t>
            </a:r>
          </a:p>
        </p:txBody>
      </p:sp>
      <p:sp>
        <p:nvSpPr>
          <p:cNvPr id="6" name="Flecha abajo 5"/>
          <p:cNvSpPr/>
          <p:nvPr/>
        </p:nvSpPr>
        <p:spPr>
          <a:xfrm>
            <a:off x="6908673" y="3556840"/>
            <a:ext cx="1509486" cy="124822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Flecha abajo 5">
            <a:extLst>
              <a:ext uri="{FF2B5EF4-FFF2-40B4-BE49-F238E27FC236}">
                <a16:creationId xmlns:a16="http://schemas.microsoft.com/office/drawing/2014/main" id="{D0BB6229-AA33-502A-7D6C-952E9D5B2764}"/>
              </a:ext>
            </a:extLst>
          </p:cNvPr>
          <p:cNvSpPr/>
          <p:nvPr/>
        </p:nvSpPr>
        <p:spPr>
          <a:xfrm>
            <a:off x="14369135" y="3556840"/>
            <a:ext cx="1509486" cy="1248228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FE90045-1299-93A2-C351-5B11CCF68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78" y="831603"/>
            <a:ext cx="1126112" cy="137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E5B5DE35-E22D-DA45-8575-C128D5B7BA41}"/>
              </a:ext>
            </a:extLst>
          </p:cNvPr>
          <p:cNvGrpSpPr/>
          <p:nvPr/>
        </p:nvGrpSpPr>
        <p:grpSpPr>
          <a:xfrm>
            <a:off x="21079334" y="8366954"/>
            <a:ext cx="771774" cy="587535"/>
            <a:chOff x="20860513" y="8196141"/>
            <a:chExt cx="945647" cy="719900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9D3476A3-70E0-9874-D69D-6B3518364AB0}"/>
                </a:ext>
              </a:extLst>
            </p:cNvPr>
            <p:cNvSpPr/>
            <p:nvPr/>
          </p:nvSpPr>
          <p:spPr>
            <a:xfrm>
              <a:off x="20976848" y="8202447"/>
              <a:ext cx="712977" cy="71359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E79BB3D0-36D5-1610-D377-14CA90B0581F}"/>
                </a:ext>
              </a:extLst>
            </p:cNvPr>
            <p:cNvSpPr txBox="1"/>
            <p:nvPr/>
          </p:nvSpPr>
          <p:spPr>
            <a:xfrm>
              <a:off x="20860513" y="8196141"/>
              <a:ext cx="945647" cy="716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3200" b="1" dirty="0">
                  <a:solidFill>
                    <a:schemeClr val="bg1"/>
                  </a:solidFill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8903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42938B4-262C-ED9B-6236-DAB0E7D23E45}"/>
              </a:ext>
            </a:extLst>
          </p:cNvPr>
          <p:cNvSpPr/>
          <p:nvPr/>
        </p:nvSpPr>
        <p:spPr>
          <a:xfrm>
            <a:off x="412377" y="447680"/>
            <a:ext cx="21578046" cy="8702914"/>
          </a:xfrm>
          <a:prstGeom prst="rect">
            <a:avLst/>
          </a:prstGeom>
          <a:solidFill>
            <a:srgbClr val="6D8B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1346" t="2884" r="1272" b="2745"/>
          <a:stretch/>
        </p:blipFill>
        <p:spPr>
          <a:xfrm>
            <a:off x="3264256" y="450606"/>
            <a:ext cx="15874287" cy="8699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B2A691-3BF9-4DBD-4690-0A8BE5D99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78" y="831603"/>
            <a:ext cx="1126112" cy="137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9A147E3D-2A39-80DC-77E3-B1E48F1E38C9}"/>
              </a:ext>
            </a:extLst>
          </p:cNvPr>
          <p:cNvGrpSpPr/>
          <p:nvPr/>
        </p:nvGrpSpPr>
        <p:grpSpPr>
          <a:xfrm>
            <a:off x="21079334" y="8366954"/>
            <a:ext cx="771774" cy="587535"/>
            <a:chOff x="20860513" y="8196141"/>
            <a:chExt cx="945647" cy="719900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8F297D2E-E7A2-A355-2414-EC2123EBC664}"/>
                </a:ext>
              </a:extLst>
            </p:cNvPr>
            <p:cNvSpPr/>
            <p:nvPr/>
          </p:nvSpPr>
          <p:spPr>
            <a:xfrm>
              <a:off x="20976848" y="8202447"/>
              <a:ext cx="712977" cy="71359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58DD94F9-1672-0EE0-4007-4DAF075F4279}"/>
                </a:ext>
              </a:extLst>
            </p:cNvPr>
            <p:cNvSpPr txBox="1"/>
            <p:nvPr/>
          </p:nvSpPr>
          <p:spPr>
            <a:xfrm>
              <a:off x="20860513" y="8196141"/>
              <a:ext cx="945647" cy="716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3200" b="1" dirty="0">
                  <a:solidFill>
                    <a:schemeClr val="bg1"/>
                  </a:solidFill>
                </a:rPr>
                <a:t>14</a:t>
              </a:r>
            </a:p>
          </p:txBody>
        </p:sp>
      </p:grpSp>
      <p:pic>
        <p:nvPicPr>
          <p:cNvPr id="6" name="Gráfico 5">
            <a:extLst>
              <a:ext uri="{FF2B5EF4-FFF2-40B4-BE49-F238E27FC236}">
                <a16:creationId xmlns:a16="http://schemas.microsoft.com/office/drawing/2014/main" id="{BD301A00-1B91-3E31-247D-2A9A89B999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7593" y="7730150"/>
            <a:ext cx="780453" cy="1221579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B937FBB8-FE84-C24A-5E3F-EDDCB28756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705731" y="7730149"/>
            <a:ext cx="780453" cy="122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08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E6B55A8-4EBF-E789-A562-BADB317DBD9C}"/>
              </a:ext>
            </a:extLst>
          </p:cNvPr>
          <p:cNvSpPr/>
          <p:nvPr/>
        </p:nvSpPr>
        <p:spPr>
          <a:xfrm>
            <a:off x="412377" y="447680"/>
            <a:ext cx="21578046" cy="8702914"/>
          </a:xfrm>
          <a:prstGeom prst="rect">
            <a:avLst/>
          </a:prstGeom>
          <a:solidFill>
            <a:srgbClr val="6D8B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11942A-422B-5FC4-BA05-F72F1AEC9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78" y="831603"/>
            <a:ext cx="1126112" cy="137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 contrast="13000"/>
                    </a14:imgEffect>
                  </a14:imgLayer>
                </a14:imgProps>
              </a:ext>
            </a:extLst>
          </a:blip>
          <a:srcRect l="3268" t="6968" r="3322" b="4580"/>
          <a:stretch/>
        </p:blipFill>
        <p:spPr>
          <a:xfrm>
            <a:off x="4587807" y="447680"/>
            <a:ext cx="13227186" cy="8702914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A9CD2F08-7E25-A8A5-80F1-5EF41E603CCA}"/>
              </a:ext>
            </a:extLst>
          </p:cNvPr>
          <p:cNvGrpSpPr/>
          <p:nvPr/>
        </p:nvGrpSpPr>
        <p:grpSpPr>
          <a:xfrm>
            <a:off x="21079334" y="8366954"/>
            <a:ext cx="771774" cy="587535"/>
            <a:chOff x="20860513" y="8196141"/>
            <a:chExt cx="945647" cy="719900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7A6B27F2-4422-4950-D430-5881B4C59C34}"/>
                </a:ext>
              </a:extLst>
            </p:cNvPr>
            <p:cNvSpPr/>
            <p:nvPr/>
          </p:nvSpPr>
          <p:spPr>
            <a:xfrm>
              <a:off x="20976848" y="8202447"/>
              <a:ext cx="712977" cy="71359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2F24912C-8915-47EF-D0A2-EBCB1F7DE4A4}"/>
                </a:ext>
              </a:extLst>
            </p:cNvPr>
            <p:cNvSpPr txBox="1"/>
            <p:nvPr/>
          </p:nvSpPr>
          <p:spPr>
            <a:xfrm>
              <a:off x="20860513" y="8196141"/>
              <a:ext cx="945647" cy="716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3200" b="1" dirty="0">
                  <a:solidFill>
                    <a:schemeClr val="bg1"/>
                  </a:solidFill>
                </a:rPr>
                <a:t>15</a:t>
              </a:r>
            </a:p>
          </p:txBody>
        </p:sp>
      </p:grpSp>
      <p:pic>
        <p:nvPicPr>
          <p:cNvPr id="7" name="Gráfico 6">
            <a:extLst>
              <a:ext uri="{FF2B5EF4-FFF2-40B4-BE49-F238E27FC236}">
                <a16:creationId xmlns:a16="http://schemas.microsoft.com/office/drawing/2014/main" id="{2482B877-810E-021B-6A8B-05799D720C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900000">
            <a:off x="14424377" y="6850918"/>
            <a:ext cx="780453" cy="122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49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CCBDCC54-1129-9D60-EBCE-B73A92A55606}"/>
              </a:ext>
            </a:extLst>
          </p:cNvPr>
          <p:cNvSpPr/>
          <p:nvPr/>
        </p:nvSpPr>
        <p:spPr>
          <a:xfrm>
            <a:off x="412377" y="447680"/>
            <a:ext cx="21578046" cy="8702914"/>
          </a:xfrm>
          <a:prstGeom prst="rect">
            <a:avLst/>
          </a:prstGeom>
          <a:solidFill>
            <a:srgbClr val="6D8B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014FDF-DA3C-C93B-D4F5-64C6AE70D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78" y="831603"/>
            <a:ext cx="1126112" cy="137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www.nortecorrientes.com/content/bucket/0/375730.jpg">
            <a:extLst>
              <a:ext uri="{FF2B5EF4-FFF2-40B4-BE49-F238E27FC236}">
                <a16:creationId xmlns:a16="http://schemas.microsoft.com/office/drawing/2014/main" id="{07F09ABA-4861-B146-5A56-1B45FB4F4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396" y="447680"/>
            <a:ext cx="15874288" cy="870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44A69965-1835-88BC-4CB8-468CCC20B0A2}"/>
              </a:ext>
            </a:extLst>
          </p:cNvPr>
          <p:cNvGrpSpPr/>
          <p:nvPr/>
        </p:nvGrpSpPr>
        <p:grpSpPr>
          <a:xfrm>
            <a:off x="21079334" y="8366954"/>
            <a:ext cx="771774" cy="587535"/>
            <a:chOff x="20860513" y="8196141"/>
            <a:chExt cx="945647" cy="719900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E12AA544-E21D-4579-98FA-26A19CC41E2A}"/>
                </a:ext>
              </a:extLst>
            </p:cNvPr>
            <p:cNvSpPr/>
            <p:nvPr/>
          </p:nvSpPr>
          <p:spPr>
            <a:xfrm>
              <a:off x="20976848" y="8202447"/>
              <a:ext cx="712977" cy="71359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D53D783D-0279-702F-6CC3-8D57E98958C4}"/>
                </a:ext>
              </a:extLst>
            </p:cNvPr>
            <p:cNvSpPr txBox="1"/>
            <p:nvPr/>
          </p:nvSpPr>
          <p:spPr>
            <a:xfrm>
              <a:off x="20860513" y="8196141"/>
              <a:ext cx="945647" cy="716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3200" b="1" dirty="0">
                  <a:solidFill>
                    <a:schemeClr val="bg1"/>
                  </a:solidFill>
                </a:rPr>
                <a:t>16</a:t>
              </a:r>
            </a:p>
          </p:txBody>
        </p:sp>
      </p:grpSp>
      <p:pic>
        <p:nvPicPr>
          <p:cNvPr id="5" name="Gráfico 4">
            <a:extLst>
              <a:ext uri="{FF2B5EF4-FFF2-40B4-BE49-F238E27FC236}">
                <a16:creationId xmlns:a16="http://schemas.microsoft.com/office/drawing/2014/main" id="{A0D13B3D-8BE5-D247-F7EB-B44D394F5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537294">
            <a:off x="9231054" y="5842733"/>
            <a:ext cx="780453" cy="1221579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526D7BA1-D0D3-20A1-D595-B0A6813435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537294">
            <a:off x="4899378" y="4188348"/>
            <a:ext cx="780453" cy="1221579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CBCEBA2C-DD78-41CD-F480-66CC07A97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537294">
            <a:off x="14236807" y="7334140"/>
            <a:ext cx="780453" cy="122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33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FFDB90D1-38D4-B96F-591E-7990DCDAB1E5}"/>
              </a:ext>
            </a:extLst>
          </p:cNvPr>
          <p:cNvSpPr/>
          <p:nvPr/>
        </p:nvSpPr>
        <p:spPr>
          <a:xfrm>
            <a:off x="412377" y="450606"/>
            <a:ext cx="21578046" cy="86999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051" y="1671780"/>
            <a:ext cx="9479134" cy="6257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1874" y="1671782"/>
            <a:ext cx="7965876" cy="6257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2D15C5B-AF9B-66FF-540F-8B091F706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78" y="831603"/>
            <a:ext cx="1126112" cy="137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14B7EE4A-5D80-6E7A-3DC3-C250D6C05A71}"/>
              </a:ext>
            </a:extLst>
          </p:cNvPr>
          <p:cNvGrpSpPr/>
          <p:nvPr/>
        </p:nvGrpSpPr>
        <p:grpSpPr>
          <a:xfrm>
            <a:off x="21079334" y="8366954"/>
            <a:ext cx="771774" cy="587535"/>
            <a:chOff x="20860513" y="8196141"/>
            <a:chExt cx="945647" cy="719900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A9D68388-07CD-3AAE-491D-805D1DCFA412}"/>
                </a:ext>
              </a:extLst>
            </p:cNvPr>
            <p:cNvSpPr/>
            <p:nvPr/>
          </p:nvSpPr>
          <p:spPr>
            <a:xfrm>
              <a:off x="20976848" y="8202447"/>
              <a:ext cx="712977" cy="71359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48C638F4-7ABA-CBA8-FBA8-BF23C6F4B894}"/>
                </a:ext>
              </a:extLst>
            </p:cNvPr>
            <p:cNvSpPr txBox="1"/>
            <p:nvPr/>
          </p:nvSpPr>
          <p:spPr>
            <a:xfrm>
              <a:off x="20860513" y="8196141"/>
              <a:ext cx="945647" cy="716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3200" b="1" dirty="0">
                  <a:solidFill>
                    <a:schemeClr val="bg1"/>
                  </a:solidFill>
                </a:rPr>
                <a:t>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7288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CE4F5D7A-80E6-96B4-C3CF-F6BD8E6B1C1B}"/>
              </a:ext>
            </a:extLst>
          </p:cNvPr>
          <p:cNvSpPr/>
          <p:nvPr/>
        </p:nvSpPr>
        <p:spPr>
          <a:xfrm>
            <a:off x="412377" y="447680"/>
            <a:ext cx="21578046" cy="8702914"/>
          </a:xfrm>
          <a:prstGeom prst="rect">
            <a:avLst/>
          </a:prstGeom>
          <a:solidFill>
            <a:srgbClr val="6D8B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237" y="447680"/>
            <a:ext cx="13227186" cy="870291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9E24E8C-CDDF-18C8-EF7A-397AC2162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930" y="2207373"/>
            <a:ext cx="8404075" cy="5620675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1314C3-9DBE-89D2-59ED-FE06558DF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78" y="831603"/>
            <a:ext cx="1126112" cy="137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B3722708-9E4D-551A-827E-EED9EB227529}"/>
              </a:ext>
            </a:extLst>
          </p:cNvPr>
          <p:cNvGrpSpPr/>
          <p:nvPr/>
        </p:nvGrpSpPr>
        <p:grpSpPr>
          <a:xfrm>
            <a:off x="21079334" y="8366954"/>
            <a:ext cx="771774" cy="587535"/>
            <a:chOff x="20860513" y="8196141"/>
            <a:chExt cx="945647" cy="719900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89D81953-C978-6402-FDB8-40ED54D5CEC3}"/>
                </a:ext>
              </a:extLst>
            </p:cNvPr>
            <p:cNvSpPr/>
            <p:nvPr/>
          </p:nvSpPr>
          <p:spPr>
            <a:xfrm>
              <a:off x="20976848" y="8202447"/>
              <a:ext cx="712977" cy="71359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AA8D6B3E-8267-D1F3-5F59-60C71FFF5F3E}"/>
                </a:ext>
              </a:extLst>
            </p:cNvPr>
            <p:cNvSpPr txBox="1"/>
            <p:nvPr/>
          </p:nvSpPr>
          <p:spPr>
            <a:xfrm>
              <a:off x="20860513" y="8196141"/>
              <a:ext cx="945647" cy="716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3200" b="1" dirty="0">
                  <a:solidFill>
                    <a:schemeClr val="bg1"/>
                  </a:solidFill>
                </a:rPr>
                <a:t>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0902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1BB6C7-FF4D-792E-15B3-01DAB1544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4BAFE669-3B47-5293-C8D6-1DE6B021CA8C}"/>
              </a:ext>
            </a:extLst>
          </p:cNvPr>
          <p:cNvSpPr/>
          <p:nvPr/>
        </p:nvSpPr>
        <p:spPr>
          <a:xfrm>
            <a:off x="412377" y="447680"/>
            <a:ext cx="21578046" cy="8702914"/>
          </a:xfrm>
          <a:prstGeom prst="rect">
            <a:avLst/>
          </a:prstGeom>
          <a:solidFill>
            <a:srgbClr val="6D8B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F16BE0-9F21-5898-2763-DF7BF28B3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857" y="445459"/>
            <a:ext cx="12382228" cy="871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F9E9B6A1-830F-950E-1311-9166166FE206}"/>
              </a:ext>
            </a:extLst>
          </p:cNvPr>
          <p:cNvSpPr/>
          <p:nvPr/>
        </p:nvSpPr>
        <p:spPr>
          <a:xfrm>
            <a:off x="13415260" y="3698113"/>
            <a:ext cx="1644084" cy="1579075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601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47A80A5-9F8E-EC34-507F-C9C20B918E78}"/>
              </a:ext>
            </a:extLst>
          </p:cNvPr>
          <p:cNvSpPr txBox="1"/>
          <p:nvPr/>
        </p:nvSpPr>
        <p:spPr>
          <a:xfrm>
            <a:off x="17007740" y="5771410"/>
            <a:ext cx="4375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PUNTO DE IMPACTO</a:t>
            </a:r>
            <a:endParaRPr lang="es-A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CBC9E13-E617-925A-6975-9A92AA40A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78" y="831603"/>
            <a:ext cx="1126112" cy="137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echa: hacia arriba 6">
            <a:extLst>
              <a:ext uri="{FF2B5EF4-FFF2-40B4-BE49-F238E27FC236}">
                <a16:creationId xmlns:a16="http://schemas.microsoft.com/office/drawing/2014/main" id="{BAE17A8B-B77A-6027-019D-BC9ABB3B9775}"/>
              </a:ext>
            </a:extLst>
          </p:cNvPr>
          <p:cNvSpPr/>
          <p:nvPr/>
        </p:nvSpPr>
        <p:spPr>
          <a:xfrm rot="4913028">
            <a:off x="15813481" y="3246583"/>
            <a:ext cx="626812" cy="1893751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601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6296273-8CDC-B6AD-B16B-9085BB88E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2" r="11842"/>
          <a:stretch/>
        </p:blipFill>
        <p:spPr bwMode="auto">
          <a:xfrm>
            <a:off x="17179580" y="1715879"/>
            <a:ext cx="4031773" cy="3852491"/>
          </a:xfrm>
          <a:prstGeom prst="ellipse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05A5E56F-8BE1-03FE-9A19-7DA4783060DE}"/>
              </a:ext>
            </a:extLst>
          </p:cNvPr>
          <p:cNvGrpSpPr/>
          <p:nvPr/>
        </p:nvGrpSpPr>
        <p:grpSpPr>
          <a:xfrm>
            <a:off x="21079334" y="8366954"/>
            <a:ext cx="771774" cy="587535"/>
            <a:chOff x="20860513" y="8196141"/>
            <a:chExt cx="945647" cy="719900"/>
          </a:xfrm>
        </p:grpSpPr>
        <p:sp>
          <p:nvSpPr>
            <p:cNvPr id="5" name="Elipse 4">
              <a:extLst>
                <a:ext uri="{FF2B5EF4-FFF2-40B4-BE49-F238E27FC236}">
                  <a16:creationId xmlns:a16="http://schemas.microsoft.com/office/drawing/2014/main" id="{FB00104A-369E-3EE5-9164-A83ADE650029}"/>
                </a:ext>
              </a:extLst>
            </p:cNvPr>
            <p:cNvSpPr/>
            <p:nvPr/>
          </p:nvSpPr>
          <p:spPr>
            <a:xfrm>
              <a:off x="20976848" y="8202447"/>
              <a:ext cx="712977" cy="71359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DE6DF72E-FF6F-A301-DF18-3DC800201C36}"/>
                </a:ext>
              </a:extLst>
            </p:cNvPr>
            <p:cNvSpPr txBox="1"/>
            <p:nvPr/>
          </p:nvSpPr>
          <p:spPr>
            <a:xfrm>
              <a:off x="20860513" y="8196141"/>
              <a:ext cx="945647" cy="716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3200" b="1" dirty="0">
                  <a:solidFill>
                    <a:schemeClr val="bg1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9232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818D5F73-EA8E-8567-E376-6D7F3A85FA90}"/>
              </a:ext>
            </a:extLst>
          </p:cNvPr>
          <p:cNvSpPr/>
          <p:nvPr/>
        </p:nvSpPr>
        <p:spPr>
          <a:xfrm>
            <a:off x="412377" y="450606"/>
            <a:ext cx="21578046" cy="86999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375D7AB-92E0-1899-1883-150B1A07F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" r="1190" b="1871"/>
          <a:stretch/>
        </p:blipFill>
        <p:spPr>
          <a:xfrm>
            <a:off x="3771900" y="307037"/>
            <a:ext cx="14859000" cy="8987127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15870455" y="3558038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Elipse 2"/>
          <p:cNvSpPr/>
          <p:nvPr/>
        </p:nvSpPr>
        <p:spPr>
          <a:xfrm>
            <a:off x="14541716" y="2801257"/>
            <a:ext cx="914400" cy="88537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Elipse 5"/>
          <p:cNvSpPr/>
          <p:nvPr/>
        </p:nvSpPr>
        <p:spPr>
          <a:xfrm>
            <a:off x="12444186" y="3149599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Elipse 6"/>
          <p:cNvSpPr/>
          <p:nvPr/>
        </p:nvSpPr>
        <p:spPr>
          <a:xfrm>
            <a:off x="7812534" y="2161044"/>
            <a:ext cx="914400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1F87500-3C78-66C7-0C28-B9FD8C946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78" y="831603"/>
            <a:ext cx="1126112" cy="137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6C187127-7140-DAEC-AAA0-7A7ACD9CA67F}"/>
              </a:ext>
            </a:extLst>
          </p:cNvPr>
          <p:cNvSpPr/>
          <p:nvPr/>
        </p:nvSpPr>
        <p:spPr>
          <a:xfrm>
            <a:off x="10310184" y="4345594"/>
            <a:ext cx="1037492" cy="10374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Flecha: hacia arriba 9">
            <a:extLst>
              <a:ext uri="{FF2B5EF4-FFF2-40B4-BE49-F238E27FC236}">
                <a16:creationId xmlns:a16="http://schemas.microsoft.com/office/drawing/2014/main" id="{790660BC-73F9-901B-6E29-8CF329DA703C}"/>
              </a:ext>
            </a:extLst>
          </p:cNvPr>
          <p:cNvSpPr/>
          <p:nvPr/>
        </p:nvSpPr>
        <p:spPr>
          <a:xfrm rot="4913028">
            <a:off x="9135583" y="4497857"/>
            <a:ext cx="626812" cy="1427565"/>
          </a:xfrm>
          <a:prstGeom prst="up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60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BCB34BE-312D-C7D3-A4C7-1A89A39C5507}"/>
              </a:ext>
            </a:extLst>
          </p:cNvPr>
          <p:cNvSpPr txBox="1"/>
          <p:nvPr/>
        </p:nvSpPr>
        <p:spPr>
          <a:xfrm>
            <a:off x="5073536" y="4800600"/>
            <a:ext cx="4375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 DEL ACCIDENTE</a:t>
            </a:r>
            <a:endParaRPr lang="es-AR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386736" y="3149599"/>
            <a:ext cx="1765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Km 216 </a:t>
            </a:r>
            <a:r>
              <a:rPr lang="es-MX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P.Guazú</a:t>
            </a:r>
            <a:endParaRPr lang="es-A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12018388" y="4038292"/>
            <a:ext cx="1765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Km 162 </a:t>
            </a:r>
            <a:r>
              <a:rPr lang="es-MX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P.Guazú</a:t>
            </a:r>
            <a:endParaRPr lang="es-A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15444657" y="4525786"/>
            <a:ext cx="1765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Km 122 </a:t>
            </a:r>
            <a:r>
              <a:rPr lang="es-MX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P.Guazú</a:t>
            </a:r>
            <a:endParaRPr lang="es-A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4139161" y="3725445"/>
            <a:ext cx="1719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Km 145 </a:t>
            </a:r>
            <a:r>
              <a:rPr lang="es-MX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P.Bravo</a:t>
            </a:r>
            <a:endParaRPr lang="es-A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echa izquierda y derecha 22"/>
          <p:cNvSpPr/>
          <p:nvPr/>
        </p:nvSpPr>
        <p:spPr>
          <a:xfrm rot="3332391">
            <a:off x="16343636" y="5438031"/>
            <a:ext cx="1801382" cy="484632"/>
          </a:xfrm>
          <a:prstGeom prst="left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Flecha izquierda y derecha 23"/>
          <p:cNvSpPr/>
          <p:nvPr/>
        </p:nvSpPr>
        <p:spPr>
          <a:xfrm rot="2895778">
            <a:off x="15556589" y="7266715"/>
            <a:ext cx="1801382" cy="484632"/>
          </a:xfrm>
          <a:prstGeom prst="leftRightArrow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F829771E-3748-6DB4-41FB-5418AB959980}"/>
              </a:ext>
            </a:extLst>
          </p:cNvPr>
          <p:cNvGrpSpPr/>
          <p:nvPr/>
        </p:nvGrpSpPr>
        <p:grpSpPr>
          <a:xfrm>
            <a:off x="21079334" y="8366954"/>
            <a:ext cx="771774" cy="587535"/>
            <a:chOff x="20860513" y="8196141"/>
            <a:chExt cx="945647" cy="719900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2F2EAE1D-E381-8AC0-DA0F-21CAE29B01AB}"/>
                </a:ext>
              </a:extLst>
            </p:cNvPr>
            <p:cNvSpPr/>
            <p:nvPr/>
          </p:nvSpPr>
          <p:spPr>
            <a:xfrm>
              <a:off x="20976848" y="8202447"/>
              <a:ext cx="712977" cy="71359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E02CB7D9-CC47-F2B1-7E09-645D71269915}"/>
                </a:ext>
              </a:extLst>
            </p:cNvPr>
            <p:cNvSpPr txBox="1"/>
            <p:nvPr/>
          </p:nvSpPr>
          <p:spPr>
            <a:xfrm>
              <a:off x="20860513" y="8196141"/>
              <a:ext cx="945647" cy="716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3200" b="1" dirty="0">
                  <a:solidFill>
                    <a:schemeClr val="bg1"/>
                  </a:solidFill>
                </a:rPr>
                <a:t>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3778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FF5A7DF-71A8-1F9B-56FE-21C7774F89FA}"/>
              </a:ext>
            </a:extLst>
          </p:cNvPr>
          <p:cNvSpPr/>
          <p:nvPr/>
        </p:nvSpPr>
        <p:spPr>
          <a:xfrm>
            <a:off x="-1" y="7937"/>
            <a:ext cx="22402800" cy="4873357"/>
          </a:xfrm>
          <a:prstGeom prst="rect">
            <a:avLst/>
          </a:prstGeom>
          <a:solidFill>
            <a:srgbClr val="6D8B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AutoShape 2" descr="blob:chrome-untrusted://image-magnify/a1f3baad-ae44-4061-88f9-574defb03b3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5" name="AutoShape 4" descr="blob:chrome-untrusted://image-magnify/a1f3baad-ae44-4061-88f9-574defb03b3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6" name="AutoShape 6" descr="blob:chrome-untrusted://image-magnify/a1f3baad-ae44-4061-88f9-574defb03b35"/>
          <p:cNvSpPr>
            <a:spLocks noChangeAspect="1" noChangeArrowheads="1"/>
          </p:cNvSpPr>
          <p:nvPr/>
        </p:nvSpPr>
        <p:spPr bwMode="auto">
          <a:xfrm>
            <a:off x="460374" y="160337"/>
            <a:ext cx="10120539" cy="1012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483223-DD8E-E5F0-2646-DD4F63153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0673" y="2974724"/>
            <a:ext cx="2701445" cy="3300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2">
                <a:alpha val="9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B34C7F1-78F7-1C24-9DDB-4AD94487CC71}"/>
              </a:ext>
            </a:extLst>
          </p:cNvPr>
          <p:cNvSpPr txBox="1"/>
          <p:nvPr/>
        </p:nvSpPr>
        <p:spPr>
          <a:xfrm>
            <a:off x="6141131" y="1218745"/>
            <a:ext cx="10120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0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¡MUCHAS GRACIAS!</a:t>
            </a:r>
            <a:endParaRPr lang="es-AR" sz="8000" b="1" spc="-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AE103E7-E052-F47E-795B-B213605D468D}"/>
              </a:ext>
            </a:extLst>
          </p:cNvPr>
          <p:cNvSpPr txBox="1"/>
          <p:nvPr/>
        </p:nvSpPr>
        <p:spPr>
          <a:xfrm>
            <a:off x="8709531" y="8908987"/>
            <a:ext cx="4983737" cy="358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1500"/>
              </a:lnSpc>
            </a:pPr>
            <a:r>
              <a:rPr lang="es-AR" sz="3600" b="1" i="0" dirty="0">
                <a:solidFill>
                  <a:srgbClr val="6D8BA7"/>
                </a:solidFill>
                <a:effectLst/>
                <a:latin typeface="Google Sans"/>
              </a:rPr>
              <a:t>gustavodasu@</a:t>
            </a:r>
            <a:r>
              <a:rPr lang="es-AR" sz="3600" b="1" dirty="0">
                <a:solidFill>
                  <a:srgbClr val="6D8BA7"/>
                </a:solidFill>
                <a:latin typeface="Google Sans"/>
              </a:rPr>
              <a:t>g</a:t>
            </a:r>
            <a:r>
              <a:rPr lang="es-AR" sz="3600" b="1" i="0" dirty="0">
                <a:solidFill>
                  <a:srgbClr val="6D8BA7"/>
                </a:solidFill>
                <a:effectLst/>
                <a:latin typeface="Google Sans"/>
              </a:rPr>
              <a:t>mail.com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8E5C46C-32D4-ED18-C5D7-7AAA63A36601}"/>
              </a:ext>
            </a:extLst>
          </p:cNvPr>
          <p:cNvSpPr/>
          <p:nvPr/>
        </p:nvSpPr>
        <p:spPr>
          <a:xfrm>
            <a:off x="-1" y="2"/>
            <a:ext cx="22402800" cy="43738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66273B0-3DFA-8D45-7E25-162D98126ABB}"/>
              </a:ext>
            </a:extLst>
          </p:cNvPr>
          <p:cNvSpPr txBox="1"/>
          <p:nvPr/>
        </p:nvSpPr>
        <p:spPr>
          <a:xfrm>
            <a:off x="7130560" y="7959720"/>
            <a:ext cx="8141680" cy="318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1500"/>
              </a:lnSpc>
            </a:pPr>
            <a:r>
              <a:rPr lang="es-A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Capitán Piloto Práctico, </a:t>
            </a:r>
            <a:r>
              <a:rPr lang="es-AR" sz="280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Perito Naval</a:t>
            </a:r>
            <a:r>
              <a:rPr lang="es-A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Argentina</a:t>
            </a:r>
            <a:endParaRPr lang="es-AR" sz="280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C0B8C6F-A1D9-BA25-6548-9CBDB6B2F204}"/>
              </a:ext>
            </a:extLst>
          </p:cNvPr>
          <p:cNvSpPr txBox="1"/>
          <p:nvPr/>
        </p:nvSpPr>
        <p:spPr>
          <a:xfrm>
            <a:off x="10137531" y="63648"/>
            <a:ext cx="2127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41D1A3E3-2842-2597-BEE3-63CAB4B39560}"/>
              </a:ext>
            </a:extLst>
          </p:cNvPr>
          <p:cNvGrpSpPr/>
          <p:nvPr/>
        </p:nvGrpSpPr>
        <p:grpSpPr>
          <a:xfrm>
            <a:off x="7262884" y="6882536"/>
            <a:ext cx="7877033" cy="923330"/>
            <a:chOff x="6938475" y="6882536"/>
            <a:chExt cx="7877033" cy="923330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408CF83-3214-373C-069E-DBCA536BDAAB}"/>
                </a:ext>
              </a:extLst>
            </p:cNvPr>
            <p:cNvSpPr txBox="1"/>
            <p:nvPr/>
          </p:nvSpPr>
          <p:spPr>
            <a:xfrm>
              <a:off x="7442999" y="6882536"/>
              <a:ext cx="7372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5400" b="1" spc="-15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Gustavo Daniel Suarez</a:t>
              </a:r>
              <a:endParaRPr lang="es-AR" sz="5400" b="1" spc="-1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AE56B50A-0DC0-11B5-B837-BE51D1179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8475" y="7106778"/>
              <a:ext cx="504524" cy="474847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6433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E843CF1-D5FE-118C-2F99-0727B470CD0E}"/>
              </a:ext>
            </a:extLst>
          </p:cNvPr>
          <p:cNvSpPr/>
          <p:nvPr/>
        </p:nvSpPr>
        <p:spPr>
          <a:xfrm>
            <a:off x="369236" y="364881"/>
            <a:ext cx="21578046" cy="86999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FF2834D-445D-C8BF-2B2C-43BEC11E3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78" y="831603"/>
            <a:ext cx="1126112" cy="137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AC93026-554C-609C-AB4C-D08AC57D5921}"/>
              </a:ext>
            </a:extLst>
          </p:cNvPr>
          <p:cNvSpPr txBox="1"/>
          <p:nvPr/>
        </p:nvSpPr>
        <p:spPr>
          <a:xfrm>
            <a:off x="369236" y="4200435"/>
            <a:ext cx="48358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DE NAVEGACION</a:t>
            </a:r>
          </a:p>
          <a:p>
            <a:pPr algn="ctr"/>
            <a:r>
              <a:rPr lang="es-MX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TRONCAL (VNT)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/>
          <a:srcRect r="1657"/>
          <a:stretch/>
        </p:blipFill>
        <p:spPr>
          <a:xfrm>
            <a:off x="4862552" y="3230109"/>
            <a:ext cx="3995698" cy="492805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/>
          <a:srcRect b="1417"/>
          <a:stretch/>
        </p:blipFill>
        <p:spPr>
          <a:xfrm>
            <a:off x="15773053" y="617291"/>
            <a:ext cx="4972744" cy="7569447"/>
          </a:xfrm>
          <a:prstGeom prst="rect">
            <a:avLst/>
          </a:prstGeom>
        </p:spPr>
      </p:pic>
      <p:sp>
        <p:nvSpPr>
          <p:cNvPr id="15" name="Cuadro de texto 7"/>
          <p:cNvSpPr txBox="1"/>
          <p:nvPr/>
        </p:nvSpPr>
        <p:spPr>
          <a:xfrm>
            <a:off x="8228494" y="7372350"/>
            <a:ext cx="329565" cy="428625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s-A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uadro de texto 7"/>
          <p:cNvSpPr txBox="1"/>
          <p:nvPr/>
        </p:nvSpPr>
        <p:spPr>
          <a:xfrm>
            <a:off x="20123465" y="7529511"/>
            <a:ext cx="329565" cy="428625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s-A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8362" y="3229570"/>
            <a:ext cx="5432514" cy="4957168"/>
          </a:xfrm>
          <a:prstGeom prst="rect">
            <a:avLst/>
          </a:prstGeom>
        </p:spPr>
      </p:pic>
      <p:sp>
        <p:nvSpPr>
          <p:cNvPr id="19" name="Cuadro de texto 7"/>
          <p:cNvSpPr txBox="1"/>
          <p:nvPr/>
        </p:nvSpPr>
        <p:spPr>
          <a:xfrm>
            <a:off x="14463937" y="7558086"/>
            <a:ext cx="329565" cy="428625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s-A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05A5E56F-8BE1-03FE-9A19-7DA4783060DE}"/>
              </a:ext>
            </a:extLst>
          </p:cNvPr>
          <p:cNvGrpSpPr/>
          <p:nvPr/>
        </p:nvGrpSpPr>
        <p:grpSpPr>
          <a:xfrm>
            <a:off x="21079334" y="8366954"/>
            <a:ext cx="771774" cy="587535"/>
            <a:chOff x="20860513" y="8196141"/>
            <a:chExt cx="945647" cy="719900"/>
          </a:xfrm>
        </p:grpSpPr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FB00104A-369E-3EE5-9164-A83ADE650029}"/>
                </a:ext>
              </a:extLst>
            </p:cNvPr>
            <p:cNvSpPr/>
            <p:nvPr/>
          </p:nvSpPr>
          <p:spPr>
            <a:xfrm>
              <a:off x="20976848" y="8202447"/>
              <a:ext cx="712977" cy="71359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DE6DF72E-FF6F-A301-DF18-3DC800201C36}"/>
                </a:ext>
              </a:extLst>
            </p:cNvPr>
            <p:cNvSpPr txBox="1"/>
            <p:nvPr/>
          </p:nvSpPr>
          <p:spPr>
            <a:xfrm>
              <a:off x="20860513" y="8196141"/>
              <a:ext cx="945647" cy="716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3200" b="1" dirty="0">
                  <a:solidFill>
                    <a:schemeClr val="bg1"/>
                  </a:solidFill>
                </a:rPr>
                <a:t>2</a:t>
              </a:r>
              <a:endParaRPr lang="es-AR" sz="3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2777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0FEA30-68C2-7F43-F6A1-4D8AD35C4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3E843CF1-D5FE-118C-2F99-0727B470CD0E}"/>
              </a:ext>
            </a:extLst>
          </p:cNvPr>
          <p:cNvSpPr/>
          <p:nvPr/>
        </p:nvSpPr>
        <p:spPr>
          <a:xfrm>
            <a:off x="412377" y="464894"/>
            <a:ext cx="21578046" cy="86999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58E318DF-7D01-A84E-E9EA-85A361A443EF}"/>
              </a:ext>
            </a:extLst>
          </p:cNvPr>
          <p:cNvSpPr/>
          <p:nvPr/>
        </p:nvSpPr>
        <p:spPr>
          <a:xfrm>
            <a:off x="5031857" y="0"/>
            <a:ext cx="12382228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7A93D62-6FEB-A7C2-09FC-AB46C5786F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61" t="1933" r="10913" b="3624"/>
          <a:stretch/>
        </p:blipFill>
        <p:spPr>
          <a:xfrm>
            <a:off x="7743871" y="450606"/>
            <a:ext cx="6915058" cy="8699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F2834D-445D-C8BF-2B2C-43BEC11E3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78" y="831603"/>
            <a:ext cx="1126112" cy="137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AC93026-554C-609C-AB4C-D08AC57D5921}"/>
              </a:ext>
            </a:extLst>
          </p:cNvPr>
          <p:cNvSpPr txBox="1"/>
          <p:nvPr/>
        </p:nvSpPr>
        <p:spPr>
          <a:xfrm>
            <a:off x="369236" y="4200435"/>
            <a:ext cx="48358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DE NAVEGACION</a:t>
            </a:r>
          </a:p>
          <a:p>
            <a:pPr algn="ctr"/>
            <a:r>
              <a:rPr lang="es-MX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TRONCAL (VNT)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1CE50B36-715E-0E76-CC29-60E8A798DA47}"/>
              </a:ext>
            </a:extLst>
          </p:cNvPr>
          <p:cNvGrpSpPr/>
          <p:nvPr/>
        </p:nvGrpSpPr>
        <p:grpSpPr>
          <a:xfrm>
            <a:off x="21079334" y="8366954"/>
            <a:ext cx="771774" cy="587535"/>
            <a:chOff x="20860513" y="8196141"/>
            <a:chExt cx="945647" cy="719900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DD36AA2C-826A-DF68-2077-64D0B004D555}"/>
                </a:ext>
              </a:extLst>
            </p:cNvPr>
            <p:cNvSpPr/>
            <p:nvPr/>
          </p:nvSpPr>
          <p:spPr>
            <a:xfrm>
              <a:off x="20976848" y="8202447"/>
              <a:ext cx="712977" cy="71359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0481441-71CD-2D0E-BB6C-01F903D07C75}"/>
                </a:ext>
              </a:extLst>
            </p:cNvPr>
            <p:cNvSpPr txBox="1"/>
            <p:nvPr/>
          </p:nvSpPr>
          <p:spPr>
            <a:xfrm>
              <a:off x="20860513" y="8196141"/>
              <a:ext cx="945647" cy="716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3200" b="1" dirty="0">
                  <a:solidFill>
                    <a:schemeClr val="bg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0973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FDFDA973-2396-6D85-1578-66EC34F80DA5}"/>
              </a:ext>
            </a:extLst>
          </p:cNvPr>
          <p:cNvSpPr/>
          <p:nvPr/>
        </p:nvSpPr>
        <p:spPr>
          <a:xfrm>
            <a:off x="412377" y="450606"/>
            <a:ext cx="21578046" cy="86999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4B8F1E1-279D-F8BF-20F8-1AEF94DE4173}"/>
              </a:ext>
            </a:extLst>
          </p:cNvPr>
          <p:cNvSpPr/>
          <p:nvPr/>
        </p:nvSpPr>
        <p:spPr>
          <a:xfrm>
            <a:off x="5031857" y="0"/>
            <a:ext cx="12382228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AD4F1CB-2200-7D39-512C-F126790B0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031856" y="450607"/>
            <a:ext cx="12339087" cy="8699988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88BAEF4-A742-C517-FF86-06DE2E8CFF64}"/>
              </a:ext>
            </a:extLst>
          </p:cNvPr>
          <p:cNvSpPr txBox="1"/>
          <p:nvPr/>
        </p:nvSpPr>
        <p:spPr>
          <a:xfrm>
            <a:off x="412377" y="4182850"/>
            <a:ext cx="46194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INGRESO Y COMIENZO DE LA  NAVEGACION DEL BUQUE “EN MAY”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8F8926D-CB01-8301-2FC6-7F7EDA310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78" y="831603"/>
            <a:ext cx="1126112" cy="137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D93E0FEC-BEE2-4C6A-C7FD-0AA060504CDF}"/>
              </a:ext>
            </a:extLst>
          </p:cNvPr>
          <p:cNvSpPr/>
          <p:nvPr/>
        </p:nvSpPr>
        <p:spPr>
          <a:xfrm>
            <a:off x="10704225" y="2010143"/>
            <a:ext cx="1037492" cy="10374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Flecha arriba 1"/>
          <p:cNvSpPr/>
          <p:nvPr/>
        </p:nvSpPr>
        <p:spPr>
          <a:xfrm rot="16200000">
            <a:off x="10418767" y="2376803"/>
            <a:ext cx="484632" cy="1826296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Flecha arriba 11"/>
          <p:cNvSpPr/>
          <p:nvPr/>
        </p:nvSpPr>
        <p:spPr>
          <a:xfrm rot="18581287">
            <a:off x="6787582" y="1096995"/>
            <a:ext cx="484632" cy="1826296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CuadroTexto 12"/>
          <p:cNvSpPr txBox="1"/>
          <p:nvPr/>
        </p:nvSpPr>
        <p:spPr>
          <a:xfrm>
            <a:off x="11806416" y="2359612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Km 239</a:t>
            </a:r>
            <a:endParaRPr lang="es-A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4B1BDC5B-E6FD-FEFB-4E8B-39A3A0DB90ED}"/>
              </a:ext>
            </a:extLst>
          </p:cNvPr>
          <p:cNvGrpSpPr/>
          <p:nvPr/>
        </p:nvGrpSpPr>
        <p:grpSpPr>
          <a:xfrm>
            <a:off x="21079334" y="8366954"/>
            <a:ext cx="771774" cy="587535"/>
            <a:chOff x="20860513" y="8196141"/>
            <a:chExt cx="945647" cy="719900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F4FBFDEA-AEAE-038F-E935-5A6D90BBC33B}"/>
                </a:ext>
              </a:extLst>
            </p:cNvPr>
            <p:cNvSpPr/>
            <p:nvPr/>
          </p:nvSpPr>
          <p:spPr>
            <a:xfrm>
              <a:off x="20976848" y="8202447"/>
              <a:ext cx="712977" cy="71359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25748B97-9CB4-9F68-0E3B-1BB94D33E09C}"/>
                </a:ext>
              </a:extLst>
            </p:cNvPr>
            <p:cNvSpPr txBox="1"/>
            <p:nvPr/>
          </p:nvSpPr>
          <p:spPr>
            <a:xfrm>
              <a:off x="20860513" y="8196141"/>
              <a:ext cx="945647" cy="716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3200" b="1" dirty="0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1537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63F5BF7F-8ED8-39DF-F627-6F0EDEF88F34}"/>
              </a:ext>
            </a:extLst>
          </p:cNvPr>
          <p:cNvSpPr/>
          <p:nvPr/>
        </p:nvSpPr>
        <p:spPr>
          <a:xfrm>
            <a:off x="412377" y="450606"/>
            <a:ext cx="21578046" cy="86999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371A2617-BF5C-21CC-A69A-1CAEEDC4B3C8}"/>
              </a:ext>
            </a:extLst>
          </p:cNvPr>
          <p:cNvSpPr/>
          <p:nvPr/>
        </p:nvSpPr>
        <p:spPr>
          <a:xfrm>
            <a:off x="5031857" y="0"/>
            <a:ext cx="12382228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3274132-73EB-0F7D-7B7B-03211ACF0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1127" r="2283" b="2424"/>
          <a:stretch/>
        </p:blipFill>
        <p:spPr>
          <a:xfrm>
            <a:off x="5310633" y="450606"/>
            <a:ext cx="11948950" cy="869998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18347B0-895E-83B5-44E1-FC998384A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78" y="831603"/>
            <a:ext cx="1126112" cy="137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6A962465-31A8-E915-CC35-0CDB69DCE980}"/>
              </a:ext>
            </a:extLst>
          </p:cNvPr>
          <p:cNvSpPr/>
          <p:nvPr/>
        </p:nvSpPr>
        <p:spPr>
          <a:xfrm>
            <a:off x="9024186" y="4169391"/>
            <a:ext cx="1037492" cy="10374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Flecha arriba 9"/>
          <p:cNvSpPr/>
          <p:nvPr/>
        </p:nvSpPr>
        <p:spPr>
          <a:xfrm rot="16200000">
            <a:off x="14041862" y="5336410"/>
            <a:ext cx="484632" cy="1826296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Flecha arriba 10"/>
          <p:cNvSpPr/>
          <p:nvPr/>
        </p:nvSpPr>
        <p:spPr>
          <a:xfrm rot="18526533">
            <a:off x="10644459" y="4817936"/>
            <a:ext cx="484632" cy="1826296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CuadroTexto 8"/>
          <p:cNvSpPr txBox="1"/>
          <p:nvPr/>
        </p:nvSpPr>
        <p:spPr>
          <a:xfrm>
            <a:off x="9696599" y="3671367"/>
            <a:ext cx="1588509" cy="803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Rada</a:t>
            </a:r>
            <a:r>
              <a:rPr lang="es-ES" b="1" dirty="0"/>
              <a:t> </a:t>
            </a:r>
            <a:r>
              <a:rPr lang="es-E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Pto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La Plata</a:t>
            </a:r>
            <a:endParaRPr lang="es-A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9800718-276B-7543-8F61-EDE4800CE650}"/>
              </a:ext>
            </a:extLst>
          </p:cNvPr>
          <p:cNvGrpSpPr/>
          <p:nvPr/>
        </p:nvGrpSpPr>
        <p:grpSpPr>
          <a:xfrm>
            <a:off x="21079334" y="8366954"/>
            <a:ext cx="771774" cy="587535"/>
            <a:chOff x="20860513" y="8196141"/>
            <a:chExt cx="945647" cy="719900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1381C34B-A683-319E-E0EC-F2DA4EC68318}"/>
                </a:ext>
              </a:extLst>
            </p:cNvPr>
            <p:cNvSpPr/>
            <p:nvPr/>
          </p:nvSpPr>
          <p:spPr>
            <a:xfrm>
              <a:off x="20976848" y="8202447"/>
              <a:ext cx="712977" cy="71359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C5902C39-933C-16CC-96DA-EAC4FE0DD74A}"/>
                </a:ext>
              </a:extLst>
            </p:cNvPr>
            <p:cNvSpPr txBox="1"/>
            <p:nvPr/>
          </p:nvSpPr>
          <p:spPr>
            <a:xfrm>
              <a:off x="20860513" y="8196141"/>
              <a:ext cx="945647" cy="716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32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3463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5EED114-39FB-7AA1-5735-79ACC7F11813}"/>
              </a:ext>
            </a:extLst>
          </p:cNvPr>
          <p:cNvSpPr/>
          <p:nvPr/>
        </p:nvSpPr>
        <p:spPr>
          <a:xfrm>
            <a:off x="412377" y="450606"/>
            <a:ext cx="21578046" cy="86999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F11CDC1-0BB8-E005-E4A4-680FE8604E17}"/>
              </a:ext>
            </a:extLst>
          </p:cNvPr>
          <p:cNvSpPr/>
          <p:nvPr/>
        </p:nvSpPr>
        <p:spPr>
          <a:xfrm>
            <a:off x="5031857" y="0"/>
            <a:ext cx="12382228" cy="960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375D7AB-92E0-1899-1883-150B1A07F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" r="1344" b="2696"/>
          <a:stretch/>
        </p:blipFill>
        <p:spPr>
          <a:xfrm>
            <a:off x="5252484" y="450606"/>
            <a:ext cx="11939388" cy="8699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D74484-0B15-465D-6A36-A2ABE03CF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78" y="831603"/>
            <a:ext cx="1126112" cy="137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E95D457B-E164-E1EF-0CED-2399E16E2244}"/>
              </a:ext>
            </a:extLst>
          </p:cNvPr>
          <p:cNvSpPr/>
          <p:nvPr/>
        </p:nvSpPr>
        <p:spPr>
          <a:xfrm>
            <a:off x="10310184" y="4559912"/>
            <a:ext cx="1037492" cy="103749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Flecha: hacia arriba 7">
            <a:extLst>
              <a:ext uri="{FF2B5EF4-FFF2-40B4-BE49-F238E27FC236}">
                <a16:creationId xmlns:a16="http://schemas.microsoft.com/office/drawing/2014/main" id="{6BC8FF34-92CB-D69C-3AB4-C19AC45791EC}"/>
              </a:ext>
            </a:extLst>
          </p:cNvPr>
          <p:cNvSpPr/>
          <p:nvPr/>
        </p:nvSpPr>
        <p:spPr>
          <a:xfrm rot="4913028">
            <a:off x="9135583" y="4497857"/>
            <a:ext cx="626812" cy="1427565"/>
          </a:xfrm>
          <a:prstGeom prst="up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sz="160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C0C0F8C-7011-3B3F-4678-B259B8334660}"/>
              </a:ext>
            </a:extLst>
          </p:cNvPr>
          <p:cNvSpPr txBox="1"/>
          <p:nvPr/>
        </p:nvSpPr>
        <p:spPr>
          <a:xfrm>
            <a:off x="5073536" y="4800600"/>
            <a:ext cx="4375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 DEL ACCIDENTE</a:t>
            </a:r>
            <a:endParaRPr lang="es-AR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lecha arriba 11"/>
          <p:cNvSpPr/>
          <p:nvPr/>
        </p:nvSpPr>
        <p:spPr>
          <a:xfrm rot="17300454">
            <a:off x="12879652" y="4682857"/>
            <a:ext cx="484632" cy="1826296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Flecha arriba 12"/>
          <p:cNvSpPr/>
          <p:nvPr/>
        </p:nvSpPr>
        <p:spPr>
          <a:xfrm rot="19260157">
            <a:off x="15447495" y="6623579"/>
            <a:ext cx="484632" cy="1826296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CuadroTexto 9"/>
          <p:cNvSpPr txBox="1"/>
          <p:nvPr/>
        </p:nvSpPr>
        <p:spPr>
          <a:xfrm>
            <a:off x="10142027" y="5697853"/>
            <a:ext cx="1379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Km 107 R. Paraná de Las Palmas</a:t>
            </a:r>
            <a:endParaRPr lang="es-A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82E1B54D-BA41-3297-9BA9-ADEC7463573B}"/>
              </a:ext>
            </a:extLst>
          </p:cNvPr>
          <p:cNvGrpSpPr/>
          <p:nvPr/>
        </p:nvGrpSpPr>
        <p:grpSpPr>
          <a:xfrm>
            <a:off x="21079334" y="8366954"/>
            <a:ext cx="771774" cy="587535"/>
            <a:chOff x="20860513" y="8196141"/>
            <a:chExt cx="945647" cy="719900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A4077BAF-9277-229F-B0D6-D3F1452616CC}"/>
                </a:ext>
              </a:extLst>
            </p:cNvPr>
            <p:cNvSpPr/>
            <p:nvPr/>
          </p:nvSpPr>
          <p:spPr>
            <a:xfrm>
              <a:off x="20976848" y="8202447"/>
              <a:ext cx="712977" cy="71359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C4F25834-20E7-CABE-A087-709792D1F469}"/>
                </a:ext>
              </a:extLst>
            </p:cNvPr>
            <p:cNvSpPr txBox="1"/>
            <p:nvPr/>
          </p:nvSpPr>
          <p:spPr>
            <a:xfrm>
              <a:off x="20860513" y="8196141"/>
              <a:ext cx="945647" cy="716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3200" b="1" dirty="0">
                  <a:solidFill>
                    <a:schemeClr val="bg1"/>
                  </a:solidFill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4377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C8AF23AE-6B27-F88A-2DA3-233AB7918D10}"/>
              </a:ext>
            </a:extLst>
          </p:cNvPr>
          <p:cNvSpPr/>
          <p:nvPr/>
        </p:nvSpPr>
        <p:spPr>
          <a:xfrm>
            <a:off x="412377" y="450606"/>
            <a:ext cx="21578046" cy="869998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B976863-7CCF-2EB1-C99C-6B2403F916FC}"/>
              </a:ext>
            </a:extLst>
          </p:cNvPr>
          <p:cNvSpPr/>
          <p:nvPr/>
        </p:nvSpPr>
        <p:spPr>
          <a:xfrm>
            <a:off x="412377" y="450606"/>
            <a:ext cx="21578047" cy="2352484"/>
          </a:xfrm>
          <a:prstGeom prst="rect">
            <a:avLst/>
          </a:prstGeom>
          <a:solidFill>
            <a:srgbClr val="6D8B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b="14963"/>
          <a:stretch/>
        </p:blipFill>
        <p:spPr>
          <a:xfrm>
            <a:off x="1102665" y="3776849"/>
            <a:ext cx="10133244" cy="4175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b="21076"/>
          <a:stretch/>
        </p:blipFill>
        <p:spPr>
          <a:xfrm>
            <a:off x="11483163" y="3776849"/>
            <a:ext cx="9983192" cy="4175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CuadroTexto 3"/>
          <p:cNvSpPr txBox="1"/>
          <p:nvPr/>
        </p:nvSpPr>
        <p:spPr>
          <a:xfrm>
            <a:off x="3349620" y="1446518"/>
            <a:ext cx="15703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EFECTO</a:t>
            </a:r>
            <a:r>
              <a:rPr lang="es-MX" sz="7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VERIL / EFECTO BANCO</a:t>
            </a:r>
            <a:endParaRPr lang="es-AR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2C475A1B-A271-D90D-A620-6C55A5590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78" y="831603"/>
            <a:ext cx="1126112" cy="137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9C75C79-CDA1-D1FD-6EC4-2AC5859ECDC9}"/>
              </a:ext>
            </a:extLst>
          </p:cNvPr>
          <p:cNvSpPr txBox="1"/>
          <p:nvPr/>
        </p:nvSpPr>
        <p:spPr>
          <a:xfrm>
            <a:off x="6214353" y="663956"/>
            <a:ext cx="99740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CAUSA DEL DESGOBIERNO</a:t>
            </a:r>
            <a:endParaRPr lang="es-AR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C5483119-8F94-BE55-7756-8F40AB527112}"/>
              </a:ext>
            </a:extLst>
          </p:cNvPr>
          <p:cNvCxnSpPr/>
          <p:nvPr/>
        </p:nvCxnSpPr>
        <p:spPr>
          <a:xfrm>
            <a:off x="13610492" y="6330462"/>
            <a:ext cx="587326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0560FA47-39CB-CC30-3F63-03AA3FF0B18A}"/>
              </a:ext>
            </a:extLst>
          </p:cNvPr>
          <p:cNvSpPr txBox="1"/>
          <p:nvPr/>
        </p:nvSpPr>
        <p:spPr>
          <a:xfrm>
            <a:off x="15384168" y="6317341"/>
            <a:ext cx="232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116 </a:t>
            </a:r>
            <a:r>
              <a:rPr lang="es-MX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mts</a:t>
            </a:r>
            <a:endParaRPr lang="es-A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BBB2788-8952-F009-6D50-A1BD5BA8DB61}"/>
              </a:ext>
            </a:extLst>
          </p:cNvPr>
          <p:cNvCxnSpPr>
            <a:cxnSpLocks/>
          </p:cNvCxnSpPr>
          <p:nvPr/>
        </p:nvCxnSpPr>
        <p:spPr>
          <a:xfrm>
            <a:off x="11869615" y="7134718"/>
            <a:ext cx="921879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AD52D70-5539-7460-88F2-34E55F0438D4}"/>
              </a:ext>
            </a:extLst>
          </p:cNvPr>
          <p:cNvSpPr txBox="1"/>
          <p:nvPr/>
        </p:nvSpPr>
        <p:spPr>
          <a:xfrm>
            <a:off x="15363167" y="7121597"/>
            <a:ext cx="232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310 </a:t>
            </a:r>
            <a:r>
              <a:rPr lang="es-MX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mts</a:t>
            </a:r>
            <a:endParaRPr lang="es-A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DB0464B9-7C8C-0014-CABB-5CDD0FF4CE0D}"/>
              </a:ext>
            </a:extLst>
          </p:cNvPr>
          <p:cNvGrpSpPr/>
          <p:nvPr/>
        </p:nvGrpSpPr>
        <p:grpSpPr>
          <a:xfrm>
            <a:off x="21079334" y="8366954"/>
            <a:ext cx="771774" cy="587535"/>
            <a:chOff x="20860513" y="8196141"/>
            <a:chExt cx="945647" cy="719900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2922C399-B4B7-E212-61E0-D8FB110B3D96}"/>
                </a:ext>
              </a:extLst>
            </p:cNvPr>
            <p:cNvSpPr/>
            <p:nvPr/>
          </p:nvSpPr>
          <p:spPr>
            <a:xfrm>
              <a:off x="20976848" y="8202447"/>
              <a:ext cx="712977" cy="71359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B7E5DDA4-F1B3-8F39-FDF6-B9F60B3EE641}"/>
                </a:ext>
              </a:extLst>
            </p:cNvPr>
            <p:cNvSpPr txBox="1"/>
            <p:nvPr/>
          </p:nvSpPr>
          <p:spPr>
            <a:xfrm>
              <a:off x="20860513" y="8196141"/>
              <a:ext cx="945647" cy="716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3200" b="1" dirty="0">
                  <a:solidFill>
                    <a:schemeClr val="bg1"/>
                  </a:solidFill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2013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CF336B44-9E14-8A57-4C16-95C9B1FAB73D}"/>
              </a:ext>
            </a:extLst>
          </p:cNvPr>
          <p:cNvSpPr/>
          <p:nvPr/>
        </p:nvSpPr>
        <p:spPr>
          <a:xfrm>
            <a:off x="412377" y="449143"/>
            <a:ext cx="21578046" cy="8702914"/>
          </a:xfrm>
          <a:prstGeom prst="rect">
            <a:avLst/>
          </a:prstGeom>
          <a:solidFill>
            <a:srgbClr val="6D8B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FD3556D-A069-8D35-CF31-696FB5369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1" b="4691"/>
          <a:stretch/>
        </p:blipFill>
        <p:spPr>
          <a:xfrm>
            <a:off x="3996104" y="449143"/>
            <a:ext cx="14410592" cy="870291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3AA3E21-86B7-5F4A-D0DB-C0853C921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78" y="831603"/>
            <a:ext cx="1126112" cy="1375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05310496-B2BE-8486-CCD1-43B23E71F49D}"/>
              </a:ext>
            </a:extLst>
          </p:cNvPr>
          <p:cNvGrpSpPr/>
          <p:nvPr/>
        </p:nvGrpSpPr>
        <p:grpSpPr>
          <a:xfrm>
            <a:off x="21079334" y="8366954"/>
            <a:ext cx="771774" cy="587535"/>
            <a:chOff x="20860513" y="8196141"/>
            <a:chExt cx="945647" cy="719900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FDCBBAAB-A0EB-F0AF-7118-A6AD40FB79ED}"/>
                </a:ext>
              </a:extLst>
            </p:cNvPr>
            <p:cNvSpPr/>
            <p:nvPr/>
          </p:nvSpPr>
          <p:spPr>
            <a:xfrm>
              <a:off x="20976848" y="8202447"/>
              <a:ext cx="712977" cy="71359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30BFBBC1-B6E5-3D8B-EE39-632F7B2DCFBA}"/>
                </a:ext>
              </a:extLst>
            </p:cNvPr>
            <p:cNvSpPr txBox="1"/>
            <p:nvPr/>
          </p:nvSpPr>
          <p:spPr>
            <a:xfrm>
              <a:off x="20860513" y="8196141"/>
              <a:ext cx="945647" cy="716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3200" b="1" dirty="0">
                  <a:solidFill>
                    <a:schemeClr val="bg1"/>
                  </a:solidFill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16602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2173</TotalTime>
  <Words>203</Words>
  <Application>Microsoft Macintosh PowerPoint</Application>
  <PresentationFormat>Personalizado</PresentationFormat>
  <Paragraphs>79</Paragraphs>
  <Slides>21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Google Sans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SAMSUNG BOOK</dc:creator>
  <cp:lastModifiedBy>Verónica Payares Martínez</cp:lastModifiedBy>
  <cp:revision>180</cp:revision>
  <dcterms:created xsi:type="dcterms:W3CDTF">2025-01-01T14:08:25Z</dcterms:created>
  <dcterms:modified xsi:type="dcterms:W3CDTF">2025-04-22T03:05:36Z</dcterms:modified>
</cp:coreProperties>
</file>