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1" r:id="rId5"/>
    <p:sldId id="259" r:id="rId6"/>
    <p:sldId id="260" r:id="rId7"/>
    <p:sldId id="271" r:id="rId8"/>
  </p:sldIdLst>
  <p:sldSz cx="12192000" cy="6858000"/>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83" autoAdjust="0"/>
    <p:restoredTop sz="94630"/>
  </p:normalViewPr>
  <p:slideViewPr>
    <p:cSldViewPr snapToGrid="0">
      <p:cViewPr varScale="1">
        <p:scale>
          <a:sx n="113" d="100"/>
          <a:sy n="113" d="100"/>
        </p:scale>
        <p:origin x="656" y="1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diagrams/_rels/data4.xml.rels><?xml version="1.0" encoding="UTF-8" standalone="yes"?>
<Relationships xmlns="http://schemas.openxmlformats.org/package/2006/relationships"><Relationship Id="rId8" Type="http://schemas.openxmlformats.org/officeDocument/2006/relationships/image" Target="../media/image11.svg"/><Relationship Id="rId3" Type="http://schemas.openxmlformats.org/officeDocument/2006/relationships/image" Target="../media/image6.png"/><Relationship Id="rId7" Type="http://schemas.openxmlformats.org/officeDocument/2006/relationships/image" Target="../media/image10.png"/><Relationship Id="rId2" Type="http://schemas.openxmlformats.org/officeDocument/2006/relationships/image" Target="../media/image5.svg"/><Relationship Id="rId1" Type="http://schemas.openxmlformats.org/officeDocument/2006/relationships/image" Target="../media/image4.png"/><Relationship Id="rId6" Type="http://schemas.openxmlformats.org/officeDocument/2006/relationships/image" Target="../media/image9.svg"/><Relationship Id="rId5" Type="http://schemas.openxmlformats.org/officeDocument/2006/relationships/image" Target="../media/image8.png"/><Relationship Id="rId4" Type="http://schemas.openxmlformats.org/officeDocument/2006/relationships/image" Target="../media/image7.svg"/></Relationships>
</file>

<file path=ppt/diagrams/_rels/drawing4.xml.rels><?xml version="1.0" encoding="UTF-8" standalone="yes"?>
<Relationships xmlns="http://schemas.openxmlformats.org/package/2006/relationships"><Relationship Id="rId8" Type="http://schemas.openxmlformats.org/officeDocument/2006/relationships/image" Target="../media/image11.svg"/><Relationship Id="rId3" Type="http://schemas.openxmlformats.org/officeDocument/2006/relationships/image" Target="../media/image6.png"/><Relationship Id="rId7" Type="http://schemas.openxmlformats.org/officeDocument/2006/relationships/image" Target="../media/image10.png"/><Relationship Id="rId2" Type="http://schemas.openxmlformats.org/officeDocument/2006/relationships/image" Target="../media/image5.svg"/><Relationship Id="rId1" Type="http://schemas.openxmlformats.org/officeDocument/2006/relationships/image" Target="../media/image4.png"/><Relationship Id="rId6" Type="http://schemas.openxmlformats.org/officeDocument/2006/relationships/image" Target="../media/image9.svg"/><Relationship Id="rId5" Type="http://schemas.openxmlformats.org/officeDocument/2006/relationships/image" Target="../media/image8.png"/><Relationship Id="rId4" Type="http://schemas.openxmlformats.org/officeDocument/2006/relationships/image" Target="../media/image7.svg"/></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18/5/colors/Iconchunking_coloredtext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accent2">
        <a:alpha val="0"/>
      </a:schemeClr>
    </dgm:fillClrLst>
    <dgm:linClrLst meth="repeat">
      <a:schemeClr val="accent2">
        <a:alpha val="0"/>
      </a:schemeClr>
    </dgm:linClrLst>
    <dgm:effectClrLst/>
    <dgm:txLinClrLst/>
    <dgm:txFillClrLst meth="repeat">
      <a:schemeClr val="accent2"/>
      <a:schemeClr val="accent3"/>
      <a:schemeClr val="accent4"/>
      <a:schemeClr val="accent5"/>
      <a:schemeClr val="accent6"/>
    </dgm:txFillClrLst>
    <dgm:txEffectClrLst/>
  </dgm:styleLbl>
</dgm:colorsDef>
</file>

<file path=ppt/diagrams/data1.xml><?xml version="1.0" encoding="utf-8"?>
<dgm:dataModel xmlns:dgm="http://schemas.openxmlformats.org/drawingml/2006/diagram" xmlns:a="http://schemas.openxmlformats.org/drawingml/2006/main">
  <dgm:ptLst>
    <dgm:pt modelId="{B451F7F0-ED0E-4131-8D3D-5DCE63EEC9B9}" type="doc">
      <dgm:prSet loTypeId="urn:microsoft.com/office/officeart/2016/7/layout/LinearArrowProcessNumbered" loCatId="process" qsTypeId="urn:microsoft.com/office/officeart/2005/8/quickstyle/simple1" qsCatId="simple" csTypeId="urn:microsoft.com/office/officeart/2005/8/colors/colorful2" csCatId="colorful"/>
      <dgm:spPr/>
      <dgm:t>
        <a:bodyPr/>
        <a:lstStyle/>
        <a:p>
          <a:endParaRPr lang="en-US"/>
        </a:p>
      </dgm:t>
    </dgm:pt>
    <dgm:pt modelId="{65435F33-D085-4815-97AA-59FBC70591E6}">
      <dgm:prSet/>
      <dgm:spPr/>
      <dgm:t>
        <a:bodyPr/>
        <a:lstStyle/>
        <a:p>
          <a:r>
            <a:rPr lang="es-MX"/>
            <a:t>Fortalecer la colaboración para mitigar los riesgos de accidentes marítimos y contaminación marítima en nuestras costas. Implementando programas de seguimiento y control de documentación de la embarcaciones que arriban a costas Mexicanas.</a:t>
          </a:r>
          <a:endParaRPr lang="en-US"/>
        </a:p>
      </dgm:t>
    </dgm:pt>
    <dgm:pt modelId="{CFC9413D-448D-4D1A-8F1B-273B0048E1C0}" type="parTrans" cxnId="{FB59712B-1CB9-4A8A-8441-F26CCED8E0D9}">
      <dgm:prSet/>
      <dgm:spPr/>
      <dgm:t>
        <a:bodyPr/>
        <a:lstStyle/>
        <a:p>
          <a:endParaRPr lang="en-US"/>
        </a:p>
      </dgm:t>
    </dgm:pt>
    <dgm:pt modelId="{73CCC556-248D-4899-A7C8-1671F4B277C8}" type="sibTrans" cxnId="{FB59712B-1CB9-4A8A-8441-F26CCED8E0D9}">
      <dgm:prSet phldrT="1" phldr="0"/>
      <dgm:spPr/>
      <dgm:t>
        <a:bodyPr/>
        <a:lstStyle/>
        <a:p>
          <a:r>
            <a:rPr lang="en-US"/>
            <a:t>1</a:t>
          </a:r>
        </a:p>
      </dgm:t>
    </dgm:pt>
    <dgm:pt modelId="{F5B17AAE-79E1-4E56-A3A4-FDEA61FADAF9}">
      <dgm:prSet/>
      <dgm:spPr/>
      <dgm:t>
        <a:bodyPr/>
        <a:lstStyle/>
        <a:p>
          <a:r>
            <a:rPr lang="es-MX"/>
            <a:t>Dar seguimiento a condición de la embarcación en el proceso de maniobras de atraque</a:t>
          </a:r>
          <a:endParaRPr lang="en-US"/>
        </a:p>
      </dgm:t>
    </dgm:pt>
    <dgm:pt modelId="{40407182-295E-4237-9EAB-582DD4BE1771}" type="parTrans" cxnId="{9A4930B2-DD5E-4C07-868E-5F7AD247F3ED}">
      <dgm:prSet/>
      <dgm:spPr/>
      <dgm:t>
        <a:bodyPr/>
        <a:lstStyle/>
        <a:p>
          <a:endParaRPr lang="en-US"/>
        </a:p>
      </dgm:t>
    </dgm:pt>
    <dgm:pt modelId="{BBD40ED6-229F-42CF-9B65-D0219EBF0B51}" type="sibTrans" cxnId="{9A4930B2-DD5E-4C07-868E-5F7AD247F3ED}">
      <dgm:prSet phldrT="2" phldr="0"/>
      <dgm:spPr/>
      <dgm:t>
        <a:bodyPr/>
        <a:lstStyle/>
        <a:p>
          <a:r>
            <a:rPr lang="en-US"/>
            <a:t>2</a:t>
          </a:r>
        </a:p>
      </dgm:t>
    </dgm:pt>
    <dgm:pt modelId="{95D56879-2DC9-4FFB-BD7B-4C470C946C3F}">
      <dgm:prSet/>
      <dgm:spPr/>
      <dgm:t>
        <a:bodyPr/>
        <a:lstStyle/>
        <a:p>
          <a:r>
            <a:rPr lang="es-MX" dirty="0"/>
            <a:t>Inspecciones por parte de la autoridad marítima</a:t>
          </a:r>
          <a:endParaRPr lang="en-US" dirty="0"/>
        </a:p>
      </dgm:t>
    </dgm:pt>
    <dgm:pt modelId="{5FEA6BB8-29FA-499F-97A8-07A716A32142}" type="parTrans" cxnId="{2BF95900-C89C-48B8-ABA7-E887B17949C3}">
      <dgm:prSet/>
      <dgm:spPr/>
      <dgm:t>
        <a:bodyPr/>
        <a:lstStyle/>
        <a:p>
          <a:endParaRPr lang="en-US"/>
        </a:p>
      </dgm:t>
    </dgm:pt>
    <dgm:pt modelId="{6F3E0462-BA6E-437E-A333-61D15A31685F}" type="sibTrans" cxnId="{2BF95900-C89C-48B8-ABA7-E887B17949C3}">
      <dgm:prSet phldrT="3" phldr="0"/>
      <dgm:spPr/>
      <dgm:t>
        <a:bodyPr/>
        <a:lstStyle/>
        <a:p>
          <a:r>
            <a:rPr lang="en-US"/>
            <a:t>3</a:t>
          </a:r>
        </a:p>
      </dgm:t>
    </dgm:pt>
    <dgm:pt modelId="{A2B9A812-10D1-4386-AE59-21E868887D5F}">
      <dgm:prSet/>
      <dgm:spPr/>
      <dgm:t>
        <a:bodyPr/>
        <a:lstStyle/>
        <a:p>
          <a:r>
            <a:rPr lang="es-MX"/>
            <a:t>ASIPONA se asegura que se sigan las mejores practicas en las operaciones portuarias mediante procedimientos para cada tipo de operación.</a:t>
          </a:r>
          <a:endParaRPr lang="en-US"/>
        </a:p>
      </dgm:t>
    </dgm:pt>
    <dgm:pt modelId="{2DE421BD-05BF-4C39-8392-45800FCAD7E3}" type="parTrans" cxnId="{7FB4DABD-B933-4342-AA11-F57A2FBCCD17}">
      <dgm:prSet/>
      <dgm:spPr/>
      <dgm:t>
        <a:bodyPr/>
        <a:lstStyle/>
        <a:p>
          <a:endParaRPr lang="en-US"/>
        </a:p>
      </dgm:t>
    </dgm:pt>
    <dgm:pt modelId="{20C23EE7-5E97-4DAA-B7B4-505F592BE40E}" type="sibTrans" cxnId="{7FB4DABD-B933-4342-AA11-F57A2FBCCD17}">
      <dgm:prSet phldrT="4" phldr="0"/>
      <dgm:spPr/>
      <dgm:t>
        <a:bodyPr/>
        <a:lstStyle/>
        <a:p>
          <a:r>
            <a:rPr lang="en-US"/>
            <a:t>4</a:t>
          </a:r>
        </a:p>
      </dgm:t>
    </dgm:pt>
    <dgm:pt modelId="{6846A564-83B0-4299-BA76-C9176D3F563F}">
      <dgm:prSet/>
      <dgm:spPr/>
      <dgm:t>
        <a:bodyPr/>
        <a:lstStyle/>
        <a:p>
          <a:r>
            <a:rPr lang="es-MX"/>
            <a:t>La colaboración entre estos actores es la clave del éxito de nuestras iniciativas y permite una respuesta rápida y eficaz ante posibles incidentes marítimos.</a:t>
          </a:r>
          <a:endParaRPr lang="en-US"/>
        </a:p>
      </dgm:t>
    </dgm:pt>
    <dgm:pt modelId="{2362B285-26DF-4A3C-8725-42948DCAC770}" type="parTrans" cxnId="{77BF4387-C41A-417B-BD91-B22319CBA961}">
      <dgm:prSet/>
      <dgm:spPr/>
      <dgm:t>
        <a:bodyPr/>
        <a:lstStyle/>
        <a:p>
          <a:endParaRPr lang="en-US"/>
        </a:p>
      </dgm:t>
    </dgm:pt>
    <dgm:pt modelId="{B1C6114E-D2F5-4EEB-A377-BD44B57AA700}" type="sibTrans" cxnId="{77BF4387-C41A-417B-BD91-B22319CBA961}">
      <dgm:prSet phldrT="5" phldr="0"/>
      <dgm:spPr/>
      <dgm:t>
        <a:bodyPr/>
        <a:lstStyle/>
        <a:p>
          <a:r>
            <a:rPr lang="en-US"/>
            <a:t>5</a:t>
          </a:r>
        </a:p>
      </dgm:t>
    </dgm:pt>
    <dgm:pt modelId="{BBFB4ED8-EB87-457E-97D3-2E9CA7698D91}" type="pres">
      <dgm:prSet presAssocID="{B451F7F0-ED0E-4131-8D3D-5DCE63EEC9B9}" presName="linearFlow" presStyleCnt="0">
        <dgm:presLayoutVars>
          <dgm:dir/>
          <dgm:animLvl val="lvl"/>
          <dgm:resizeHandles val="exact"/>
        </dgm:presLayoutVars>
      </dgm:prSet>
      <dgm:spPr/>
    </dgm:pt>
    <dgm:pt modelId="{E9E852F7-3AEE-47F5-9B29-8B5EC819D554}" type="pres">
      <dgm:prSet presAssocID="{65435F33-D085-4815-97AA-59FBC70591E6}" presName="compositeNode" presStyleCnt="0"/>
      <dgm:spPr/>
    </dgm:pt>
    <dgm:pt modelId="{04A31816-B20F-4406-B0EC-2330C60A677A}" type="pres">
      <dgm:prSet presAssocID="{65435F33-D085-4815-97AA-59FBC70591E6}" presName="parTx" presStyleLbl="node1" presStyleIdx="0" presStyleCnt="0">
        <dgm:presLayoutVars>
          <dgm:chMax val="0"/>
          <dgm:chPref val="0"/>
          <dgm:bulletEnabled val="1"/>
        </dgm:presLayoutVars>
      </dgm:prSet>
      <dgm:spPr/>
    </dgm:pt>
    <dgm:pt modelId="{D20BE70B-7EAD-4564-B07E-4D9814965C22}" type="pres">
      <dgm:prSet presAssocID="{65435F33-D085-4815-97AA-59FBC70591E6}" presName="parSh" presStyleCnt="0"/>
      <dgm:spPr/>
    </dgm:pt>
    <dgm:pt modelId="{C5DF4306-5295-4B85-821A-85FEC95D17E0}" type="pres">
      <dgm:prSet presAssocID="{65435F33-D085-4815-97AA-59FBC70591E6}" presName="lineNode" presStyleLbl="alignAccFollowNode1" presStyleIdx="0" presStyleCnt="15"/>
      <dgm:spPr/>
    </dgm:pt>
    <dgm:pt modelId="{732DFFA7-B2A9-4F51-8A45-4724564AAA22}" type="pres">
      <dgm:prSet presAssocID="{65435F33-D085-4815-97AA-59FBC70591E6}" presName="lineArrowNode" presStyleLbl="alignAccFollowNode1" presStyleIdx="1" presStyleCnt="15"/>
      <dgm:spPr/>
    </dgm:pt>
    <dgm:pt modelId="{03BCFF7A-343C-493B-B535-F90E739A4FA3}" type="pres">
      <dgm:prSet presAssocID="{73CCC556-248D-4899-A7C8-1671F4B277C8}" presName="sibTransNodeCircle" presStyleLbl="alignNode1" presStyleIdx="0" presStyleCnt="5">
        <dgm:presLayoutVars>
          <dgm:chMax val="0"/>
          <dgm:bulletEnabled/>
        </dgm:presLayoutVars>
      </dgm:prSet>
      <dgm:spPr/>
    </dgm:pt>
    <dgm:pt modelId="{368FBC4E-32DE-4A9F-8B19-E710B6EBBC28}" type="pres">
      <dgm:prSet presAssocID="{73CCC556-248D-4899-A7C8-1671F4B277C8}" presName="spacerBetweenCircleAndCallout" presStyleCnt="0">
        <dgm:presLayoutVars/>
      </dgm:prSet>
      <dgm:spPr/>
    </dgm:pt>
    <dgm:pt modelId="{7C243BFA-BEA0-45A1-9F37-7926058095B0}" type="pres">
      <dgm:prSet presAssocID="{65435F33-D085-4815-97AA-59FBC70591E6}" presName="nodeText" presStyleLbl="alignAccFollowNode1" presStyleIdx="2" presStyleCnt="15">
        <dgm:presLayoutVars>
          <dgm:bulletEnabled val="1"/>
        </dgm:presLayoutVars>
      </dgm:prSet>
      <dgm:spPr/>
    </dgm:pt>
    <dgm:pt modelId="{8BD5C304-605F-4A1C-BBD7-8D74EC2B3BE7}" type="pres">
      <dgm:prSet presAssocID="{73CCC556-248D-4899-A7C8-1671F4B277C8}" presName="sibTransComposite" presStyleCnt="0"/>
      <dgm:spPr/>
    </dgm:pt>
    <dgm:pt modelId="{5EFE5CC3-E559-49C3-AC33-D9D8B5F0BD1C}" type="pres">
      <dgm:prSet presAssocID="{F5B17AAE-79E1-4E56-A3A4-FDEA61FADAF9}" presName="compositeNode" presStyleCnt="0"/>
      <dgm:spPr/>
    </dgm:pt>
    <dgm:pt modelId="{5F3F1EB2-8B0C-4A81-983B-AD208799420F}" type="pres">
      <dgm:prSet presAssocID="{F5B17AAE-79E1-4E56-A3A4-FDEA61FADAF9}" presName="parTx" presStyleLbl="node1" presStyleIdx="0" presStyleCnt="0">
        <dgm:presLayoutVars>
          <dgm:chMax val="0"/>
          <dgm:chPref val="0"/>
          <dgm:bulletEnabled val="1"/>
        </dgm:presLayoutVars>
      </dgm:prSet>
      <dgm:spPr/>
    </dgm:pt>
    <dgm:pt modelId="{DA41A3F9-F3B4-4F26-90AF-790FAD5C4610}" type="pres">
      <dgm:prSet presAssocID="{F5B17AAE-79E1-4E56-A3A4-FDEA61FADAF9}" presName="parSh" presStyleCnt="0"/>
      <dgm:spPr/>
    </dgm:pt>
    <dgm:pt modelId="{B46A9194-7744-4630-8E7C-AD87346F5CD7}" type="pres">
      <dgm:prSet presAssocID="{F5B17AAE-79E1-4E56-A3A4-FDEA61FADAF9}" presName="lineNode" presStyleLbl="alignAccFollowNode1" presStyleIdx="3" presStyleCnt="15"/>
      <dgm:spPr/>
    </dgm:pt>
    <dgm:pt modelId="{1E20358F-B211-4311-B63D-0414D8BF8503}" type="pres">
      <dgm:prSet presAssocID="{F5B17AAE-79E1-4E56-A3A4-FDEA61FADAF9}" presName="lineArrowNode" presStyleLbl="alignAccFollowNode1" presStyleIdx="4" presStyleCnt="15"/>
      <dgm:spPr/>
    </dgm:pt>
    <dgm:pt modelId="{8C388492-938B-4499-A98B-CCEB85DA90B3}" type="pres">
      <dgm:prSet presAssocID="{BBD40ED6-229F-42CF-9B65-D0219EBF0B51}" presName="sibTransNodeCircle" presStyleLbl="alignNode1" presStyleIdx="1" presStyleCnt="5">
        <dgm:presLayoutVars>
          <dgm:chMax val="0"/>
          <dgm:bulletEnabled/>
        </dgm:presLayoutVars>
      </dgm:prSet>
      <dgm:spPr/>
    </dgm:pt>
    <dgm:pt modelId="{E42E710C-8A30-40C3-87EC-C8EBB3877131}" type="pres">
      <dgm:prSet presAssocID="{BBD40ED6-229F-42CF-9B65-D0219EBF0B51}" presName="spacerBetweenCircleAndCallout" presStyleCnt="0">
        <dgm:presLayoutVars/>
      </dgm:prSet>
      <dgm:spPr/>
    </dgm:pt>
    <dgm:pt modelId="{EC1E4602-7674-44BD-A078-5D5BD2BA3D7C}" type="pres">
      <dgm:prSet presAssocID="{F5B17AAE-79E1-4E56-A3A4-FDEA61FADAF9}" presName="nodeText" presStyleLbl="alignAccFollowNode1" presStyleIdx="5" presStyleCnt="15">
        <dgm:presLayoutVars>
          <dgm:bulletEnabled val="1"/>
        </dgm:presLayoutVars>
      </dgm:prSet>
      <dgm:spPr/>
    </dgm:pt>
    <dgm:pt modelId="{8705400C-39D1-4EE6-855B-B2B35453C862}" type="pres">
      <dgm:prSet presAssocID="{BBD40ED6-229F-42CF-9B65-D0219EBF0B51}" presName="sibTransComposite" presStyleCnt="0"/>
      <dgm:spPr/>
    </dgm:pt>
    <dgm:pt modelId="{A7E4AF23-AE41-488C-986A-C5048D04FA44}" type="pres">
      <dgm:prSet presAssocID="{95D56879-2DC9-4FFB-BD7B-4C470C946C3F}" presName="compositeNode" presStyleCnt="0"/>
      <dgm:spPr/>
    </dgm:pt>
    <dgm:pt modelId="{63FB1A9E-4D01-4B27-950C-90288F395304}" type="pres">
      <dgm:prSet presAssocID="{95D56879-2DC9-4FFB-BD7B-4C470C946C3F}" presName="parTx" presStyleLbl="node1" presStyleIdx="0" presStyleCnt="0">
        <dgm:presLayoutVars>
          <dgm:chMax val="0"/>
          <dgm:chPref val="0"/>
          <dgm:bulletEnabled val="1"/>
        </dgm:presLayoutVars>
      </dgm:prSet>
      <dgm:spPr/>
    </dgm:pt>
    <dgm:pt modelId="{3FDDCAF7-790A-4563-8AE2-91389E4ECCE6}" type="pres">
      <dgm:prSet presAssocID="{95D56879-2DC9-4FFB-BD7B-4C470C946C3F}" presName="parSh" presStyleCnt="0"/>
      <dgm:spPr/>
    </dgm:pt>
    <dgm:pt modelId="{778FA341-2E05-4244-80F4-BA4572717A55}" type="pres">
      <dgm:prSet presAssocID="{95D56879-2DC9-4FFB-BD7B-4C470C946C3F}" presName="lineNode" presStyleLbl="alignAccFollowNode1" presStyleIdx="6" presStyleCnt="15"/>
      <dgm:spPr/>
    </dgm:pt>
    <dgm:pt modelId="{FB065477-645E-4DCE-B345-51B196A98B1E}" type="pres">
      <dgm:prSet presAssocID="{95D56879-2DC9-4FFB-BD7B-4C470C946C3F}" presName="lineArrowNode" presStyleLbl="alignAccFollowNode1" presStyleIdx="7" presStyleCnt="15"/>
      <dgm:spPr/>
    </dgm:pt>
    <dgm:pt modelId="{E4D1F3BC-150C-4746-B199-916DEB88186B}" type="pres">
      <dgm:prSet presAssocID="{6F3E0462-BA6E-437E-A333-61D15A31685F}" presName="sibTransNodeCircle" presStyleLbl="alignNode1" presStyleIdx="2" presStyleCnt="5">
        <dgm:presLayoutVars>
          <dgm:chMax val="0"/>
          <dgm:bulletEnabled/>
        </dgm:presLayoutVars>
      </dgm:prSet>
      <dgm:spPr/>
    </dgm:pt>
    <dgm:pt modelId="{69C8A75E-FAD1-47D7-8855-FA5FF0ACBF1B}" type="pres">
      <dgm:prSet presAssocID="{6F3E0462-BA6E-437E-A333-61D15A31685F}" presName="spacerBetweenCircleAndCallout" presStyleCnt="0">
        <dgm:presLayoutVars/>
      </dgm:prSet>
      <dgm:spPr/>
    </dgm:pt>
    <dgm:pt modelId="{F726F609-F1A3-4BDD-A753-87CCA2A1B9F8}" type="pres">
      <dgm:prSet presAssocID="{95D56879-2DC9-4FFB-BD7B-4C470C946C3F}" presName="nodeText" presStyleLbl="alignAccFollowNode1" presStyleIdx="8" presStyleCnt="15">
        <dgm:presLayoutVars>
          <dgm:bulletEnabled val="1"/>
        </dgm:presLayoutVars>
      </dgm:prSet>
      <dgm:spPr/>
    </dgm:pt>
    <dgm:pt modelId="{AFD73193-CD50-4B7B-8EFF-6C58DC9AAC23}" type="pres">
      <dgm:prSet presAssocID="{6F3E0462-BA6E-437E-A333-61D15A31685F}" presName="sibTransComposite" presStyleCnt="0"/>
      <dgm:spPr/>
    </dgm:pt>
    <dgm:pt modelId="{4AA36886-403C-491A-80CD-E5F8090477A8}" type="pres">
      <dgm:prSet presAssocID="{A2B9A812-10D1-4386-AE59-21E868887D5F}" presName="compositeNode" presStyleCnt="0"/>
      <dgm:spPr/>
    </dgm:pt>
    <dgm:pt modelId="{A4ABB296-FD2A-4B81-8F43-384684296DD7}" type="pres">
      <dgm:prSet presAssocID="{A2B9A812-10D1-4386-AE59-21E868887D5F}" presName="parTx" presStyleLbl="node1" presStyleIdx="0" presStyleCnt="0">
        <dgm:presLayoutVars>
          <dgm:chMax val="0"/>
          <dgm:chPref val="0"/>
          <dgm:bulletEnabled val="1"/>
        </dgm:presLayoutVars>
      </dgm:prSet>
      <dgm:spPr/>
    </dgm:pt>
    <dgm:pt modelId="{F685D4DA-4D77-4950-8BD1-063A6B5A6A67}" type="pres">
      <dgm:prSet presAssocID="{A2B9A812-10D1-4386-AE59-21E868887D5F}" presName="parSh" presStyleCnt="0"/>
      <dgm:spPr/>
    </dgm:pt>
    <dgm:pt modelId="{E8BA289D-5EC2-4AE7-9DC5-E213E3A1BB60}" type="pres">
      <dgm:prSet presAssocID="{A2B9A812-10D1-4386-AE59-21E868887D5F}" presName="lineNode" presStyleLbl="alignAccFollowNode1" presStyleIdx="9" presStyleCnt="15"/>
      <dgm:spPr/>
    </dgm:pt>
    <dgm:pt modelId="{F05B679D-1569-4BE2-A430-692EA9412D20}" type="pres">
      <dgm:prSet presAssocID="{A2B9A812-10D1-4386-AE59-21E868887D5F}" presName="lineArrowNode" presStyleLbl="alignAccFollowNode1" presStyleIdx="10" presStyleCnt="15"/>
      <dgm:spPr/>
    </dgm:pt>
    <dgm:pt modelId="{BCFB1E5F-394C-491F-9993-E18FB252D6B0}" type="pres">
      <dgm:prSet presAssocID="{20C23EE7-5E97-4DAA-B7B4-505F592BE40E}" presName="sibTransNodeCircle" presStyleLbl="alignNode1" presStyleIdx="3" presStyleCnt="5">
        <dgm:presLayoutVars>
          <dgm:chMax val="0"/>
          <dgm:bulletEnabled/>
        </dgm:presLayoutVars>
      </dgm:prSet>
      <dgm:spPr/>
    </dgm:pt>
    <dgm:pt modelId="{ECAD859C-0F46-4957-AB35-CAC8231EBD69}" type="pres">
      <dgm:prSet presAssocID="{20C23EE7-5E97-4DAA-B7B4-505F592BE40E}" presName="spacerBetweenCircleAndCallout" presStyleCnt="0">
        <dgm:presLayoutVars/>
      </dgm:prSet>
      <dgm:spPr/>
    </dgm:pt>
    <dgm:pt modelId="{6AFF90FB-39AE-464F-ABA7-19B1C3964058}" type="pres">
      <dgm:prSet presAssocID="{A2B9A812-10D1-4386-AE59-21E868887D5F}" presName="nodeText" presStyleLbl="alignAccFollowNode1" presStyleIdx="11" presStyleCnt="15">
        <dgm:presLayoutVars>
          <dgm:bulletEnabled val="1"/>
        </dgm:presLayoutVars>
      </dgm:prSet>
      <dgm:spPr/>
    </dgm:pt>
    <dgm:pt modelId="{89A484A6-B552-41D2-9BF9-ECB5038D34C5}" type="pres">
      <dgm:prSet presAssocID="{20C23EE7-5E97-4DAA-B7B4-505F592BE40E}" presName="sibTransComposite" presStyleCnt="0"/>
      <dgm:spPr/>
    </dgm:pt>
    <dgm:pt modelId="{4540FE3D-C77B-41CA-BBCC-5AE2A7BECC74}" type="pres">
      <dgm:prSet presAssocID="{6846A564-83B0-4299-BA76-C9176D3F563F}" presName="compositeNode" presStyleCnt="0"/>
      <dgm:spPr/>
    </dgm:pt>
    <dgm:pt modelId="{16A0154A-5D9C-4BBE-993E-DCC4A4969AA7}" type="pres">
      <dgm:prSet presAssocID="{6846A564-83B0-4299-BA76-C9176D3F563F}" presName="parTx" presStyleLbl="node1" presStyleIdx="0" presStyleCnt="0">
        <dgm:presLayoutVars>
          <dgm:chMax val="0"/>
          <dgm:chPref val="0"/>
          <dgm:bulletEnabled val="1"/>
        </dgm:presLayoutVars>
      </dgm:prSet>
      <dgm:spPr/>
    </dgm:pt>
    <dgm:pt modelId="{52C68C69-4BC2-4A9A-8C95-4080A5F4455D}" type="pres">
      <dgm:prSet presAssocID="{6846A564-83B0-4299-BA76-C9176D3F563F}" presName="parSh" presStyleCnt="0"/>
      <dgm:spPr/>
    </dgm:pt>
    <dgm:pt modelId="{1DC42134-4A4F-4BD7-B8D7-B4D68BB0C96B}" type="pres">
      <dgm:prSet presAssocID="{6846A564-83B0-4299-BA76-C9176D3F563F}" presName="lineNode" presStyleLbl="alignAccFollowNode1" presStyleIdx="12" presStyleCnt="15"/>
      <dgm:spPr/>
    </dgm:pt>
    <dgm:pt modelId="{08337326-1EFA-4AE7-9AC0-90050960AD91}" type="pres">
      <dgm:prSet presAssocID="{6846A564-83B0-4299-BA76-C9176D3F563F}" presName="lineArrowNode" presStyleLbl="alignAccFollowNode1" presStyleIdx="13" presStyleCnt="15"/>
      <dgm:spPr/>
    </dgm:pt>
    <dgm:pt modelId="{DAB9F582-ADA2-4CA7-BFAB-5002E9381D65}" type="pres">
      <dgm:prSet presAssocID="{B1C6114E-D2F5-4EEB-A377-BD44B57AA700}" presName="sibTransNodeCircle" presStyleLbl="alignNode1" presStyleIdx="4" presStyleCnt="5">
        <dgm:presLayoutVars>
          <dgm:chMax val="0"/>
          <dgm:bulletEnabled/>
        </dgm:presLayoutVars>
      </dgm:prSet>
      <dgm:spPr/>
    </dgm:pt>
    <dgm:pt modelId="{C9273012-6263-48CE-A997-C3AD4BA37AE5}" type="pres">
      <dgm:prSet presAssocID="{B1C6114E-D2F5-4EEB-A377-BD44B57AA700}" presName="spacerBetweenCircleAndCallout" presStyleCnt="0">
        <dgm:presLayoutVars/>
      </dgm:prSet>
      <dgm:spPr/>
    </dgm:pt>
    <dgm:pt modelId="{E6DB0390-F70B-431C-BEEB-62E3A420DE37}" type="pres">
      <dgm:prSet presAssocID="{6846A564-83B0-4299-BA76-C9176D3F563F}" presName="nodeText" presStyleLbl="alignAccFollowNode1" presStyleIdx="14" presStyleCnt="15">
        <dgm:presLayoutVars>
          <dgm:bulletEnabled val="1"/>
        </dgm:presLayoutVars>
      </dgm:prSet>
      <dgm:spPr/>
    </dgm:pt>
  </dgm:ptLst>
  <dgm:cxnLst>
    <dgm:cxn modelId="{2BF95900-C89C-48B8-ABA7-E887B17949C3}" srcId="{B451F7F0-ED0E-4131-8D3D-5DCE63EEC9B9}" destId="{95D56879-2DC9-4FFB-BD7B-4C470C946C3F}" srcOrd="2" destOrd="0" parTransId="{5FEA6BB8-29FA-499F-97A8-07A716A32142}" sibTransId="{6F3E0462-BA6E-437E-A333-61D15A31685F}"/>
    <dgm:cxn modelId="{8584BB09-B926-4DFD-9368-C20256C291CC}" type="presOf" srcId="{20C23EE7-5E97-4DAA-B7B4-505F592BE40E}" destId="{BCFB1E5F-394C-491F-9993-E18FB252D6B0}" srcOrd="0" destOrd="0" presId="urn:microsoft.com/office/officeart/2016/7/layout/LinearArrowProcessNumbered"/>
    <dgm:cxn modelId="{F25B6A12-D941-4DC0-858D-B44E88D4EE85}" type="presOf" srcId="{B451F7F0-ED0E-4131-8D3D-5DCE63EEC9B9}" destId="{BBFB4ED8-EB87-457E-97D3-2E9CA7698D91}" srcOrd="0" destOrd="0" presId="urn:microsoft.com/office/officeart/2016/7/layout/LinearArrowProcessNumbered"/>
    <dgm:cxn modelId="{4A4B7E13-4E26-49CA-8C2E-AA58B94DA004}" type="presOf" srcId="{A2B9A812-10D1-4386-AE59-21E868887D5F}" destId="{6AFF90FB-39AE-464F-ABA7-19B1C3964058}" srcOrd="0" destOrd="0" presId="urn:microsoft.com/office/officeart/2016/7/layout/LinearArrowProcessNumbered"/>
    <dgm:cxn modelId="{FB59712B-1CB9-4A8A-8441-F26CCED8E0D9}" srcId="{B451F7F0-ED0E-4131-8D3D-5DCE63EEC9B9}" destId="{65435F33-D085-4815-97AA-59FBC70591E6}" srcOrd="0" destOrd="0" parTransId="{CFC9413D-448D-4D1A-8F1B-273B0048E1C0}" sibTransId="{73CCC556-248D-4899-A7C8-1671F4B277C8}"/>
    <dgm:cxn modelId="{13D3E32F-6DF8-4A97-8700-843257B43E85}" type="presOf" srcId="{6846A564-83B0-4299-BA76-C9176D3F563F}" destId="{E6DB0390-F70B-431C-BEEB-62E3A420DE37}" srcOrd="0" destOrd="0" presId="urn:microsoft.com/office/officeart/2016/7/layout/LinearArrowProcessNumbered"/>
    <dgm:cxn modelId="{EE211431-49B0-4703-9527-7FD6B66F17A6}" type="presOf" srcId="{BBD40ED6-229F-42CF-9B65-D0219EBF0B51}" destId="{8C388492-938B-4499-A98B-CCEB85DA90B3}" srcOrd="0" destOrd="0" presId="urn:microsoft.com/office/officeart/2016/7/layout/LinearArrowProcessNumbered"/>
    <dgm:cxn modelId="{0D452833-3A7E-4C88-B8AD-BB3C43C8C90C}" type="presOf" srcId="{95D56879-2DC9-4FFB-BD7B-4C470C946C3F}" destId="{F726F609-F1A3-4BDD-A753-87CCA2A1B9F8}" srcOrd="0" destOrd="0" presId="urn:microsoft.com/office/officeart/2016/7/layout/LinearArrowProcessNumbered"/>
    <dgm:cxn modelId="{DF32A552-3CC5-4D74-B217-BB2CE0D0E24E}" type="presOf" srcId="{6F3E0462-BA6E-437E-A333-61D15A31685F}" destId="{E4D1F3BC-150C-4746-B199-916DEB88186B}" srcOrd="0" destOrd="0" presId="urn:microsoft.com/office/officeart/2016/7/layout/LinearArrowProcessNumbered"/>
    <dgm:cxn modelId="{D0938C5A-3152-4E81-BAA9-518F6FCB442C}" type="presOf" srcId="{B1C6114E-D2F5-4EEB-A377-BD44B57AA700}" destId="{DAB9F582-ADA2-4CA7-BFAB-5002E9381D65}" srcOrd="0" destOrd="0" presId="urn:microsoft.com/office/officeart/2016/7/layout/LinearArrowProcessNumbered"/>
    <dgm:cxn modelId="{17710784-8004-4B5C-9080-FBF4F1386678}" type="presOf" srcId="{F5B17AAE-79E1-4E56-A3A4-FDEA61FADAF9}" destId="{EC1E4602-7674-44BD-A078-5D5BD2BA3D7C}" srcOrd="0" destOrd="0" presId="urn:microsoft.com/office/officeart/2016/7/layout/LinearArrowProcessNumbered"/>
    <dgm:cxn modelId="{77BF4387-C41A-417B-BD91-B22319CBA961}" srcId="{B451F7F0-ED0E-4131-8D3D-5DCE63EEC9B9}" destId="{6846A564-83B0-4299-BA76-C9176D3F563F}" srcOrd="4" destOrd="0" parTransId="{2362B285-26DF-4A3C-8725-42948DCAC770}" sibTransId="{B1C6114E-D2F5-4EEB-A377-BD44B57AA700}"/>
    <dgm:cxn modelId="{9A4930B2-DD5E-4C07-868E-5F7AD247F3ED}" srcId="{B451F7F0-ED0E-4131-8D3D-5DCE63EEC9B9}" destId="{F5B17AAE-79E1-4E56-A3A4-FDEA61FADAF9}" srcOrd="1" destOrd="0" parTransId="{40407182-295E-4237-9EAB-582DD4BE1771}" sibTransId="{BBD40ED6-229F-42CF-9B65-D0219EBF0B51}"/>
    <dgm:cxn modelId="{7FB4DABD-B933-4342-AA11-F57A2FBCCD17}" srcId="{B451F7F0-ED0E-4131-8D3D-5DCE63EEC9B9}" destId="{A2B9A812-10D1-4386-AE59-21E868887D5F}" srcOrd="3" destOrd="0" parTransId="{2DE421BD-05BF-4C39-8392-45800FCAD7E3}" sibTransId="{20C23EE7-5E97-4DAA-B7B4-505F592BE40E}"/>
    <dgm:cxn modelId="{EEB414C4-033E-4A13-A06A-096BD4A741DE}" type="presOf" srcId="{73CCC556-248D-4899-A7C8-1671F4B277C8}" destId="{03BCFF7A-343C-493B-B535-F90E739A4FA3}" srcOrd="0" destOrd="0" presId="urn:microsoft.com/office/officeart/2016/7/layout/LinearArrowProcessNumbered"/>
    <dgm:cxn modelId="{7F2CFFF9-5936-4C19-89B9-DFD602725992}" type="presOf" srcId="{65435F33-D085-4815-97AA-59FBC70591E6}" destId="{7C243BFA-BEA0-45A1-9F37-7926058095B0}" srcOrd="0" destOrd="0" presId="urn:microsoft.com/office/officeart/2016/7/layout/LinearArrowProcessNumbered"/>
    <dgm:cxn modelId="{677FF803-B480-4D02-A647-285B4C97D4C1}" type="presParOf" srcId="{BBFB4ED8-EB87-457E-97D3-2E9CA7698D91}" destId="{E9E852F7-3AEE-47F5-9B29-8B5EC819D554}" srcOrd="0" destOrd="0" presId="urn:microsoft.com/office/officeart/2016/7/layout/LinearArrowProcessNumbered"/>
    <dgm:cxn modelId="{AF4B2A85-4874-4AAF-AEFD-DA733D15276F}" type="presParOf" srcId="{E9E852F7-3AEE-47F5-9B29-8B5EC819D554}" destId="{04A31816-B20F-4406-B0EC-2330C60A677A}" srcOrd="0" destOrd="0" presId="urn:microsoft.com/office/officeart/2016/7/layout/LinearArrowProcessNumbered"/>
    <dgm:cxn modelId="{FB68F01E-1812-4622-A5C6-E12E428DB1F7}" type="presParOf" srcId="{E9E852F7-3AEE-47F5-9B29-8B5EC819D554}" destId="{D20BE70B-7EAD-4564-B07E-4D9814965C22}" srcOrd="1" destOrd="0" presId="urn:microsoft.com/office/officeart/2016/7/layout/LinearArrowProcessNumbered"/>
    <dgm:cxn modelId="{B554630A-B7C4-46FB-937E-1312183E6AEE}" type="presParOf" srcId="{D20BE70B-7EAD-4564-B07E-4D9814965C22}" destId="{C5DF4306-5295-4B85-821A-85FEC95D17E0}" srcOrd="0" destOrd="0" presId="urn:microsoft.com/office/officeart/2016/7/layout/LinearArrowProcessNumbered"/>
    <dgm:cxn modelId="{A5262167-EA4B-4E13-A359-6A4067CE376D}" type="presParOf" srcId="{D20BE70B-7EAD-4564-B07E-4D9814965C22}" destId="{732DFFA7-B2A9-4F51-8A45-4724564AAA22}" srcOrd="1" destOrd="0" presId="urn:microsoft.com/office/officeart/2016/7/layout/LinearArrowProcessNumbered"/>
    <dgm:cxn modelId="{A1716B91-734F-490E-82ED-8E2E68CE00EA}" type="presParOf" srcId="{D20BE70B-7EAD-4564-B07E-4D9814965C22}" destId="{03BCFF7A-343C-493B-B535-F90E739A4FA3}" srcOrd="2" destOrd="0" presId="urn:microsoft.com/office/officeart/2016/7/layout/LinearArrowProcessNumbered"/>
    <dgm:cxn modelId="{55CFEA68-143D-499C-AD69-7F3C1A566A52}" type="presParOf" srcId="{D20BE70B-7EAD-4564-B07E-4D9814965C22}" destId="{368FBC4E-32DE-4A9F-8B19-E710B6EBBC28}" srcOrd="3" destOrd="0" presId="urn:microsoft.com/office/officeart/2016/7/layout/LinearArrowProcessNumbered"/>
    <dgm:cxn modelId="{47C3FBF1-198E-4EA2-ACDF-1F3A22992A04}" type="presParOf" srcId="{E9E852F7-3AEE-47F5-9B29-8B5EC819D554}" destId="{7C243BFA-BEA0-45A1-9F37-7926058095B0}" srcOrd="2" destOrd="0" presId="urn:microsoft.com/office/officeart/2016/7/layout/LinearArrowProcessNumbered"/>
    <dgm:cxn modelId="{E57A8D5E-3D37-4287-B44E-AD1B1E86447D}" type="presParOf" srcId="{BBFB4ED8-EB87-457E-97D3-2E9CA7698D91}" destId="{8BD5C304-605F-4A1C-BBD7-8D74EC2B3BE7}" srcOrd="1" destOrd="0" presId="urn:microsoft.com/office/officeart/2016/7/layout/LinearArrowProcessNumbered"/>
    <dgm:cxn modelId="{DF575B42-834F-48E7-93E0-FD8DD7381787}" type="presParOf" srcId="{BBFB4ED8-EB87-457E-97D3-2E9CA7698D91}" destId="{5EFE5CC3-E559-49C3-AC33-D9D8B5F0BD1C}" srcOrd="2" destOrd="0" presId="urn:microsoft.com/office/officeart/2016/7/layout/LinearArrowProcessNumbered"/>
    <dgm:cxn modelId="{09E8FC89-7BE4-4B0E-B48F-A3F9A02ADC2D}" type="presParOf" srcId="{5EFE5CC3-E559-49C3-AC33-D9D8B5F0BD1C}" destId="{5F3F1EB2-8B0C-4A81-983B-AD208799420F}" srcOrd="0" destOrd="0" presId="urn:microsoft.com/office/officeart/2016/7/layout/LinearArrowProcessNumbered"/>
    <dgm:cxn modelId="{B0CBC8D6-231E-4609-B8DC-0851125940CD}" type="presParOf" srcId="{5EFE5CC3-E559-49C3-AC33-D9D8B5F0BD1C}" destId="{DA41A3F9-F3B4-4F26-90AF-790FAD5C4610}" srcOrd="1" destOrd="0" presId="urn:microsoft.com/office/officeart/2016/7/layout/LinearArrowProcessNumbered"/>
    <dgm:cxn modelId="{CC407A74-1B1D-4779-BE69-07E2CC70C469}" type="presParOf" srcId="{DA41A3F9-F3B4-4F26-90AF-790FAD5C4610}" destId="{B46A9194-7744-4630-8E7C-AD87346F5CD7}" srcOrd="0" destOrd="0" presId="urn:microsoft.com/office/officeart/2016/7/layout/LinearArrowProcessNumbered"/>
    <dgm:cxn modelId="{6E423706-7C70-4519-938C-4FC20E08F77E}" type="presParOf" srcId="{DA41A3F9-F3B4-4F26-90AF-790FAD5C4610}" destId="{1E20358F-B211-4311-B63D-0414D8BF8503}" srcOrd="1" destOrd="0" presId="urn:microsoft.com/office/officeart/2016/7/layout/LinearArrowProcessNumbered"/>
    <dgm:cxn modelId="{E9E60BA3-C19B-442B-86F2-F11347F60659}" type="presParOf" srcId="{DA41A3F9-F3B4-4F26-90AF-790FAD5C4610}" destId="{8C388492-938B-4499-A98B-CCEB85DA90B3}" srcOrd="2" destOrd="0" presId="urn:microsoft.com/office/officeart/2016/7/layout/LinearArrowProcessNumbered"/>
    <dgm:cxn modelId="{DF0F3DA5-21D3-4B5F-BAD1-C781BA3CD9DC}" type="presParOf" srcId="{DA41A3F9-F3B4-4F26-90AF-790FAD5C4610}" destId="{E42E710C-8A30-40C3-87EC-C8EBB3877131}" srcOrd="3" destOrd="0" presId="urn:microsoft.com/office/officeart/2016/7/layout/LinearArrowProcessNumbered"/>
    <dgm:cxn modelId="{D7A42869-29E4-41D4-AB79-1DAC3B747680}" type="presParOf" srcId="{5EFE5CC3-E559-49C3-AC33-D9D8B5F0BD1C}" destId="{EC1E4602-7674-44BD-A078-5D5BD2BA3D7C}" srcOrd="2" destOrd="0" presId="urn:microsoft.com/office/officeart/2016/7/layout/LinearArrowProcessNumbered"/>
    <dgm:cxn modelId="{289A0762-440F-446C-9635-1F4A84791065}" type="presParOf" srcId="{BBFB4ED8-EB87-457E-97D3-2E9CA7698D91}" destId="{8705400C-39D1-4EE6-855B-B2B35453C862}" srcOrd="3" destOrd="0" presId="urn:microsoft.com/office/officeart/2016/7/layout/LinearArrowProcessNumbered"/>
    <dgm:cxn modelId="{93F2EBCD-9FD8-4081-BE57-7C895487BBE7}" type="presParOf" srcId="{BBFB4ED8-EB87-457E-97D3-2E9CA7698D91}" destId="{A7E4AF23-AE41-488C-986A-C5048D04FA44}" srcOrd="4" destOrd="0" presId="urn:microsoft.com/office/officeart/2016/7/layout/LinearArrowProcessNumbered"/>
    <dgm:cxn modelId="{2BBDB4A8-381F-453A-9DEA-EFE2313FFEFC}" type="presParOf" srcId="{A7E4AF23-AE41-488C-986A-C5048D04FA44}" destId="{63FB1A9E-4D01-4B27-950C-90288F395304}" srcOrd="0" destOrd="0" presId="urn:microsoft.com/office/officeart/2016/7/layout/LinearArrowProcessNumbered"/>
    <dgm:cxn modelId="{F531A29B-0266-4661-A62A-FCF7D51C9607}" type="presParOf" srcId="{A7E4AF23-AE41-488C-986A-C5048D04FA44}" destId="{3FDDCAF7-790A-4563-8AE2-91389E4ECCE6}" srcOrd="1" destOrd="0" presId="urn:microsoft.com/office/officeart/2016/7/layout/LinearArrowProcessNumbered"/>
    <dgm:cxn modelId="{BD847941-9573-407C-A5FE-6CC81769E867}" type="presParOf" srcId="{3FDDCAF7-790A-4563-8AE2-91389E4ECCE6}" destId="{778FA341-2E05-4244-80F4-BA4572717A55}" srcOrd="0" destOrd="0" presId="urn:microsoft.com/office/officeart/2016/7/layout/LinearArrowProcessNumbered"/>
    <dgm:cxn modelId="{55964FC8-DDE1-4C0F-81D1-050CC6E47BAA}" type="presParOf" srcId="{3FDDCAF7-790A-4563-8AE2-91389E4ECCE6}" destId="{FB065477-645E-4DCE-B345-51B196A98B1E}" srcOrd="1" destOrd="0" presId="urn:microsoft.com/office/officeart/2016/7/layout/LinearArrowProcessNumbered"/>
    <dgm:cxn modelId="{AE6353BA-1814-4F6A-8D5F-E2EB026CD23C}" type="presParOf" srcId="{3FDDCAF7-790A-4563-8AE2-91389E4ECCE6}" destId="{E4D1F3BC-150C-4746-B199-916DEB88186B}" srcOrd="2" destOrd="0" presId="urn:microsoft.com/office/officeart/2016/7/layout/LinearArrowProcessNumbered"/>
    <dgm:cxn modelId="{4DD7532B-C237-4E84-9243-2B2043A899CE}" type="presParOf" srcId="{3FDDCAF7-790A-4563-8AE2-91389E4ECCE6}" destId="{69C8A75E-FAD1-47D7-8855-FA5FF0ACBF1B}" srcOrd="3" destOrd="0" presId="urn:microsoft.com/office/officeart/2016/7/layout/LinearArrowProcessNumbered"/>
    <dgm:cxn modelId="{9C169246-4427-4A4A-ADA2-428D56EDA287}" type="presParOf" srcId="{A7E4AF23-AE41-488C-986A-C5048D04FA44}" destId="{F726F609-F1A3-4BDD-A753-87CCA2A1B9F8}" srcOrd="2" destOrd="0" presId="urn:microsoft.com/office/officeart/2016/7/layout/LinearArrowProcessNumbered"/>
    <dgm:cxn modelId="{0AF69AA9-1B93-40E8-B92B-18E5D0A0E0B8}" type="presParOf" srcId="{BBFB4ED8-EB87-457E-97D3-2E9CA7698D91}" destId="{AFD73193-CD50-4B7B-8EFF-6C58DC9AAC23}" srcOrd="5" destOrd="0" presId="urn:microsoft.com/office/officeart/2016/7/layout/LinearArrowProcessNumbered"/>
    <dgm:cxn modelId="{C50B1D3E-6220-41FC-B8EC-F089FD3ED4A3}" type="presParOf" srcId="{BBFB4ED8-EB87-457E-97D3-2E9CA7698D91}" destId="{4AA36886-403C-491A-80CD-E5F8090477A8}" srcOrd="6" destOrd="0" presId="urn:microsoft.com/office/officeart/2016/7/layout/LinearArrowProcessNumbered"/>
    <dgm:cxn modelId="{F61CD1D4-7864-4D39-986F-9A51DAE07A32}" type="presParOf" srcId="{4AA36886-403C-491A-80CD-E5F8090477A8}" destId="{A4ABB296-FD2A-4B81-8F43-384684296DD7}" srcOrd="0" destOrd="0" presId="urn:microsoft.com/office/officeart/2016/7/layout/LinearArrowProcessNumbered"/>
    <dgm:cxn modelId="{17562B05-FBDD-491A-9FBD-D90B8208C2DF}" type="presParOf" srcId="{4AA36886-403C-491A-80CD-E5F8090477A8}" destId="{F685D4DA-4D77-4950-8BD1-063A6B5A6A67}" srcOrd="1" destOrd="0" presId="urn:microsoft.com/office/officeart/2016/7/layout/LinearArrowProcessNumbered"/>
    <dgm:cxn modelId="{870FC068-791D-4D2B-B6E2-5B15C11B1908}" type="presParOf" srcId="{F685D4DA-4D77-4950-8BD1-063A6B5A6A67}" destId="{E8BA289D-5EC2-4AE7-9DC5-E213E3A1BB60}" srcOrd="0" destOrd="0" presId="urn:microsoft.com/office/officeart/2016/7/layout/LinearArrowProcessNumbered"/>
    <dgm:cxn modelId="{3B233866-C418-4482-8DFD-3CE48CA73F14}" type="presParOf" srcId="{F685D4DA-4D77-4950-8BD1-063A6B5A6A67}" destId="{F05B679D-1569-4BE2-A430-692EA9412D20}" srcOrd="1" destOrd="0" presId="urn:microsoft.com/office/officeart/2016/7/layout/LinearArrowProcessNumbered"/>
    <dgm:cxn modelId="{8C3D9086-368F-47ED-B13C-A2D6A4B2047F}" type="presParOf" srcId="{F685D4DA-4D77-4950-8BD1-063A6B5A6A67}" destId="{BCFB1E5F-394C-491F-9993-E18FB252D6B0}" srcOrd="2" destOrd="0" presId="urn:microsoft.com/office/officeart/2016/7/layout/LinearArrowProcessNumbered"/>
    <dgm:cxn modelId="{FCE1D6C3-5200-4D0E-AE1E-885C2496E439}" type="presParOf" srcId="{F685D4DA-4D77-4950-8BD1-063A6B5A6A67}" destId="{ECAD859C-0F46-4957-AB35-CAC8231EBD69}" srcOrd="3" destOrd="0" presId="urn:microsoft.com/office/officeart/2016/7/layout/LinearArrowProcessNumbered"/>
    <dgm:cxn modelId="{5A2186C0-2E96-4247-8283-96134E095F2A}" type="presParOf" srcId="{4AA36886-403C-491A-80CD-E5F8090477A8}" destId="{6AFF90FB-39AE-464F-ABA7-19B1C3964058}" srcOrd="2" destOrd="0" presId="urn:microsoft.com/office/officeart/2016/7/layout/LinearArrowProcessNumbered"/>
    <dgm:cxn modelId="{4AFFB76C-7301-4F0A-91D8-74B4B8F4DB9B}" type="presParOf" srcId="{BBFB4ED8-EB87-457E-97D3-2E9CA7698D91}" destId="{89A484A6-B552-41D2-9BF9-ECB5038D34C5}" srcOrd="7" destOrd="0" presId="urn:microsoft.com/office/officeart/2016/7/layout/LinearArrowProcessNumbered"/>
    <dgm:cxn modelId="{38B3FC9C-BA02-4717-8E0C-AAAE438B94ED}" type="presParOf" srcId="{BBFB4ED8-EB87-457E-97D3-2E9CA7698D91}" destId="{4540FE3D-C77B-41CA-BBCC-5AE2A7BECC74}" srcOrd="8" destOrd="0" presId="urn:microsoft.com/office/officeart/2016/7/layout/LinearArrowProcessNumbered"/>
    <dgm:cxn modelId="{34B4F21E-3770-4A00-A849-91EFDD294054}" type="presParOf" srcId="{4540FE3D-C77B-41CA-BBCC-5AE2A7BECC74}" destId="{16A0154A-5D9C-4BBE-993E-DCC4A4969AA7}" srcOrd="0" destOrd="0" presId="urn:microsoft.com/office/officeart/2016/7/layout/LinearArrowProcessNumbered"/>
    <dgm:cxn modelId="{1ABB69DC-9EC5-4B6A-AC68-F0FD5C6AA403}" type="presParOf" srcId="{4540FE3D-C77B-41CA-BBCC-5AE2A7BECC74}" destId="{52C68C69-4BC2-4A9A-8C95-4080A5F4455D}" srcOrd="1" destOrd="0" presId="urn:microsoft.com/office/officeart/2016/7/layout/LinearArrowProcessNumbered"/>
    <dgm:cxn modelId="{384D15B4-D38D-4780-AB9D-777AB9E7A9A7}" type="presParOf" srcId="{52C68C69-4BC2-4A9A-8C95-4080A5F4455D}" destId="{1DC42134-4A4F-4BD7-B8D7-B4D68BB0C96B}" srcOrd="0" destOrd="0" presId="urn:microsoft.com/office/officeart/2016/7/layout/LinearArrowProcessNumbered"/>
    <dgm:cxn modelId="{4118A8CC-A8BC-4EA9-B45F-5D443A0D149F}" type="presParOf" srcId="{52C68C69-4BC2-4A9A-8C95-4080A5F4455D}" destId="{08337326-1EFA-4AE7-9AC0-90050960AD91}" srcOrd="1" destOrd="0" presId="urn:microsoft.com/office/officeart/2016/7/layout/LinearArrowProcessNumbered"/>
    <dgm:cxn modelId="{A819DD8C-2F74-4BA8-9CDA-DE2656784939}" type="presParOf" srcId="{52C68C69-4BC2-4A9A-8C95-4080A5F4455D}" destId="{DAB9F582-ADA2-4CA7-BFAB-5002E9381D65}" srcOrd="2" destOrd="0" presId="urn:microsoft.com/office/officeart/2016/7/layout/LinearArrowProcessNumbered"/>
    <dgm:cxn modelId="{B5671D78-7F5E-48FE-A3C7-A5A554F4BFF5}" type="presParOf" srcId="{52C68C69-4BC2-4A9A-8C95-4080A5F4455D}" destId="{C9273012-6263-48CE-A997-C3AD4BA37AE5}" srcOrd="3" destOrd="0" presId="urn:microsoft.com/office/officeart/2016/7/layout/LinearArrowProcessNumbered"/>
    <dgm:cxn modelId="{496E0006-162B-4E32-8F5F-1886583D3403}" type="presParOf" srcId="{4540FE3D-C77B-41CA-BBCC-5AE2A7BECC74}" destId="{E6DB0390-F70B-431C-BEEB-62E3A420DE37}" srcOrd="2" destOrd="0" presId="urn:microsoft.com/office/officeart/2016/7/layout/LinearArrowProcessNumbered"/>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CCD9C144-6D17-4C17-8825-5D27DC43FD34}" type="doc">
      <dgm:prSet loTypeId="urn:microsoft.com/office/officeart/2005/8/layout/vList2" loCatId="list" qsTypeId="urn:microsoft.com/office/officeart/2005/8/quickstyle/simple1" qsCatId="simple" csTypeId="urn:microsoft.com/office/officeart/2005/8/colors/colorful5" csCatId="colorful" phldr="1"/>
      <dgm:spPr/>
      <dgm:t>
        <a:bodyPr/>
        <a:lstStyle/>
        <a:p>
          <a:endParaRPr lang="en-US"/>
        </a:p>
      </dgm:t>
    </dgm:pt>
    <dgm:pt modelId="{9053908E-4EF1-47EF-9BA1-8C72DFA6B59A}">
      <dgm:prSet custT="1"/>
      <dgm:spPr/>
      <dgm:t>
        <a:bodyPr/>
        <a:lstStyle/>
        <a:p>
          <a:r>
            <a:rPr lang="en-US" sz="4000" dirty="0"/>
            <a:t>ROP. Reglas de </a:t>
          </a:r>
          <a:r>
            <a:rPr lang="en-US" sz="4000" dirty="0" err="1"/>
            <a:t>Operacion</a:t>
          </a:r>
          <a:r>
            <a:rPr lang="en-US" sz="4000" dirty="0"/>
            <a:t> del Puerto</a:t>
          </a:r>
        </a:p>
      </dgm:t>
    </dgm:pt>
    <dgm:pt modelId="{FC0CAE5B-674F-4843-8D69-2100D1F83A40}" type="parTrans" cxnId="{D2C68D0D-774F-4BAF-96B0-6437D535B64C}">
      <dgm:prSet/>
      <dgm:spPr/>
      <dgm:t>
        <a:bodyPr/>
        <a:lstStyle/>
        <a:p>
          <a:endParaRPr lang="en-US"/>
        </a:p>
      </dgm:t>
    </dgm:pt>
    <dgm:pt modelId="{5C2267F7-4AC9-4FEC-B76A-22F310F5F6E5}" type="sibTrans" cxnId="{D2C68D0D-774F-4BAF-96B0-6437D535B64C}">
      <dgm:prSet/>
      <dgm:spPr/>
      <dgm:t>
        <a:bodyPr/>
        <a:lstStyle/>
        <a:p>
          <a:endParaRPr lang="en-US"/>
        </a:p>
      </dgm:t>
    </dgm:pt>
    <dgm:pt modelId="{F45DAB73-36D5-42B6-8D8B-41C9542C5422}">
      <dgm:prSet/>
      <dgm:spPr/>
      <dgm:t>
        <a:bodyPr/>
        <a:lstStyle/>
        <a:p>
          <a:r>
            <a:rPr lang="en-US" dirty="0"/>
            <a:t>PIS. Puerto </a:t>
          </a:r>
          <a:r>
            <a:rPr lang="en-US" dirty="0" err="1"/>
            <a:t>Inteligente</a:t>
          </a:r>
          <a:r>
            <a:rPr lang="en-US" dirty="0"/>
            <a:t> Seguro</a:t>
          </a:r>
        </a:p>
      </dgm:t>
    </dgm:pt>
    <dgm:pt modelId="{A45AADB4-10DD-4AAF-8DAF-912802C64198}" type="parTrans" cxnId="{D9866B17-B7F2-4360-9F8E-1A5FE8F7B5D1}">
      <dgm:prSet/>
      <dgm:spPr/>
      <dgm:t>
        <a:bodyPr/>
        <a:lstStyle/>
        <a:p>
          <a:endParaRPr lang="en-US"/>
        </a:p>
      </dgm:t>
    </dgm:pt>
    <dgm:pt modelId="{DC000E83-0B60-4DE6-A932-D4469E55C508}" type="sibTrans" cxnId="{D9866B17-B7F2-4360-9F8E-1A5FE8F7B5D1}">
      <dgm:prSet/>
      <dgm:spPr/>
      <dgm:t>
        <a:bodyPr/>
        <a:lstStyle/>
        <a:p>
          <a:endParaRPr lang="en-US"/>
        </a:p>
      </dgm:t>
    </dgm:pt>
    <dgm:pt modelId="{7B29DD4E-40DF-491C-A9CC-51CEC1F36650}">
      <dgm:prSet/>
      <dgm:spPr/>
      <dgm:t>
        <a:bodyPr/>
        <a:lstStyle/>
        <a:p>
          <a:r>
            <a:rPr lang="en-US" dirty="0"/>
            <a:t>CCTM. Centro de Control de </a:t>
          </a:r>
          <a:r>
            <a:rPr lang="en-US" dirty="0" err="1"/>
            <a:t>Trafico</a:t>
          </a:r>
          <a:r>
            <a:rPr lang="en-US" dirty="0"/>
            <a:t> </a:t>
          </a:r>
          <a:r>
            <a:rPr lang="en-US" dirty="0" err="1"/>
            <a:t>Maritimo</a:t>
          </a:r>
          <a:endParaRPr lang="en-US" dirty="0"/>
        </a:p>
      </dgm:t>
    </dgm:pt>
    <dgm:pt modelId="{7776AB70-98E8-4388-9D82-E98ABA8708E7}" type="parTrans" cxnId="{7FB0D912-346F-4E23-89BD-9F5495BC290E}">
      <dgm:prSet/>
      <dgm:spPr/>
      <dgm:t>
        <a:bodyPr/>
        <a:lstStyle/>
        <a:p>
          <a:endParaRPr lang="en-US"/>
        </a:p>
      </dgm:t>
    </dgm:pt>
    <dgm:pt modelId="{9D7A046F-3701-4E8C-8C8F-4402C366EFCD}" type="sibTrans" cxnId="{7FB0D912-346F-4E23-89BD-9F5495BC290E}">
      <dgm:prSet/>
      <dgm:spPr/>
      <dgm:t>
        <a:bodyPr/>
        <a:lstStyle/>
        <a:p>
          <a:endParaRPr lang="en-US"/>
        </a:p>
      </dgm:t>
    </dgm:pt>
    <dgm:pt modelId="{B9779403-D9F6-4ACB-8589-987239D58C30}" type="pres">
      <dgm:prSet presAssocID="{CCD9C144-6D17-4C17-8825-5D27DC43FD34}" presName="linear" presStyleCnt="0">
        <dgm:presLayoutVars>
          <dgm:animLvl val="lvl"/>
          <dgm:resizeHandles val="exact"/>
        </dgm:presLayoutVars>
      </dgm:prSet>
      <dgm:spPr/>
    </dgm:pt>
    <dgm:pt modelId="{8478F79C-19FB-484B-A965-00FF27E85308}" type="pres">
      <dgm:prSet presAssocID="{9053908E-4EF1-47EF-9BA1-8C72DFA6B59A}" presName="parentText" presStyleLbl="node1" presStyleIdx="0" presStyleCnt="3">
        <dgm:presLayoutVars>
          <dgm:chMax val="0"/>
          <dgm:bulletEnabled val="1"/>
        </dgm:presLayoutVars>
      </dgm:prSet>
      <dgm:spPr/>
    </dgm:pt>
    <dgm:pt modelId="{70F8D450-7D0B-406B-993D-B4621EF4C17A}" type="pres">
      <dgm:prSet presAssocID="{5C2267F7-4AC9-4FEC-B76A-22F310F5F6E5}" presName="spacer" presStyleCnt="0"/>
      <dgm:spPr/>
    </dgm:pt>
    <dgm:pt modelId="{28E0C544-3E00-4038-874E-3C2CA7A1B11E}" type="pres">
      <dgm:prSet presAssocID="{F45DAB73-36D5-42B6-8D8B-41C9542C5422}" presName="parentText" presStyleLbl="node1" presStyleIdx="1" presStyleCnt="3">
        <dgm:presLayoutVars>
          <dgm:chMax val="0"/>
          <dgm:bulletEnabled val="1"/>
        </dgm:presLayoutVars>
      </dgm:prSet>
      <dgm:spPr/>
    </dgm:pt>
    <dgm:pt modelId="{095CF55F-EC93-435B-A190-E03F331C8B48}" type="pres">
      <dgm:prSet presAssocID="{DC000E83-0B60-4DE6-A932-D4469E55C508}" presName="spacer" presStyleCnt="0"/>
      <dgm:spPr/>
    </dgm:pt>
    <dgm:pt modelId="{E3444168-32DF-489E-A796-FBFC34010A4C}" type="pres">
      <dgm:prSet presAssocID="{7B29DD4E-40DF-491C-A9CC-51CEC1F36650}" presName="parentText" presStyleLbl="node1" presStyleIdx="2" presStyleCnt="3">
        <dgm:presLayoutVars>
          <dgm:chMax val="0"/>
          <dgm:bulletEnabled val="1"/>
        </dgm:presLayoutVars>
      </dgm:prSet>
      <dgm:spPr/>
    </dgm:pt>
  </dgm:ptLst>
  <dgm:cxnLst>
    <dgm:cxn modelId="{D2C68D0D-774F-4BAF-96B0-6437D535B64C}" srcId="{CCD9C144-6D17-4C17-8825-5D27DC43FD34}" destId="{9053908E-4EF1-47EF-9BA1-8C72DFA6B59A}" srcOrd="0" destOrd="0" parTransId="{FC0CAE5B-674F-4843-8D69-2100D1F83A40}" sibTransId="{5C2267F7-4AC9-4FEC-B76A-22F310F5F6E5}"/>
    <dgm:cxn modelId="{7FB0D912-346F-4E23-89BD-9F5495BC290E}" srcId="{CCD9C144-6D17-4C17-8825-5D27DC43FD34}" destId="{7B29DD4E-40DF-491C-A9CC-51CEC1F36650}" srcOrd="2" destOrd="0" parTransId="{7776AB70-98E8-4388-9D82-E98ABA8708E7}" sibTransId="{9D7A046F-3701-4E8C-8C8F-4402C366EFCD}"/>
    <dgm:cxn modelId="{D9866B17-B7F2-4360-9F8E-1A5FE8F7B5D1}" srcId="{CCD9C144-6D17-4C17-8825-5D27DC43FD34}" destId="{F45DAB73-36D5-42B6-8D8B-41C9542C5422}" srcOrd="1" destOrd="0" parTransId="{A45AADB4-10DD-4AAF-8DAF-912802C64198}" sibTransId="{DC000E83-0B60-4DE6-A932-D4469E55C508}"/>
    <dgm:cxn modelId="{3EDAB23F-45F9-460F-B1E2-F0D63D91D98F}" type="presOf" srcId="{9053908E-4EF1-47EF-9BA1-8C72DFA6B59A}" destId="{8478F79C-19FB-484B-A965-00FF27E85308}" srcOrd="0" destOrd="0" presId="urn:microsoft.com/office/officeart/2005/8/layout/vList2"/>
    <dgm:cxn modelId="{8F1685B5-9EFB-4CA3-9C6B-F8F7D847BD30}" type="presOf" srcId="{F45DAB73-36D5-42B6-8D8B-41C9542C5422}" destId="{28E0C544-3E00-4038-874E-3C2CA7A1B11E}" srcOrd="0" destOrd="0" presId="urn:microsoft.com/office/officeart/2005/8/layout/vList2"/>
    <dgm:cxn modelId="{7377F4F8-2A62-4E35-941C-8E7749BF6FF2}" type="presOf" srcId="{7B29DD4E-40DF-491C-A9CC-51CEC1F36650}" destId="{E3444168-32DF-489E-A796-FBFC34010A4C}" srcOrd="0" destOrd="0" presId="urn:microsoft.com/office/officeart/2005/8/layout/vList2"/>
    <dgm:cxn modelId="{3287D6FC-7F7E-4321-B6E6-3FB69B0DEDB2}" type="presOf" srcId="{CCD9C144-6D17-4C17-8825-5D27DC43FD34}" destId="{B9779403-D9F6-4ACB-8589-987239D58C30}" srcOrd="0" destOrd="0" presId="urn:microsoft.com/office/officeart/2005/8/layout/vList2"/>
    <dgm:cxn modelId="{B14E6040-093E-465C-AC88-70748FBCB2EC}" type="presParOf" srcId="{B9779403-D9F6-4ACB-8589-987239D58C30}" destId="{8478F79C-19FB-484B-A965-00FF27E85308}" srcOrd="0" destOrd="0" presId="urn:microsoft.com/office/officeart/2005/8/layout/vList2"/>
    <dgm:cxn modelId="{D11A1466-F68D-437F-B4EC-83976E06BE28}" type="presParOf" srcId="{B9779403-D9F6-4ACB-8589-987239D58C30}" destId="{70F8D450-7D0B-406B-993D-B4621EF4C17A}" srcOrd="1" destOrd="0" presId="urn:microsoft.com/office/officeart/2005/8/layout/vList2"/>
    <dgm:cxn modelId="{C5E2704D-24A0-4B8A-BC3E-2250E94286E8}" type="presParOf" srcId="{B9779403-D9F6-4ACB-8589-987239D58C30}" destId="{28E0C544-3E00-4038-874E-3C2CA7A1B11E}" srcOrd="2" destOrd="0" presId="urn:microsoft.com/office/officeart/2005/8/layout/vList2"/>
    <dgm:cxn modelId="{710AE278-79BF-4442-B378-579CE37EE039}" type="presParOf" srcId="{B9779403-D9F6-4ACB-8589-987239D58C30}" destId="{095CF55F-EC93-435B-A190-E03F331C8B48}" srcOrd="3" destOrd="0" presId="urn:microsoft.com/office/officeart/2005/8/layout/vList2"/>
    <dgm:cxn modelId="{4C00C63F-AA30-4845-85E0-0D5A384FB851}" type="presParOf" srcId="{B9779403-D9F6-4ACB-8589-987239D58C30}" destId="{E3444168-32DF-489E-A796-FBFC34010A4C}"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B9BD61B1-E79F-4700-A24E-74276AC801D0}" type="doc">
      <dgm:prSet loTypeId="urn:microsoft.com/office/officeart/2016/7/layout/RepeatingBendingProcessNew" loCatId="process" qsTypeId="urn:microsoft.com/office/officeart/2005/8/quickstyle/simple1" qsCatId="simple" csTypeId="urn:microsoft.com/office/officeart/2005/8/colors/colorful5" csCatId="colorful" phldr="1"/>
      <dgm:spPr/>
      <dgm:t>
        <a:bodyPr/>
        <a:lstStyle/>
        <a:p>
          <a:endParaRPr lang="en-US"/>
        </a:p>
      </dgm:t>
    </dgm:pt>
    <dgm:pt modelId="{BA0B4E8A-842D-4DFD-8F1A-CD2408236E22}">
      <dgm:prSet/>
      <dgm:spPr/>
      <dgm:t>
        <a:bodyPr/>
        <a:lstStyle/>
        <a:p>
          <a:r>
            <a:rPr lang="en-US" dirty="0" err="1"/>
            <a:t>Cumplir</a:t>
          </a:r>
          <a:r>
            <a:rPr lang="en-US" dirty="0"/>
            <a:t> con </a:t>
          </a:r>
          <a:r>
            <a:rPr lang="en-US" dirty="0" err="1"/>
            <a:t>informacion</a:t>
          </a:r>
          <a:r>
            <a:rPr lang="en-US" dirty="0"/>
            <a:t> de </a:t>
          </a:r>
          <a:r>
            <a:rPr lang="en-US" dirty="0" err="1"/>
            <a:t>formatos</a:t>
          </a:r>
          <a:r>
            <a:rPr lang="en-US" dirty="0"/>
            <a:t> del PIS.</a:t>
          </a:r>
        </a:p>
        <a:p>
          <a:r>
            <a:rPr lang="en-US" dirty="0" err="1"/>
            <a:t>Certificados</a:t>
          </a:r>
          <a:endParaRPr lang="en-US" dirty="0"/>
        </a:p>
        <a:p>
          <a:r>
            <a:rPr lang="en-US" dirty="0" err="1"/>
            <a:t>Tripulacion</a:t>
          </a:r>
          <a:r>
            <a:rPr lang="en-US" dirty="0"/>
            <a:t>.</a:t>
          </a:r>
        </a:p>
        <a:p>
          <a:r>
            <a:rPr lang="en-US" dirty="0"/>
            <a:t>Estado rector del Puerto</a:t>
          </a:r>
        </a:p>
        <a:p>
          <a:r>
            <a:rPr lang="en-US" dirty="0"/>
            <a:t>Tipo de </a:t>
          </a:r>
          <a:r>
            <a:rPr lang="en-US" dirty="0" err="1"/>
            <a:t>operaciones</a:t>
          </a:r>
          <a:r>
            <a:rPr lang="en-US" dirty="0"/>
            <a:t> a </a:t>
          </a:r>
          <a:r>
            <a:rPr lang="en-US" dirty="0" err="1"/>
            <a:t>relizar</a:t>
          </a:r>
          <a:r>
            <a:rPr lang="en-US" dirty="0"/>
            <a:t> </a:t>
          </a:r>
          <a:r>
            <a:rPr lang="en-US" dirty="0" err="1"/>
            <a:t>en</a:t>
          </a:r>
          <a:r>
            <a:rPr lang="en-US" dirty="0"/>
            <a:t> </a:t>
          </a:r>
          <a:r>
            <a:rPr lang="en-US" dirty="0" err="1"/>
            <a:t>el</a:t>
          </a:r>
          <a:r>
            <a:rPr lang="en-US" dirty="0"/>
            <a:t> </a:t>
          </a:r>
          <a:r>
            <a:rPr lang="en-US" dirty="0" err="1"/>
            <a:t>puerto</a:t>
          </a:r>
          <a:endParaRPr lang="en-US" dirty="0"/>
        </a:p>
      </dgm:t>
    </dgm:pt>
    <dgm:pt modelId="{99B3FDB5-7AF6-42FF-BAD2-2EF81BA54D17}" type="parTrans" cxnId="{2FC0935C-7DB1-4DB9-BBD8-0D259B2ACF95}">
      <dgm:prSet/>
      <dgm:spPr/>
      <dgm:t>
        <a:bodyPr/>
        <a:lstStyle/>
        <a:p>
          <a:endParaRPr lang="en-US"/>
        </a:p>
      </dgm:t>
    </dgm:pt>
    <dgm:pt modelId="{75E4CDF7-2C3F-4DB3-947B-2A3F394CC208}" type="sibTrans" cxnId="{2FC0935C-7DB1-4DB9-BBD8-0D259B2ACF95}">
      <dgm:prSet/>
      <dgm:spPr/>
      <dgm:t>
        <a:bodyPr/>
        <a:lstStyle/>
        <a:p>
          <a:endParaRPr lang="en-US"/>
        </a:p>
      </dgm:t>
    </dgm:pt>
    <dgm:pt modelId="{3DD76501-62CC-4752-A81E-6A7F19E17420}">
      <dgm:prSet/>
      <dgm:spPr/>
      <dgm:t>
        <a:bodyPr/>
        <a:lstStyle/>
        <a:p>
          <a:r>
            <a:rPr lang="es-MX" dirty="0"/>
            <a:t>Autorización de la autoridad marítima para el arribo</a:t>
          </a:r>
          <a:endParaRPr lang="en-US" dirty="0"/>
        </a:p>
      </dgm:t>
    </dgm:pt>
    <dgm:pt modelId="{1BC5CD03-C07F-41B9-A22F-C9D7BC575526}" type="parTrans" cxnId="{72D1A0C7-C850-4566-BA7A-0116E6D908C5}">
      <dgm:prSet/>
      <dgm:spPr/>
      <dgm:t>
        <a:bodyPr/>
        <a:lstStyle/>
        <a:p>
          <a:endParaRPr lang="en-US"/>
        </a:p>
      </dgm:t>
    </dgm:pt>
    <dgm:pt modelId="{8F7A651B-A7AA-43AB-A9D1-1B39E5D76686}" type="sibTrans" cxnId="{72D1A0C7-C850-4566-BA7A-0116E6D908C5}">
      <dgm:prSet/>
      <dgm:spPr/>
      <dgm:t>
        <a:bodyPr/>
        <a:lstStyle/>
        <a:p>
          <a:endParaRPr lang="en-US"/>
        </a:p>
      </dgm:t>
    </dgm:pt>
    <dgm:pt modelId="{C02B824E-EF22-4A11-80EE-BFB38BC2DD9F}">
      <dgm:prSet/>
      <dgm:spPr/>
      <dgm:t>
        <a:bodyPr/>
        <a:lstStyle/>
        <a:p>
          <a:r>
            <a:rPr lang="es-MX" dirty="0"/>
            <a:t>Seguimiento del Centro de Control de trafico marítimo en las ultimas horas previas al arribo.</a:t>
          </a:r>
        </a:p>
        <a:p>
          <a:r>
            <a:rPr lang="es-MX" dirty="0"/>
            <a:t>Calados</a:t>
          </a:r>
        </a:p>
        <a:p>
          <a:r>
            <a:rPr lang="es-MX" dirty="0"/>
            <a:t>Condición de los equipos de navegación, maquina principal.</a:t>
          </a:r>
          <a:endParaRPr lang="en-US" dirty="0"/>
        </a:p>
      </dgm:t>
    </dgm:pt>
    <dgm:pt modelId="{3FE765AA-4823-4E11-AA6F-0182EACBEB8E}" type="parTrans" cxnId="{FC31634A-EDD1-450E-B0BD-4E9FDAFE5BA0}">
      <dgm:prSet/>
      <dgm:spPr/>
      <dgm:t>
        <a:bodyPr/>
        <a:lstStyle/>
        <a:p>
          <a:endParaRPr lang="en-US"/>
        </a:p>
      </dgm:t>
    </dgm:pt>
    <dgm:pt modelId="{ACFAF3D3-1301-4E98-AC5B-A1DDE556B9FB}" type="sibTrans" cxnId="{FC31634A-EDD1-450E-B0BD-4E9FDAFE5BA0}">
      <dgm:prSet/>
      <dgm:spPr/>
      <dgm:t>
        <a:bodyPr/>
        <a:lstStyle/>
        <a:p>
          <a:endParaRPr lang="en-US"/>
        </a:p>
      </dgm:t>
    </dgm:pt>
    <dgm:pt modelId="{102A3B17-7976-4346-82A2-3E0603E3609E}">
      <dgm:prSet/>
      <dgm:spPr/>
      <dgm:t>
        <a:bodyPr/>
        <a:lstStyle/>
        <a:p>
          <a:r>
            <a:rPr lang="en-US" dirty="0" err="1"/>
            <a:t>Maniobra</a:t>
          </a:r>
          <a:r>
            <a:rPr lang="en-US" dirty="0"/>
            <a:t> de </a:t>
          </a:r>
          <a:r>
            <a:rPr lang="en-US" dirty="0" err="1"/>
            <a:t>atraque</a:t>
          </a:r>
          <a:r>
            <a:rPr lang="en-US" dirty="0"/>
            <a:t> </a:t>
          </a:r>
          <a:r>
            <a:rPr lang="en-US" dirty="0" err="1"/>
            <a:t>por</a:t>
          </a:r>
          <a:r>
            <a:rPr lang="en-US" dirty="0"/>
            <a:t> </a:t>
          </a:r>
          <a:r>
            <a:rPr lang="en-US" dirty="0" err="1"/>
            <a:t>los</a:t>
          </a:r>
          <a:r>
            <a:rPr lang="en-US" dirty="0"/>
            <a:t> </a:t>
          </a:r>
          <a:r>
            <a:rPr lang="en-US" dirty="0" err="1"/>
            <a:t>Pilotos</a:t>
          </a:r>
          <a:r>
            <a:rPr lang="en-US" dirty="0"/>
            <a:t> de Puerto </a:t>
          </a:r>
        </a:p>
      </dgm:t>
    </dgm:pt>
    <dgm:pt modelId="{4DD26D6D-89D4-4F2E-9F7A-1D16F58227C6}" type="parTrans" cxnId="{B0737667-BA06-4887-8001-87BD7D3D4424}">
      <dgm:prSet/>
      <dgm:spPr/>
      <dgm:t>
        <a:bodyPr/>
        <a:lstStyle/>
        <a:p>
          <a:endParaRPr lang="en-US"/>
        </a:p>
      </dgm:t>
    </dgm:pt>
    <dgm:pt modelId="{5A05915A-A35A-4CD6-8215-F2206EE8698B}" type="sibTrans" cxnId="{B0737667-BA06-4887-8001-87BD7D3D4424}">
      <dgm:prSet/>
      <dgm:spPr/>
      <dgm:t>
        <a:bodyPr/>
        <a:lstStyle/>
        <a:p>
          <a:endParaRPr lang="en-US"/>
        </a:p>
      </dgm:t>
    </dgm:pt>
    <dgm:pt modelId="{4A25FE1F-790F-408C-91C6-E9AC580FAB76}" type="pres">
      <dgm:prSet presAssocID="{B9BD61B1-E79F-4700-A24E-74276AC801D0}" presName="Name0" presStyleCnt="0">
        <dgm:presLayoutVars>
          <dgm:dir/>
          <dgm:resizeHandles val="exact"/>
        </dgm:presLayoutVars>
      </dgm:prSet>
      <dgm:spPr/>
    </dgm:pt>
    <dgm:pt modelId="{F8AD5BF8-1DDD-4A11-8BC9-0B383410FCBD}" type="pres">
      <dgm:prSet presAssocID="{BA0B4E8A-842D-4DFD-8F1A-CD2408236E22}" presName="node" presStyleLbl="node1" presStyleIdx="0" presStyleCnt="4">
        <dgm:presLayoutVars>
          <dgm:bulletEnabled val="1"/>
        </dgm:presLayoutVars>
      </dgm:prSet>
      <dgm:spPr/>
    </dgm:pt>
    <dgm:pt modelId="{747494FC-F2F5-47A2-B65E-10486EC8567E}" type="pres">
      <dgm:prSet presAssocID="{75E4CDF7-2C3F-4DB3-947B-2A3F394CC208}" presName="sibTrans" presStyleLbl="sibTrans1D1" presStyleIdx="0" presStyleCnt="3"/>
      <dgm:spPr/>
    </dgm:pt>
    <dgm:pt modelId="{857B9B2A-2628-40CB-9C86-2D706EFE6E5A}" type="pres">
      <dgm:prSet presAssocID="{75E4CDF7-2C3F-4DB3-947B-2A3F394CC208}" presName="connectorText" presStyleLbl="sibTrans1D1" presStyleIdx="0" presStyleCnt="3"/>
      <dgm:spPr/>
    </dgm:pt>
    <dgm:pt modelId="{CC239240-6534-43DC-A606-1A9649511D3E}" type="pres">
      <dgm:prSet presAssocID="{3DD76501-62CC-4752-A81E-6A7F19E17420}" presName="node" presStyleLbl="node1" presStyleIdx="1" presStyleCnt="4">
        <dgm:presLayoutVars>
          <dgm:bulletEnabled val="1"/>
        </dgm:presLayoutVars>
      </dgm:prSet>
      <dgm:spPr/>
    </dgm:pt>
    <dgm:pt modelId="{DAF3451D-EE77-465A-AB11-91FF9B09B59D}" type="pres">
      <dgm:prSet presAssocID="{8F7A651B-A7AA-43AB-A9D1-1B39E5D76686}" presName="sibTrans" presStyleLbl="sibTrans1D1" presStyleIdx="1" presStyleCnt="3"/>
      <dgm:spPr/>
    </dgm:pt>
    <dgm:pt modelId="{03147F9C-33C8-4ADE-9CB3-B8430510CA21}" type="pres">
      <dgm:prSet presAssocID="{8F7A651B-A7AA-43AB-A9D1-1B39E5D76686}" presName="connectorText" presStyleLbl="sibTrans1D1" presStyleIdx="1" presStyleCnt="3"/>
      <dgm:spPr/>
    </dgm:pt>
    <dgm:pt modelId="{322EAF11-CBF1-429B-85BF-D13A62EAC075}" type="pres">
      <dgm:prSet presAssocID="{C02B824E-EF22-4A11-80EE-BFB38BC2DD9F}" presName="node" presStyleLbl="node1" presStyleIdx="2" presStyleCnt="4">
        <dgm:presLayoutVars>
          <dgm:bulletEnabled val="1"/>
        </dgm:presLayoutVars>
      </dgm:prSet>
      <dgm:spPr/>
    </dgm:pt>
    <dgm:pt modelId="{AEE46EB0-73FE-43FB-B517-59E38ED9DBED}" type="pres">
      <dgm:prSet presAssocID="{ACFAF3D3-1301-4E98-AC5B-A1DDE556B9FB}" presName="sibTrans" presStyleLbl="sibTrans1D1" presStyleIdx="2" presStyleCnt="3"/>
      <dgm:spPr/>
    </dgm:pt>
    <dgm:pt modelId="{0F7E7156-024B-4EEA-BE94-3900504D9F15}" type="pres">
      <dgm:prSet presAssocID="{ACFAF3D3-1301-4E98-AC5B-A1DDE556B9FB}" presName="connectorText" presStyleLbl="sibTrans1D1" presStyleIdx="2" presStyleCnt="3"/>
      <dgm:spPr/>
    </dgm:pt>
    <dgm:pt modelId="{F1593294-A6B5-4E07-8834-493618F8E382}" type="pres">
      <dgm:prSet presAssocID="{102A3B17-7976-4346-82A2-3E0603E3609E}" presName="node" presStyleLbl="node1" presStyleIdx="3" presStyleCnt="4" custLinFactNeighborX="336" custLinFactNeighborY="2238">
        <dgm:presLayoutVars>
          <dgm:bulletEnabled val="1"/>
        </dgm:presLayoutVars>
      </dgm:prSet>
      <dgm:spPr/>
    </dgm:pt>
  </dgm:ptLst>
  <dgm:cxnLst>
    <dgm:cxn modelId="{2F13C41B-3C69-4CF2-B154-3A3E09D23F09}" type="presOf" srcId="{8F7A651B-A7AA-43AB-A9D1-1B39E5D76686}" destId="{DAF3451D-EE77-465A-AB11-91FF9B09B59D}" srcOrd="0" destOrd="0" presId="urn:microsoft.com/office/officeart/2016/7/layout/RepeatingBendingProcessNew"/>
    <dgm:cxn modelId="{CBB5092A-3C97-4E49-80CD-B1809AD0D103}" type="presOf" srcId="{ACFAF3D3-1301-4E98-AC5B-A1DDE556B9FB}" destId="{AEE46EB0-73FE-43FB-B517-59E38ED9DBED}" srcOrd="0" destOrd="0" presId="urn:microsoft.com/office/officeart/2016/7/layout/RepeatingBendingProcessNew"/>
    <dgm:cxn modelId="{FC31634A-EDD1-450E-B0BD-4E9FDAFE5BA0}" srcId="{B9BD61B1-E79F-4700-A24E-74276AC801D0}" destId="{C02B824E-EF22-4A11-80EE-BFB38BC2DD9F}" srcOrd="2" destOrd="0" parTransId="{3FE765AA-4823-4E11-AA6F-0182EACBEB8E}" sibTransId="{ACFAF3D3-1301-4E98-AC5B-A1DDE556B9FB}"/>
    <dgm:cxn modelId="{2FC0935C-7DB1-4DB9-BBD8-0D259B2ACF95}" srcId="{B9BD61B1-E79F-4700-A24E-74276AC801D0}" destId="{BA0B4E8A-842D-4DFD-8F1A-CD2408236E22}" srcOrd="0" destOrd="0" parTransId="{99B3FDB5-7AF6-42FF-BAD2-2EF81BA54D17}" sibTransId="{75E4CDF7-2C3F-4DB3-947B-2A3F394CC208}"/>
    <dgm:cxn modelId="{0B01A366-5FD7-47C5-A56C-02C5C64CD9AC}" type="presOf" srcId="{3DD76501-62CC-4752-A81E-6A7F19E17420}" destId="{CC239240-6534-43DC-A606-1A9649511D3E}" srcOrd="0" destOrd="0" presId="urn:microsoft.com/office/officeart/2016/7/layout/RepeatingBendingProcessNew"/>
    <dgm:cxn modelId="{B0737667-BA06-4887-8001-87BD7D3D4424}" srcId="{B9BD61B1-E79F-4700-A24E-74276AC801D0}" destId="{102A3B17-7976-4346-82A2-3E0603E3609E}" srcOrd="3" destOrd="0" parTransId="{4DD26D6D-89D4-4F2E-9F7A-1D16F58227C6}" sibTransId="{5A05915A-A35A-4CD6-8215-F2206EE8698B}"/>
    <dgm:cxn modelId="{25D6917B-01E9-4CC1-B233-1D3E0FF3BE6C}" type="presOf" srcId="{102A3B17-7976-4346-82A2-3E0603E3609E}" destId="{F1593294-A6B5-4E07-8834-493618F8E382}" srcOrd="0" destOrd="0" presId="urn:microsoft.com/office/officeart/2016/7/layout/RepeatingBendingProcessNew"/>
    <dgm:cxn modelId="{17941FA1-496A-4957-AD0B-5A27028BDD07}" type="presOf" srcId="{ACFAF3D3-1301-4E98-AC5B-A1DDE556B9FB}" destId="{0F7E7156-024B-4EEA-BE94-3900504D9F15}" srcOrd="1" destOrd="0" presId="urn:microsoft.com/office/officeart/2016/7/layout/RepeatingBendingProcessNew"/>
    <dgm:cxn modelId="{F5AF9FB6-46DA-4385-9983-812CA159845E}" type="presOf" srcId="{75E4CDF7-2C3F-4DB3-947B-2A3F394CC208}" destId="{857B9B2A-2628-40CB-9C86-2D706EFE6E5A}" srcOrd="1" destOrd="0" presId="urn:microsoft.com/office/officeart/2016/7/layout/RepeatingBendingProcessNew"/>
    <dgm:cxn modelId="{72D1A0C7-C850-4566-BA7A-0116E6D908C5}" srcId="{B9BD61B1-E79F-4700-A24E-74276AC801D0}" destId="{3DD76501-62CC-4752-A81E-6A7F19E17420}" srcOrd="1" destOrd="0" parTransId="{1BC5CD03-C07F-41B9-A22F-C9D7BC575526}" sibTransId="{8F7A651B-A7AA-43AB-A9D1-1B39E5D76686}"/>
    <dgm:cxn modelId="{706026CD-2E04-41D8-AE04-6BD590A2E0DC}" type="presOf" srcId="{B9BD61B1-E79F-4700-A24E-74276AC801D0}" destId="{4A25FE1F-790F-408C-91C6-E9AC580FAB76}" srcOrd="0" destOrd="0" presId="urn:microsoft.com/office/officeart/2016/7/layout/RepeatingBendingProcessNew"/>
    <dgm:cxn modelId="{351845D1-E419-47F9-9A5B-AFA15A5DB1E5}" type="presOf" srcId="{BA0B4E8A-842D-4DFD-8F1A-CD2408236E22}" destId="{F8AD5BF8-1DDD-4A11-8BC9-0B383410FCBD}" srcOrd="0" destOrd="0" presId="urn:microsoft.com/office/officeart/2016/7/layout/RepeatingBendingProcessNew"/>
    <dgm:cxn modelId="{5F6226E9-25C7-4893-AB20-3FE2193D9108}" type="presOf" srcId="{8F7A651B-A7AA-43AB-A9D1-1B39E5D76686}" destId="{03147F9C-33C8-4ADE-9CB3-B8430510CA21}" srcOrd="1" destOrd="0" presId="urn:microsoft.com/office/officeart/2016/7/layout/RepeatingBendingProcessNew"/>
    <dgm:cxn modelId="{79F68EF4-4DAE-43E2-BD2F-35F4B25C27FD}" type="presOf" srcId="{75E4CDF7-2C3F-4DB3-947B-2A3F394CC208}" destId="{747494FC-F2F5-47A2-B65E-10486EC8567E}" srcOrd="0" destOrd="0" presId="urn:microsoft.com/office/officeart/2016/7/layout/RepeatingBendingProcessNew"/>
    <dgm:cxn modelId="{6DBD12F8-858B-412A-9CDA-F2057B69C5A9}" type="presOf" srcId="{C02B824E-EF22-4A11-80EE-BFB38BC2DD9F}" destId="{322EAF11-CBF1-429B-85BF-D13A62EAC075}" srcOrd="0" destOrd="0" presId="urn:microsoft.com/office/officeart/2016/7/layout/RepeatingBendingProcessNew"/>
    <dgm:cxn modelId="{9D01C6EC-C23D-4408-AE23-0B136F2BEA09}" type="presParOf" srcId="{4A25FE1F-790F-408C-91C6-E9AC580FAB76}" destId="{F8AD5BF8-1DDD-4A11-8BC9-0B383410FCBD}" srcOrd="0" destOrd="0" presId="urn:microsoft.com/office/officeart/2016/7/layout/RepeatingBendingProcessNew"/>
    <dgm:cxn modelId="{4AE79113-CA9A-4E35-95D3-823B7153D0A1}" type="presParOf" srcId="{4A25FE1F-790F-408C-91C6-E9AC580FAB76}" destId="{747494FC-F2F5-47A2-B65E-10486EC8567E}" srcOrd="1" destOrd="0" presId="urn:microsoft.com/office/officeart/2016/7/layout/RepeatingBendingProcessNew"/>
    <dgm:cxn modelId="{47218F29-D13C-40DC-864C-39028A67A8D7}" type="presParOf" srcId="{747494FC-F2F5-47A2-B65E-10486EC8567E}" destId="{857B9B2A-2628-40CB-9C86-2D706EFE6E5A}" srcOrd="0" destOrd="0" presId="urn:microsoft.com/office/officeart/2016/7/layout/RepeatingBendingProcessNew"/>
    <dgm:cxn modelId="{080EE3E3-4CFB-4144-B740-63C7D3FE8449}" type="presParOf" srcId="{4A25FE1F-790F-408C-91C6-E9AC580FAB76}" destId="{CC239240-6534-43DC-A606-1A9649511D3E}" srcOrd="2" destOrd="0" presId="urn:microsoft.com/office/officeart/2016/7/layout/RepeatingBendingProcessNew"/>
    <dgm:cxn modelId="{DBB4F0AC-24F5-4367-899C-2E7998C9A9D1}" type="presParOf" srcId="{4A25FE1F-790F-408C-91C6-E9AC580FAB76}" destId="{DAF3451D-EE77-465A-AB11-91FF9B09B59D}" srcOrd="3" destOrd="0" presId="urn:microsoft.com/office/officeart/2016/7/layout/RepeatingBendingProcessNew"/>
    <dgm:cxn modelId="{26966454-9F0D-4E1E-BDDD-C9C523FA9B35}" type="presParOf" srcId="{DAF3451D-EE77-465A-AB11-91FF9B09B59D}" destId="{03147F9C-33C8-4ADE-9CB3-B8430510CA21}" srcOrd="0" destOrd="0" presId="urn:microsoft.com/office/officeart/2016/7/layout/RepeatingBendingProcessNew"/>
    <dgm:cxn modelId="{99BADF3F-9C5D-499E-9ACE-8FD990265BA0}" type="presParOf" srcId="{4A25FE1F-790F-408C-91C6-E9AC580FAB76}" destId="{322EAF11-CBF1-429B-85BF-D13A62EAC075}" srcOrd="4" destOrd="0" presId="urn:microsoft.com/office/officeart/2016/7/layout/RepeatingBendingProcessNew"/>
    <dgm:cxn modelId="{F661F419-4A6A-4E6A-8273-9A8DEA3730EF}" type="presParOf" srcId="{4A25FE1F-790F-408C-91C6-E9AC580FAB76}" destId="{AEE46EB0-73FE-43FB-B517-59E38ED9DBED}" srcOrd="5" destOrd="0" presId="urn:microsoft.com/office/officeart/2016/7/layout/RepeatingBendingProcessNew"/>
    <dgm:cxn modelId="{AC7E6B25-DED5-47EF-9EDF-05E3F8A6AECE}" type="presParOf" srcId="{AEE46EB0-73FE-43FB-B517-59E38ED9DBED}" destId="{0F7E7156-024B-4EEA-BE94-3900504D9F15}" srcOrd="0" destOrd="0" presId="urn:microsoft.com/office/officeart/2016/7/layout/RepeatingBendingProcessNew"/>
    <dgm:cxn modelId="{B78692BE-2BC2-4296-AAC0-1D9BE44B1961}" type="presParOf" srcId="{4A25FE1F-790F-408C-91C6-E9AC580FAB76}" destId="{F1593294-A6B5-4E07-8834-493618F8E382}" srcOrd="6" destOrd="0" presId="urn:microsoft.com/office/officeart/2016/7/layout/RepeatingBendingProcessNew"/>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B9BD61B1-E79F-4700-A24E-74276AC801D0}" type="doc">
      <dgm:prSet loTypeId="urn:microsoft.com/office/officeart/2018/2/layout/IconCircleList" loCatId="icon" qsTypeId="urn:microsoft.com/office/officeart/2005/8/quickstyle/simple1" qsCatId="simple" csTypeId="urn:microsoft.com/office/officeart/2018/5/colors/Iconchunking_coloredtext_colorful1" csCatId="colorful" phldr="1"/>
      <dgm:spPr/>
      <dgm:t>
        <a:bodyPr/>
        <a:lstStyle/>
        <a:p>
          <a:endParaRPr lang="en-US"/>
        </a:p>
      </dgm:t>
    </dgm:pt>
    <dgm:pt modelId="{BA0B4E8A-842D-4DFD-8F1A-CD2408236E22}">
      <dgm:prSet/>
      <dgm:spPr/>
      <dgm:t>
        <a:bodyPr/>
        <a:lstStyle/>
        <a:p>
          <a:r>
            <a:rPr lang="es-MX"/>
            <a:t>Solo los pilotos de puerto asignados y autorizados pueden prestar el servicio de Pilotaje.</a:t>
          </a:r>
          <a:endParaRPr lang="en-US"/>
        </a:p>
      </dgm:t>
    </dgm:pt>
    <dgm:pt modelId="{99B3FDB5-7AF6-42FF-BAD2-2EF81BA54D17}" type="parTrans" cxnId="{2FC0935C-7DB1-4DB9-BBD8-0D259B2ACF95}">
      <dgm:prSet/>
      <dgm:spPr/>
      <dgm:t>
        <a:bodyPr/>
        <a:lstStyle/>
        <a:p>
          <a:endParaRPr lang="en-US"/>
        </a:p>
      </dgm:t>
    </dgm:pt>
    <dgm:pt modelId="{75E4CDF7-2C3F-4DB3-947B-2A3F394CC208}" type="sibTrans" cxnId="{2FC0935C-7DB1-4DB9-BBD8-0D259B2ACF95}">
      <dgm:prSet/>
      <dgm:spPr/>
      <dgm:t>
        <a:bodyPr/>
        <a:lstStyle/>
        <a:p>
          <a:endParaRPr lang="en-US"/>
        </a:p>
      </dgm:t>
    </dgm:pt>
    <dgm:pt modelId="{3DD76501-62CC-4752-A81E-6A7F19E17420}">
      <dgm:prSet/>
      <dgm:spPr/>
      <dgm:t>
        <a:bodyPr/>
        <a:lstStyle/>
        <a:p>
          <a:r>
            <a:rPr lang="es-MX"/>
            <a:t>El servicio de pilotaje se presta a toda embarcación mayor (500UAB) que arribe o zarpe de un puerto o zona de pilotaje.</a:t>
          </a:r>
          <a:endParaRPr lang="en-US"/>
        </a:p>
      </dgm:t>
    </dgm:pt>
    <dgm:pt modelId="{1BC5CD03-C07F-41B9-A22F-C9D7BC575526}" type="parTrans" cxnId="{72D1A0C7-C850-4566-BA7A-0116E6D908C5}">
      <dgm:prSet/>
      <dgm:spPr/>
      <dgm:t>
        <a:bodyPr/>
        <a:lstStyle/>
        <a:p>
          <a:endParaRPr lang="en-US"/>
        </a:p>
      </dgm:t>
    </dgm:pt>
    <dgm:pt modelId="{8F7A651B-A7AA-43AB-A9D1-1B39E5D76686}" type="sibTrans" cxnId="{72D1A0C7-C850-4566-BA7A-0116E6D908C5}">
      <dgm:prSet/>
      <dgm:spPr/>
      <dgm:t>
        <a:bodyPr/>
        <a:lstStyle/>
        <a:p>
          <a:endParaRPr lang="en-US"/>
        </a:p>
      </dgm:t>
    </dgm:pt>
    <dgm:pt modelId="{C02B824E-EF22-4A11-80EE-BFB38BC2DD9F}">
      <dgm:prSet/>
      <dgm:spPr/>
      <dgm:t>
        <a:bodyPr/>
        <a:lstStyle/>
        <a:p>
          <a:r>
            <a:rPr lang="es-MX"/>
            <a:t>Corresponde solo a los pilotos de puerto tomar decisiones técnicas tendientes a la navegación, la vida humana en el mar, así como la protección del medio ambiente.</a:t>
          </a:r>
          <a:endParaRPr lang="en-US"/>
        </a:p>
      </dgm:t>
    </dgm:pt>
    <dgm:pt modelId="{3FE765AA-4823-4E11-AA6F-0182EACBEB8E}" type="parTrans" cxnId="{FC31634A-EDD1-450E-B0BD-4E9FDAFE5BA0}">
      <dgm:prSet/>
      <dgm:spPr/>
      <dgm:t>
        <a:bodyPr/>
        <a:lstStyle/>
        <a:p>
          <a:endParaRPr lang="en-US"/>
        </a:p>
      </dgm:t>
    </dgm:pt>
    <dgm:pt modelId="{ACFAF3D3-1301-4E98-AC5B-A1DDE556B9FB}" type="sibTrans" cxnId="{FC31634A-EDD1-450E-B0BD-4E9FDAFE5BA0}">
      <dgm:prSet/>
      <dgm:spPr/>
      <dgm:t>
        <a:bodyPr/>
        <a:lstStyle/>
        <a:p>
          <a:endParaRPr lang="en-US"/>
        </a:p>
      </dgm:t>
    </dgm:pt>
    <dgm:pt modelId="{102A3B17-7976-4346-82A2-3E0603E3609E}">
      <dgm:prSet/>
      <dgm:spPr/>
      <dgm:t>
        <a:bodyPr/>
        <a:lstStyle/>
        <a:p>
          <a:r>
            <a:rPr lang="es-MX"/>
            <a:t>El servicio de pilotaje se presta de forma continua, permanente, regular y por turnos durante todo el año </a:t>
          </a:r>
          <a:endParaRPr lang="en-US"/>
        </a:p>
      </dgm:t>
    </dgm:pt>
    <dgm:pt modelId="{4DD26D6D-89D4-4F2E-9F7A-1D16F58227C6}" type="parTrans" cxnId="{B0737667-BA06-4887-8001-87BD7D3D4424}">
      <dgm:prSet/>
      <dgm:spPr/>
      <dgm:t>
        <a:bodyPr/>
        <a:lstStyle/>
        <a:p>
          <a:endParaRPr lang="en-US"/>
        </a:p>
      </dgm:t>
    </dgm:pt>
    <dgm:pt modelId="{5A05915A-A35A-4CD6-8215-F2206EE8698B}" type="sibTrans" cxnId="{B0737667-BA06-4887-8001-87BD7D3D4424}">
      <dgm:prSet/>
      <dgm:spPr/>
      <dgm:t>
        <a:bodyPr/>
        <a:lstStyle/>
        <a:p>
          <a:endParaRPr lang="en-US"/>
        </a:p>
      </dgm:t>
    </dgm:pt>
    <dgm:pt modelId="{85C06560-1F11-48F1-818B-2B5DAF05EB71}" type="pres">
      <dgm:prSet presAssocID="{B9BD61B1-E79F-4700-A24E-74276AC801D0}" presName="root" presStyleCnt="0">
        <dgm:presLayoutVars>
          <dgm:dir/>
          <dgm:resizeHandles val="exact"/>
        </dgm:presLayoutVars>
      </dgm:prSet>
      <dgm:spPr/>
    </dgm:pt>
    <dgm:pt modelId="{726F2D85-9DF9-4A27-9210-13F9106081F2}" type="pres">
      <dgm:prSet presAssocID="{B9BD61B1-E79F-4700-A24E-74276AC801D0}" presName="container" presStyleCnt="0">
        <dgm:presLayoutVars>
          <dgm:dir/>
          <dgm:resizeHandles val="exact"/>
        </dgm:presLayoutVars>
      </dgm:prSet>
      <dgm:spPr/>
    </dgm:pt>
    <dgm:pt modelId="{E0CE567F-122C-441E-88AB-E5565A04A5F4}" type="pres">
      <dgm:prSet presAssocID="{BA0B4E8A-842D-4DFD-8F1A-CD2408236E22}" presName="compNode" presStyleCnt="0"/>
      <dgm:spPr/>
    </dgm:pt>
    <dgm:pt modelId="{0720E14B-6904-4954-95E1-1923EE32AF46}" type="pres">
      <dgm:prSet presAssocID="{BA0B4E8A-842D-4DFD-8F1A-CD2408236E22}" presName="iconBgRect" presStyleLbl="bgShp" presStyleIdx="0" presStyleCnt="4"/>
      <dgm:spPr/>
    </dgm:pt>
    <dgm:pt modelId="{CBAF7037-105D-43B5-A537-E2FDEC1BD27C}" type="pres">
      <dgm:prSet presAssocID="{BA0B4E8A-842D-4DFD-8F1A-CD2408236E22}" presName="iconRect" presStyleLbl="node1" presStyleIdx="0" presStyleCnt="4"/>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Piloto"/>
        </a:ext>
      </dgm:extLst>
    </dgm:pt>
    <dgm:pt modelId="{6993459A-E188-44D4-9B33-CB9948B39B21}" type="pres">
      <dgm:prSet presAssocID="{BA0B4E8A-842D-4DFD-8F1A-CD2408236E22}" presName="spaceRect" presStyleCnt="0"/>
      <dgm:spPr/>
    </dgm:pt>
    <dgm:pt modelId="{FCA46F30-C270-481A-8B20-22C93FDE3E3C}" type="pres">
      <dgm:prSet presAssocID="{BA0B4E8A-842D-4DFD-8F1A-CD2408236E22}" presName="textRect" presStyleLbl="revTx" presStyleIdx="0" presStyleCnt="4">
        <dgm:presLayoutVars>
          <dgm:chMax val="1"/>
          <dgm:chPref val="1"/>
        </dgm:presLayoutVars>
      </dgm:prSet>
      <dgm:spPr/>
    </dgm:pt>
    <dgm:pt modelId="{A66F3537-6261-4A73-B32E-AFB3E06D7E09}" type="pres">
      <dgm:prSet presAssocID="{75E4CDF7-2C3F-4DB3-947B-2A3F394CC208}" presName="sibTrans" presStyleLbl="sibTrans2D1" presStyleIdx="0" presStyleCnt="0"/>
      <dgm:spPr/>
    </dgm:pt>
    <dgm:pt modelId="{FEDADC5A-804B-4EE6-8AF8-5718FE0D5B30}" type="pres">
      <dgm:prSet presAssocID="{3DD76501-62CC-4752-A81E-6A7F19E17420}" presName="compNode" presStyleCnt="0"/>
      <dgm:spPr/>
    </dgm:pt>
    <dgm:pt modelId="{BA34B41C-92AA-486F-8BBC-A4D2942EB85E}" type="pres">
      <dgm:prSet presAssocID="{3DD76501-62CC-4752-A81E-6A7F19E17420}" presName="iconBgRect" presStyleLbl="bgShp" presStyleIdx="1" presStyleCnt="4"/>
      <dgm:spPr/>
    </dgm:pt>
    <dgm:pt modelId="{61B7DCC6-2633-4A72-9437-A0724B5745CB}" type="pres">
      <dgm:prSet presAssocID="{3DD76501-62CC-4752-A81E-6A7F19E17420}" presName="iconRect" presStyleLbl="node1" presStyleIdx="1" presStyleCnt="4"/>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Cruise Ship"/>
        </a:ext>
      </dgm:extLst>
    </dgm:pt>
    <dgm:pt modelId="{05EDA745-07B4-459C-B479-C9B1DDE9A2EA}" type="pres">
      <dgm:prSet presAssocID="{3DD76501-62CC-4752-A81E-6A7F19E17420}" presName="spaceRect" presStyleCnt="0"/>
      <dgm:spPr/>
    </dgm:pt>
    <dgm:pt modelId="{99FB9C44-9F10-4134-8077-21CA5CFDC2C2}" type="pres">
      <dgm:prSet presAssocID="{3DD76501-62CC-4752-A81E-6A7F19E17420}" presName="textRect" presStyleLbl="revTx" presStyleIdx="1" presStyleCnt="4">
        <dgm:presLayoutVars>
          <dgm:chMax val="1"/>
          <dgm:chPref val="1"/>
        </dgm:presLayoutVars>
      </dgm:prSet>
      <dgm:spPr/>
    </dgm:pt>
    <dgm:pt modelId="{7B9FE4D2-C291-48D1-8219-2B9BB0B211CE}" type="pres">
      <dgm:prSet presAssocID="{8F7A651B-A7AA-43AB-A9D1-1B39E5D76686}" presName="sibTrans" presStyleLbl="sibTrans2D1" presStyleIdx="0" presStyleCnt="0"/>
      <dgm:spPr/>
    </dgm:pt>
    <dgm:pt modelId="{E85BEBF2-FEDE-445A-B912-22EDE001ACCF}" type="pres">
      <dgm:prSet presAssocID="{C02B824E-EF22-4A11-80EE-BFB38BC2DD9F}" presName="compNode" presStyleCnt="0"/>
      <dgm:spPr/>
    </dgm:pt>
    <dgm:pt modelId="{C3263BE8-86A4-41AD-B7E9-FA0098689FCE}" type="pres">
      <dgm:prSet presAssocID="{C02B824E-EF22-4A11-80EE-BFB38BC2DD9F}" presName="iconBgRect" presStyleLbl="bgShp" presStyleIdx="2" presStyleCnt="4"/>
      <dgm:spPr/>
    </dgm:pt>
    <dgm:pt modelId="{6A81650D-5EA9-44F5-8BF2-CC2E87230759}" type="pres">
      <dgm:prSet presAssocID="{C02B824E-EF22-4A11-80EE-BFB38BC2DD9F}" presName="iconRect" presStyleLbl="node1" presStyleIdx="2" presStyleCnt="4"/>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Barco de vela"/>
        </a:ext>
      </dgm:extLst>
    </dgm:pt>
    <dgm:pt modelId="{36C947E5-DECC-4EED-88F5-347E2871D160}" type="pres">
      <dgm:prSet presAssocID="{C02B824E-EF22-4A11-80EE-BFB38BC2DD9F}" presName="spaceRect" presStyleCnt="0"/>
      <dgm:spPr/>
    </dgm:pt>
    <dgm:pt modelId="{B11898E8-2751-4EA9-B28B-FDD24762127B}" type="pres">
      <dgm:prSet presAssocID="{C02B824E-EF22-4A11-80EE-BFB38BC2DD9F}" presName="textRect" presStyleLbl="revTx" presStyleIdx="2" presStyleCnt="4">
        <dgm:presLayoutVars>
          <dgm:chMax val="1"/>
          <dgm:chPref val="1"/>
        </dgm:presLayoutVars>
      </dgm:prSet>
      <dgm:spPr/>
    </dgm:pt>
    <dgm:pt modelId="{8A485D43-588A-46AB-BAF5-5931C7075E4C}" type="pres">
      <dgm:prSet presAssocID="{ACFAF3D3-1301-4E98-AC5B-A1DDE556B9FB}" presName="sibTrans" presStyleLbl="sibTrans2D1" presStyleIdx="0" presStyleCnt="0"/>
      <dgm:spPr/>
    </dgm:pt>
    <dgm:pt modelId="{F4A9A777-DE55-4487-9E24-3B462C1AA8CE}" type="pres">
      <dgm:prSet presAssocID="{102A3B17-7976-4346-82A2-3E0603E3609E}" presName="compNode" presStyleCnt="0"/>
      <dgm:spPr/>
    </dgm:pt>
    <dgm:pt modelId="{DF3F5462-0E4E-4A68-AF6C-194B4DDB2F34}" type="pres">
      <dgm:prSet presAssocID="{102A3B17-7976-4346-82A2-3E0603E3609E}" presName="iconBgRect" presStyleLbl="bgShp" presStyleIdx="3" presStyleCnt="4"/>
      <dgm:spPr/>
    </dgm:pt>
    <dgm:pt modelId="{F7425CC1-99E9-440A-8B05-C3571E920F37}" type="pres">
      <dgm:prSet presAssocID="{102A3B17-7976-4346-82A2-3E0603E3609E}" presName="iconRect" presStyleLbl="node1" presStyleIdx="3" presStyleCnt="4"/>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Retorno"/>
        </a:ext>
      </dgm:extLst>
    </dgm:pt>
    <dgm:pt modelId="{8735F2BB-FAD5-4D4B-B9FC-7A2D87F6BECA}" type="pres">
      <dgm:prSet presAssocID="{102A3B17-7976-4346-82A2-3E0603E3609E}" presName="spaceRect" presStyleCnt="0"/>
      <dgm:spPr/>
    </dgm:pt>
    <dgm:pt modelId="{C761DAD7-57B8-459D-9E12-6AD7E9982517}" type="pres">
      <dgm:prSet presAssocID="{102A3B17-7976-4346-82A2-3E0603E3609E}" presName="textRect" presStyleLbl="revTx" presStyleIdx="3" presStyleCnt="4">
        <dgm:presLayoutVars>
          <dgm:chMax val="1"/>
          <dgm:chPref val="1"/>
        </dgm:presLayoutVars>
      </dgm:prSet>
      <dgm:spPr/>
    </dgm:pt>
  </dgm:ptLst>
  <dgm:cxnLst>
    <dgm:cxn modelId="{76400324-30AE-4101-A3C8-E4E193C1605A}" type="presOf" srcId="{3DD76501-62CC-4752-A81E-6A7F19E17420}" destId="{99FB9C44-9F10-4134-8077-21CA5CFDC2C2}" srcOrd="0" destOrd="0" presId="urn:microsoft.com/office/officeart/2018/2/layout/IconCircleList"/>
    <dgm:cxn modelId="{00CDC93A-262C-4752-A897-BC56E0631008}" type="presOf" srcId="{BA0B4E8A-842D-4DFD-8F1A-CD2408236E22}" destId="{FCA46F30-C270-481A-8B20-22C93FDE3E3C}" srcOrd="0" destOrd="0" presId="urn:microsoft.com/office/officeart/2018/2/layout/IconCircleList"/>
    <dgm:cxn modelId="{FC31634A-EDD1-450E-B0BD-4E9FDAFE5BA0}" srcId="{B9BD61B1-E79F-4700-A24E-74276AC801D0}" destId="{C02B824E-EF22-4A11-80EE-BFB38BC2DD9F}" srcOrd="2" destOrd="0" parTransId="{3FE765AA-4823-4E11-AA6F-0182EACBEB8E}" sibTransId="{ACFAF3D3-1301-4E98-AC5B-A1DDE556B9FB}"/>
    <dgm:cxn modelId="{2FC0935C-7DB1-4DB9-BBD8-0D259B2ACF95}" srcId="{B9BD61B1-E79F-4700-A24E-74276AC801D0}" destId="{BA0B4E8A-842D-4DFD-8F1A-CD2408236E22}" srcOrd="0" destOrd="0" parTransId="{99B3FDB5-7AF6-42FF-BAD2-2EF81BA54D17}" sibTransId="{75E4CDF7-2C3F-4DB3-947B-2A3F394CC208}"/>
    <dgm:cxn modelId="{B0737667-BA06-4887-8001-87BD7D3D4424}" srcId="{B9BD61B1-E79F-4700-A24E-74276AC801D0}" destId="{102A3B17-7976-4346-82A2-3E0603E3609E}" srcOrd="3" destOrd="0" parTransId="{4DD26D6D-89D4-4F2E-9F7A-1D16F58227C6}" sibTransId="{5A05915A-A35A-4CD6-8215-F2206EE8698B}"/>
    <dgm:cxn modelId="{18B29D74-F701-4058-987E-A230F60C7478}" type="presOf" srcId="{ACFAF3D3-1301-4E98-AC5B-A1DDE556B9FB}" destId="{8A485D43-588A-46AB-BAF5-5931C7075E4C}" srcOrd="0" destOrd="0" presId="urn:microsoft.com/office/officeart/2018/2/layout/IconCircleList"/>
    <dgm:cxn modelId="{AC6E307C-5EE5-49F1-89D8-92A4CB84EBEE}" type="presOf" srcId="{B9BD61B1-E79F-4700-A24E-74276AC801D0}" destId="{85C06560-1F11-48F1-818B-2B5DAF05EB71}" srcOrd="0" destOrd="0" presId="urn:microsoft.com/office/officeart/2018/2/layout/IconCircleList"/>
    <dgm:cxn modelId="{D42FFE93-413C-4B12-B1CB-1D3FCBEF847F}" type="presOf" srcId="{8F7A651B-A7AA-43AB-A9D1-1B39E5D76686}" destId="{7B9FE4D2-C291-48D1-8219-2B9BB0B211CE}" srcOrd="0" destOrd="0" presId="urn:microsoft.com/office/officeart/2018/2/layout/IconCircleList"/>
    <dgm:cxn modelId="{6AF383A6-9566-4966-9F03-C014D82DA48D}" type="presOf" srcId="{102A3B17-7976-4346-82A2-3E0603E3609E}" destId="{C761DAD7-57B8-459D-9E12-6AD7E9982517}" srcOrd="0" destOrd="0" presId="urn:microsoft.com/office/officeart/2018/2/layout/IconCircleList"/>
    <dgm:cxn modelId="{72D1A0C7-C850-4566-BA7A-0116E6D908C5}" srcId="{B9BD61B1-E79F-4700-A24E-74276AC801D0}" destId="{3DD76501-62CC-4752-A81E-6A7F19E17420}" srcOrd="1" destOrd="0" parTransId="{1BC5CD03-C07F-41B9-A22F-C9D7BC575526}" sibTransId="{8F7A651B-A7AA-43AB-A9D1-1B39E5D76686}"/>
    <dgm:cxn modelId="{F18B8DD4-1EA3-4EC2-8D5E-9232FD558DF9}" type="presOf" srcId="{C02B824E-EF22-4A11-80EE-BFB38BC2DD9F}" destId="{B11898E8-2751-4EA9-B28B-FDD24762127B}" srcOrd="0" destOrd="0" presId="urn:microsoft.com/office/officeart/2018/2/layout/IconCircleList"/>
    <dgm:cxn modelId="{3D6B96E0-818F-472B-B004-6202F71FAC7A}" type="presOf" srcId="{75E4CDF7-2C3F-4DB3-947B-2A3F394CC208}" destId="{A66F3537-6261-4A73-B32E-AFB3E06D7E09}" srcOrd="0" destOrd="0" presId="urn:microsoft.com/office/officeart/2018/2/layout/IconCircleList"/>
    <dgm:cxn modelId="{F371AACD-4568-4AF1-9105-E1776F8FD9FD}" type="presParOf" srcId="{85C06560-1F11-48F1-818B-2B5DAF05EB71}" destId="{726F2D85-9DF9-4A27-9210-13F9106081F2}" srcOrd="0" destOrd="0" presId="urn:microsoft.com/office/officeart/2018/2/layout/IconCircleList"/>
    <dgm:cxn modelId="{E274717A-4260-497F-8783-1A6ECE21C0F8}" type="presParOf" srcId="{726F2D85-9DF9-4A27-9210-13F9106081F2}" destId="{E0CE567F-122C-441E-88AB-E5565A04A5F4}" srcOrd="0" destOrd="0" presId="urn:microsoft.com/office/officeart/2018/2/layout/IconCircleList"/>
    <dgm:cxn modelId="{CDD0D649-3350-4C7C-8710-8382D1FB967A}" type="presParOf" srcId="{E0CE567F-122C-441E-88AB-E5565A04A5F4}" destId="{0720E14B-6904-4954-95E1-1923EE32AF46}" srcOrd="0" destOrd="0" presId="urn:microsoft.com/office/officeart/2018/2/layout/IconCircleList"/>
    <dgm:cxn modelId="{B98F30E4-9D51-4FB6-A7D9-E4981BFDBA7D}" type="presParOf" srcId="{E0CE567F-122C-441E-88AB-E5565A04A5F4}" destId="{CBAF7037-105D-43B5-A537-E2FDEC1BD27C}" srcOrd="1" destOrd="0" presId="urn:microsoft.com/office/officeart/2018/2/layout/IconCircleList"/>
    <dgm:cxn modelId="{EBF30E2F-4C02-4D8B-9C7B-96CA97B37682}" type="presParOf" srcId="{E0CE567F-122C-441E-88AB-E5565A04A5F4}" destId="{6993459A-E188-44D4-9B33-CB9948B39B21}" srcOrd="2" destOrd="0" presId="urn:microsoft.com/office/officeart/2018/2/layout/IconCircleList"/>
    <dgm:cxn modelId="{05FB5586-5940-47CE-B2FF-08E2F23F73AA}" type="presParOf" srcId="{E0CE567F-122C-441E-88AB-E5565A04A5F4}" destId="{FCA46F30-C270-481A-8B20-22C93FDE3E3C}" srcOrd="3" destOrd="0" presId="urn:microsoft.com/office/officeart/2018/2/layout/IconCircleList"/>
    <dgm:cxn modelId="{FD538DED-9C18-4A6F-A615-4C5CA8795348}" type="presParOf" srcId="{726F2D85-9DF9-4A27-9210-13F9106081F2}" destId="{A66F3537-6261-4A73-B32E-AFB3E06D7E09}" srcOrd="1" destOrd="0" presId="urn:microsoft.com/office/officeart/2018/2/layout/IconCircleList"/>
    <dgm:cxn modelId="{BC949BEB-CDD7-4C0E-A959-F1B0A63B83C7}" type="presParOf" srcId="{726F2D85-9DF9-4A27-9210-13F9106081F2}" destId="{FEDADC5A-804B-4EE6-8AF8-5718FE0D5B30}" srcOrd="2" destOrd="0" presId="urn:microsoft.com/office/officeart/2018/2/layout/IconCircleList"/>
    <dgm:cxn modelId="{F951CD98-C632-4D30-A4FA-40936ABB3242}" type="presParOf" srcId="{FEDADC5A-804B-4EE6-8AF8-5718FE0D5B30}" destId="{BA34B41C-92AA-486F-8BBC-A4D2942EB85E}" srcOrd="0" destOrd="0" presId="urn:microsoft.com/office/officeart/2018/2/layout/IconCircleList"/>
    <dgm:cxn modelId="{64604BD0-AE4F-4E1B-A2A2-7C2D4D184711}" type="presParOf" srcId="{FEDADC5A-804B-4EE6-8AF8-5718FE0D5B30}" destId="{61B7DCC6-2633-4A72-9437-A0724B5745CB}" srcOrd="1" destOrd="0" presId="urn:microsoft.com/office/officeart/2018/2/layout/IconCircleList"/>
    <dgm:cxn modelId="{7DCAC0B7-BDDF-4685-A132-5846205C49F1}" type="presParOf" srcId="{FEDADC5A-804B-4EE6-8AF8-5718FE0D5B30}" destId="{05EDA745-07B4-459C-B479-C9B1DDE9A2EA}" srcOrd="2" destOrd="0" presId="urn:microsoft.com/office/officeart/2018/2/layout/IconCircleList"/>
    <dgm:cxn modelId="{ED399103-6978-4E36-84E5-19420A993761}" type="presParOf" srcId="{FEDADC5A-804B-4EE6-8AF8-5718FE0D5B30}" destId="{99FB9C44-9F10-4134-8077-21CA5CFDC2C2}" srcOrd="3" destOrd="0" presId="urn:microsoft.com/office/officeart/2018/2/layout/IconCircleList"/>
    <dgm:cxn modelId="{64E331F8-BC44-4C68-B45E-0C6E907FF79E}" type="presParOf" srcId="{726F2D85-9DF9-4A27-9210-13F9106081F2}" destId="{7B9FE4D2-C291-48D1-8219-2B9BB0B211CE}" srcOrd="3" destOrd="0" presId="urn:microsoft.com/office/officeart/2018/2/layout/IconCircleList"/>
    <dgm:cxn modelId="{C494F253-AD87-48CA-9E92-660034C1CF34}" type="presParOf" srcId="{726F2D85-9DF9-4A27-9210-13F9106081F2}" destId="{E85BEBF2-FEDE-445A-B912-22EDE001ACCF}" srcOrd="4" destOrd="0" presId="urn:microsoft.com/office/officeart/2018/2/layout/IconCircleList"/>
    <dgm:cxn modelId="{4A1EAA8C-4FB9-47F4-A2B6-64E5777E3FDA}" type="presParOf" srcId="{E85BEBF2-FEDE-445A-B912-22EDE001ACCF}" destId="{C3263BE8-86A4-41AD-B7E9-FA0098689FCE}" srcOrd="0" destOrd="0" presId="urn:microsoft.com/office/officeart/2018/2/layout/IconCircleList"/>
    <dgm:cxn modelId="{2341B5FF-F444-4253-87D1-2E10754C9997}" type="presParOf" srcId="{E85BEBF2-FEDE-445A-B912-22EDE001ACCF}" destId="{6A81650D-5EA9-44F5-8BF2-CC2E87230759}" srcOrd="1" destOrd="0" presId="urn:microsoft.com/office/officeart/2018/2/layout/IconCircleList"/>
    <dgm:cxn modelId="{814DC02D-F0BE-42BF-9914-55FEC64B0810}" type="presParOf" srcId="{E85BEBF2-FEDE-445A-B912-22EDE001ACCF}" destId="{36C947E5-DECC-4EED-88F5-347E2871D160}" srcOrd="2" destOrd="0" presId="urn:microsoft.com/office/officeart/2018/2/layout/IconCircleList"/>
    <dgm:cxn modelId="{F857B7E0-4204-45FD-AAF3-53852B75F15C}" type="presParOf" srcId="{E85BEBF2-FEDE-445A-B912-22EDE001ACCF}" destId="{B11898E8-2751-4EA9-B28B-FDD24762127B}" srcOrd="3" destOrd="0" presId="urn:microsoft.com/office/officeart/2018/2/layout/IconCircleList"/>
    <dgm:cxn modelId="{5EA7E20F-4673-4184-84C8-848BF169AF62}" type="presParOf" srcId="{726F2D85-9DF9-4A27-9210-13F9106081F2}" destId="{8A485D43-588A-46AB-BAF5-5931C7075E4C}" srcOrd="5" destOrd="0" presId="urn:microsoft.com/office/officeart/2018/2/layout/IconCircleList"/>
    <dgm:cxn modelId="{00AC6CB3-6752-4F9C-BBA9-8D6B6433861D}" type="presParOf" srcId="{726F2D85-9DF9-4A27-9210-13F9106081F2}" destId="{F4A9A777-DE55-4487-9E24-3B462C1AA8CE}" srcOrd="6" destOrd="0" presId="urn:microsoft.com/office/officeart/2018/2/layout/IconCircleList"/>
    <dgm:cxn modelId="{E2B1D160-A13A-413D-8D43-4C1BD9EA9D66}" type="presParOf" srcId="{F4A9A777-DE55-4487-9E24-3B462C1AA8CE}" destId="{DF3F5462-0E4E-4A68-AF6C-194B4DDB2F34}" srcOrd="0" destOrd="0" presId="urn:microsoft.com/office/officeart/2018/2/layout/IconCircleList"/>
    <dgm:cxn modelId="{90850DA7-3DFD-4132-9226-10F78B9290D6}" type="presParOf" srcId="{F4A9A777-DE55-4487-9E24-3B462C1AA8CE}" destId="{F7425CC1-99E9-440A-8B05-C3571E920F37}" srcOrd="1" destOrd="0" presId="urn:microsoft.com/office/officeart/2018/2/layout/IconCircleList"/>
    <dgm:cxn modelId="{6E486C00-3A0B-421C-8C09-983EE828B84F}" type="presParOf" srcId="{F4A9A777-DE55-4487-9E24-3B462C1AA8CE}" destId="{8735F2BB-FAD5-4D4B-B9FC-7A2D87F6BECA}" srcOrd="2" destOrd="0" presId="urn:microsoft.com/office/officeart/2018/2/layout/IconCircleList"/>
    <dgm:cxn modelId="{C76A82FC-049B-438D-A523-E127CBE8832B}" type="presParOf" srcId="{F4A9A777-DE55-4487-9E24-3B462C1AA8CE}" destId="{C761DAD7-57B8-459D-9E12-6AD7E9982517}" srcOrd="3" destOrd="0" presId="urn:microsoft.com/office/officeart/2018/2/layout/IconCircle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5DF4306-5295-4B85-821A-85FEC95D17E0}">
      <dsp:nvSpPr>
        <dsp:cNvPr id="0" name=""/>
        <dsp:cNvSpPr/>
      </dsp:nvSpPr>
      <dsp:spPr>
        <a:xfrm>
          <a:off x="628425" y="602264"/>
          <a:ext cx="499687" cy="71"/>
        </a:xfrm>
        <a:prstGeom prst="rect">
          <a:avLst/>
        </a:prstGeom>
        <a:solidFill>
          <a:schemeClr val="accent2">
            <a:tint val="40000"/>
            <a:alpha val="90000"/>
            <a:hueOff val="0"/>
            <a:satOff val="0"/>
            <a:lumOff val="0"/>
            <a:alphaOff val="0"/>
          </a:schemeClr>
        </a:solidFill>
        <a:ln w="19050" cap="flat" cmpd="sng" algn="ctr">
          <a:solidFill>
            <a:schemeClr val="accent2">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732DFFA7-B2A9-4F51-8A45-4724564AAA22}">
      <dsp:nvSpPr>
        <dsp:cNvPr id="0" name=""/>
        <dsp:cNvSpPr/>
      </dsp:nvSpPr>
      <dsp:spPr>
        <a:xfrm>
          <a:off x="1158093" y="560286"/>
          <a:ext cx="57464" cy="107921"/>
        </a:xfrm>
        <a:prstGeom prst="chevron">
          <a:avLst>
            <a:gd name="adj" fmla="val 90000"/>
          </a:avLst>
        </a:prstGeom>
        <a:solidFill>
          <a:schemeClr val="accent2">
            <a:tint val="40000"/>
            <a:alpha val="90000"/>
            <a:hueOff val="481052"/>
            <a:satOff val="-4445"/>
            <a:lumOff val="-501"/>
            <a:alphaOff val="0"/>
          </a:schemeClr>
        </a:solidFill>
        <a:ln w="19050" cap="flat" cmpd="sng" algn="ctr">
          <a:solidFill>
            <a:schemeClr val="accent2">
              <a:tint val="40000"/>
              <a:alpha val="90000"/>
              <a:hueOff val="481052"/>
              <a:satOff val="-4445"/>
              <a:lumOff val="-501"/>
              <a:alphaOff val="0"/>
            </a:schemeClr>
          </a:solidFill>
          <a:prstDash val="solid"/>
          <a:miter lim="800000"/>
        </a:ln>
        <a:effectLst/>
      </dsp:spPr>
      <dsp:style>
        <a:lnRef idx="2">
          <a:scrgbClr r="0" g="0" b="0"/>
        </a:lnRef>
        <a:fillRef idx="1">
          <a:scrgbClr r="0" g="0" b="0"/>
        </a:fillRef>
        <a:effectRef idx="0">
          <a:scrgbClr r="0" g="0" b="0"/>
        </a:effectRef>
        <a:fontRef idx="minor"/>
      </dsp:style>
    </dsp:sp>
    <dsp:sp modelId="{03BCFF7A-343C-493B-B535-F90E739A4FA3}">
      <dsp:nvSpPr>
        <dsp:cNvPr id="0" name=""/>
        <dsp:cNvSpPr/>
      </dsp:nvSpPr>
      <dsp:spPr>
        <a:xfrm>
          <a:off x="348569" y="384906"/>
          <a:ext cx="434788" cy="434788"/>
        </a:xfrm>
        <a:prstGeom prst="ellipse">
          <a:avLst/>
        </a:prstGeom>
        <a:solidFill>
          <a:schemeClr val="accent2">
            <a:hueOff val="0"/>
            <a:satOff val="0"/>
            <a:lumOff val="0"/>
            <a:alphaOff val="0"/>
          </a:schemeClr>
        </a:solidFill>
        <a:ln w="1905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872" tIns="16872" rIns="16872" bIns="16872" numCol="1" spcCol="1270" anchor="ctr" anchorCtr="0">
          <a:noAutofit/>
        </a:bodyPr>
        <a:lstStyle/>
        <a:p>
          <a:pPr marL="0" lvl="0" indent="0" algn="ctr" defTabSz="844550">
            <a:lnSpc>
              <a:spcPct val="90000"/>
            </a:lnSpc>
            <a:spcBef>
              <a:spcPct val="0"/>
            </a:spcBef>
            <a:spcAft>
              <a:spcPct val="35000"/>
            </a:spcAft>
            <a:buNone/>
          </a:pPr>
          <a:r>
            <a:rPr lang="en-US" sz="1900" kern="1200"/>
            <a:t>1</a:t>
          </a:r>
        </a:p>
      </dsp:txBody>
      <dsp:txXfrm>
        <a:off x="412242" y="448579"/>
        <a:ext cx="307442" cy="307442"/>
      </dsp:txXfrm>
    </dsp:sp>
    <dsp:sp modelId="{7C243BFA-BEA0-45A1-9F37-7926058095B0}">
      <dsp:nvSpPr>
        <dsp:cNvPr id="0" name=""/>
        <dsp:cNvSpPr/>
      </dsp:nvSpPr>
      <dsp:spPr>
        <a:xfrm>
          <a:off x="3816" y="985117"/>
          <a:ext cx="1124296" cy="3685500"/>
        </a:xfrm>
        <a:prstGeom prst="upArrowCallout">
          <a:avLst>
            <a:gd name="adj1" fmla="val 50000"/>
            <a:gd name="adj2" fmla="val 20000"/>
            <a:gd name="adj3" fmla="val 20000"/>
            <a:gd name="adj4" fmla="val 100000"/>
          </a:avLst>
        </a:prstGeom>
        <a:solidFill>
          <a:schemeClr val="accent2">
            <a:tint val="40000"/>
            <a:alpha val="90000"/>
            <a:hueOff val="962103"/>
            <a:satOff val="-8890"/>
            <a:lumOff val="-1002"/>
            <a:alphaOff val="0"/>
          </a:schemeClr>
        </a:solidFill>
        <a:ln w="19050" cap="flat" cmpd="sng" algn="ctr">
          <a:solidFill>
            <a:schemeClr val="accent2">
              <a:tint val="40000"/>
              <a:alpha val="90000"/>
              <a:hueOff val="962103"/>
              <a:satOff val="-8890"/>
              <a:lumOff val="-1002"/>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8686" tIns="165100" rIns="88686" bIns="165100" numCol="1" spcCol="1270" anchor="t" anchorCtr="0">
          <a:noAutofit/>
        </a:bodyPr>
        <a:lstStyle/>
        <a:p>
          <a:pPr marL="0" lvl="0" indent="0" algn="l" defTabSz="488950">
            <a:lnSpc>
              <a:spcPct val="90000"/>
            </a:lnSpc>
            <a:spcBef>
              <a:spcPct val="0"/>
            </a:spcBef>
            <a:spcAft>
              <a:spcPct val="35000"/>
            </a:spcAft>
            <a:buNone/>
          </a:pPr>
          <a:r>
            <a:rPr lang="es-MX" sz="1100" kern="1200"/>
            <a:t>Fortalecer la colaboración para mitigar los riesgos de accidentes marítimos y contaminación marítima en nuestras costas. Implementando programas de seguimiento y control de documentación de la embarcaciones que arriban a costas Mexicanas.</a:t>
          </a:r>
          <a:endParaRPr lang="en-US" sz="1100" kern="1200"/>
        </a:p>
      </dsp:txBody>
      <dsp:txXfrm>
        <a:off x="3816" y="1209976"/>
        <a:ext cx="1124296" cy="3460641"/>
      </dsp:txXfrm>
    </dsp:sp>
    <dsp:sp modelId="{B46A9194-7744-4630-8E7C-AD87346F5CD7}">
      <dsp:nvSpPr>
        <dsp:cNvPr id="0" name=""/>
        <dsp:cNvSpPr/>
      </dsp:nvSpPr>
      <dsp:spPr>
        <a:xfrm>
          <a:off x="1253034" y="602498"/>
          <a:ext cx="1124296" cy="72"/>
        </a:xfrm>
        <a:prstGeom prst="rect">
          <a:avLst/>
        </a:prstGeom>
        <a:solidFill>
          <a:schemeClr val="accent2">
            <a:tint val="40000"/>
            <a:alpha val="90000"/>
            <a:hueOff val="1443155"/>
            <a:satOff val="-13335"/>
            <a:lumOff val="-1503"/>
            <a:alphaOff val="0"/>
          </a:schemeClr>
        </a:solidFill>
        <a:ln w="19050" cap="flat" cmpd="sng" algn="ctr">
          <a:solidFill>
            <a:schemeClr val="accent2">
              <a:tint val="40000"/>
              <a:alpha val="90000"/>
              <a:hueOff val="1443155"/>
              <a:satOff val="-13335"/>
              <a:lumOff val="-1503"/>
              <a:alphaOff val="0"/>
            </a:schemeClr>
          </a:solidFill>
          <a:prstDash val="solid"/>
          <a:miter lim="800000"/>
        </a:ln>
        <a:effectLst/>
      </dsp:spPr>
      <dsp:style>
        <a:lnRef idx="2">
          <a:scrgbClr r="0" g="0" b="0"/>
        </a:lnRef>
        <a:fillRef idx="1">
          <a:scrgbClr r="0" g="0" b="0"/>
        </a:fillRef>
        <a:effectRef idx="0">
          <a:scrgbClr r="0" g="0" b="0"/>
        </a:effectRef>
        <a:fontRef idx="minor"/>
      </dsp:style>
    </dsp:sp>
    <dsp:sp modelId="{1E20358F-B211-4311-B63D-0414D8BF8503}">
      <dsp:nvSpPr>
        <dsp:cNvPr id="0" name=""/>
        <dsp:cNvSpPr/>
      </dsp:nvSpPr>
      <dsp:spPr>
        <a:xfrm>
          <a:off x="2407311" y="560475"/>
          <a:ext cx="57464" cy="108154"/>
        </a:xfrm>
        <a:prstGeom prst="chevron">
          <a:avLst>
            <a:gd name="adj" fmla="val 90000"/>
          </a:avLst>
        </a:prstGeom>
        <a:solidFill>
          <a:schemeClr val="accent2">
            <a:tint val="40000"/>
            <a:alpha val="90000"/>
            <a:hueOff val="1924207"/>
            <a:satOff val="-17781"/>
            <a:lumOff val="-2004"/>
            <a:alphaOff val="0"/>
          </a:schemeClr>
        </a:solidFill>
        <a:ln w="19050" cap="flat" cmpd="sng" algn="ctr">
          <a:solidFill>
            <a:schemeClr val="accent2">
              <a:tint val="40000"/>
              <a:alpha val="90000"/>
              <a:hueOff val="1924207"/>
              <a:satOff val="-17781"/>
              <a:lumOff val="-2004"/>
              <a:alphaOff val="0"/>
            </a:schemeClr>
          </a:solidFill>
          <a:prstDash val="solid"/>
          <a:miter lim="800000"/>
        </a:ln>
        <a:effectLst/>
      </dsp:spPr>
      <dsp:style>
        <a:lnRef idx="2">
          <a:scrgbClr r="0" g="0" b="0"/>
        </a:lnRef>
        <a:fillRef idx="1">
          <a:scrgbClr r="0" g="0" b="0"/>
        </a:fillRef>
        <a:effectRef idx="0">
          <a:scrgbClr r="0" g="0" b="0"/>
        </a:effectRef>
        <a:fontRef idx="minor"/>
      </dsp:style>
    </dsp:sp>
    <dsp:sp modelId="{8C388492-938B-4499-A98B-CCEB85DA90B3}">
      <dsp:nvSpPr>
        <dsp:cNvPr id="0" name=""/>
        <dsp:cNvSpPr/>
      </dsp:nvSpPr>
      <dsp:spPr>
        <a:xfrm>
          <a:off x="1597787" y="385140"/>
          <a:ext cx="434788" cy="434788"/>
        </a:xfrm>
        <a:prstGeom prst="ellipse">
          <a:avLst/>
        </a:prstGeom>
        <a:solidFill>
          <a:schemeClr val="accent2">
            <a:hueOff val="1610903"/>
            <a:satOff val="-4623"/>
            <a:lumOff val="-7402"/>
            <a:alphaOff val="0"/>
          </a:schemeClr>
        </a:solidFill>
        <a:ln w="19050" cap="flat" cmpd="sng" algn="ctr">
          <a:solidFill>
            <a:schemeClr val="accent2">
              <a:hueOff val="1610903"/>
              <a:satOff val="-4623"/>
              <a:lumOff val="-7402"/>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872" tIns="16872" rIns="16872" bIns="16872" numCol="1" spcCol="1270" anchor="ctr" anchorCtr="0">
          <a:noAutofit/>
        </a:bodyPr>
        <a:lstStyle/>
        <a:p>
          <a:pPr marL="0" lvl="0" indent="0" algn="ctr" defTabSz="844550">
            <a:lnSpc>
              <a:spcPct val="90000"/>
            </a:lnSpc>
            <a:spcBef>
              <a:spcPct val="0"/>
            </a:spcBef>
            <a:spcAft>
              <a:spcPct val="35000"/>
            </a:spcAft>
            <a:buNone/>
          </a:pPr>
          <a:r>
            <a:rPr lang="en-US" sz="1900" kern="1200"/>
            <a:t>2</a:t>
          </a:r>
        </a:p>
      </dsp:txBody>
      <dsp:txXfrm>
        <a:off x="1661460" y="448813"/>
        <a:ext cx="307442" cy="307442"/>
      </dsp:txXfrm>
    </dsp:sp>
    <dsp:sp modelId="{EC1E4602-7674-44BD-A078-5D5BD2BA3D7C}">
      <dsp:nvSpPr>
        <dsp:cNvPr id="0" name=""/>
        <dsp:cNvSpPr/>
      </dsp:nvSpPr>
      <dsp:spPr>
        <a:xfrm>
          <a:off x="1253034" y="985763"/>
          <a:ext cx="1124296" cy="3685500"/>
        </a:xfrm>
        <a:prstGeom prst="upArrowCallout">
          <a:avLst>
            <a:gd name="adj1" fmla="val 50000"/>
            <a:gd name="adj2" fmla="val 20000"/>
            <a:gd name="adj3" fmla="val 20000"/>
            <a:gd name="adj4" fmla="val 100000"/>
          </a:avLst>
        </a:prstGeom>
        <a:solidFill>
          <a:schemeClr val="accent2">
            <a:tint val="40000"/>
            <a:alpha val="90000"/>
            <a:hueOff val="2405259"/>
            <a:satOff val="-22226"/>
            <a:lumOff val="-2505"/>
            <a:alphaOff val="0"/>
          </a:schemeClr>
        </a:solidFill>
        <a:ln w="19050" cap="flat" cmpd="sng" algn="ctr">
          <a:solidFill>
            <a:schemeClr val="accent2">
              <a:tint val="40000"/>
              <a:alpha val="90000"/>
              <a:hueOff val="2405259"/>
              <a:satOff val="-22226"/>
              <a:lumOff val="-2505"/>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8686" tIns="165100" rIns="88686" bIns="165100" numCol="1" spcCol="1270" anchor="t" anchorCtr="0">
          <a:noAutofit/>
        </a:bodyPr>
        <a:lstStyle/>
        <a:p>
          <a:pPr marL="0" lvl="0" indent="0" algn="l" defTabSz="488950">
            <a:lnSpc>
              <a:spcPct val="90000"/>
            </a:lnSpc>
            <a:spcBef>
              <a:spcPct val="0"/>
            </a:spcBef>
            <a:spcAft>
              <a:spcPct val="35000"/>
            </a:spcAft>
            <a:buNone/>
          </a:pPr>
          <a:r>
            <a:rPr lang="es-MX" sz="1100" kern="1200"/>
            <a:t>Dar seguimiento a condición de la embarcación en el proceso de maniobras de atraque</a:t>
          </a:r>
          <a:endParaRPr lang="en-US" sz="1100" kern="1200"/>
        </a:p>
      </dsp:txBody>
      <dsp:txXfrm>
        <a:off x="1253034" y="1210622"/>
        <a:ext cx="1124296" cy="3460641"/>
      </dsp:txXfrm>
    </dsp:sp>
    <dsp:sp modelId="{778FA341-2E05-4244-80F4-BA4572717A55}">
      <dsp:nvSpPr>
        <dsp:cNvPr id="0" name=""/>
        <dsp:cNvSpPr/>
      </dsp:nvSpPr>
      <dsp:spPr>
        <a:xfrm>
          <a:off x="2502252" y="602498"/>
          <a:ext cx="1124296" cy="72"/>
        </a:xfrm>
        <a:prstGeom prst="rect">
          <a:avLst/>
        </a:prstGeom>
        <a:solidFill>
          <a:schemeClr val="accent2">
            <a:tint val="40000"/>
            <a:alpha val="90000"/>
            <a:hueOff val="2886310"/>
            <a:satOff val="-26671"/>
            <a:lumOff val="-3006"/>
            <a:alphaOff val="0"/>
          </a:schemeClr>
        </a:solidFill>
        <a:ln w="19050" cap="flat" cmpd="sng" algn="ctr">
          <a:solidFill>
            <a:schemeClr val="accent2">
              <a:tint val="40000"/>
              <a:alpha val="90000"/>
              <a:hueOff val="2886310"/>
              <a:satOff val="-26671"/>
              <a:lumOff val="-3006"/>
              <a:alphaOff val="0"/>
            </a:schemeClr>
          </a:solidFill>
          <a:prstDash val="solid"/>
          <a:miter lim="800000"/>
        </a:ln>
        <a:effectLst/>
      </dsp:spPr>
      <dsp:style>
        <a:lnRef idx="2">
          <a:scrgbClr r="0" g="0" b="0"/>
        </a:lnRef>
        <a:fillRef idx="1">
          <a:scrgbClr r="0" g="0" b="0"/>
        </a:fillRef>
        <a:effectRef idx="0">
          <a:scrgbClr r="0" g="0" b="0"/>
        </a:effectRef>
        <a:fontRef idx="minor"/>
      </dsp:style>
    </dsp:sp>
    <dsp:sp modelId="{FB065477-645E-4DCE-B345-51B196A98B1E}">
      <dsp:nvSpPr>
        <dsp:cNvPr id="0" name=""/>
        <dsp:cNvSpPr/>
      </dsp:nvSpPr>
      <dsp:spPr>
        <a:xfrm>
          <a:off x="3656529" y="560475"/>
          <a:ext cx="57464" cy="108154"/>
        </a:xfrm>
        <a:prstGeom prst="chevron">
          <a:avLst>
            <a:gd name="adj" fmla="val 90000"/>
          </a:avLst>
        </a:prstGeom>
        <a:solidFill>
          <a:schemeClr val="accent2">
            <a:tint val="40000"/>
            <a:alpha val="90000"/>
            <a:hueOff val="3367362"/>
            <a:satOff val="-31116"/>
            <a:lumOff val="-3508"/>
            <a:alphaOff val="0"/>
          </a:schemeClr>
        </a:solidFill>
        <a:ln w="19050" cap="flat" cmpd="sng" algn="ctr">
          <a:solidFill>
            <a:schemeClr val="accent2">
              <a:tint val="40000"/>
              <a:alpha val="90000"/>
              <a:hueOff val="3367362"/>
              <a:satOff val="-31116"/>
              <a:lumOff val="-3508"/>
              <a:alphaOff val="0"/>
            </a:schemeClr>
          </a:solidFill>
          <a:prstDash val="solid"/>
          <a:miter lim="800000"/>
        </a:ln>
        <a:effectLst/>
      </dsp:spPr>
      <dsp:style>
        <a:lnRef idx="2">
          <a:scrgbClr r="0" g="0" b="0"/>
        </a:lnRef>
        <a:fillRef idx="1">
          <a:scrgbClr r="0" g="0" b="0"/>
        </a:fillRef>
        <a:effectRef idx="0">
          <a:scrgbClr r="0" g="0" b="0"/>
        </a:effectRef>
        <a:fontRef idx="minor"/>
      </dsp:style>
    </dsp:sp>
    <dsp:sp modelId="{E4D1F3BC-150C-4746-B199-916DEB88186B}">
      <dsp:nvSpPr>
        <dsp:cNvPr id="0" name=""/>
        <dsp:cNvSpPr/>
      </dsp:nvSpPr>
      <dsp:spPr>
        <a:xfrm>
          <a:off x="2847005" y="385140"/>
          <a:ext cx="434788" cy="434788"/>
        </a:xfrm>
        <a:prstGeom prst="ellipse">
          <a:avLst/>
        </a:prstGeom>
        <a:solidFill>
          <a:schemeClr val="accent2">
            <a:hueOff val="3221806"/>
            <a:satOff val="-9246"/>
            <a:lumOff val="-14805"/>
            <a:alphaOff val="0"/>
          </a:schemeClr>
        </a:solidFill>
        <a:ln w="19050" cap="flat" cmpd="sng" algn="ctr">
          <a:solidFill>
            <a:schemeClr val="accent2">
              <a:hueOff val="3221806"/>
              <a:satOff val="-9246"/>
              <a:lumOff val="-14805"/>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872" tIns="16872" rIns="16872" bIns="16872" numCol="1" spcCol="1270" anchor="ctr" anchorCtr="0">
          <a:noAutofit/>
        </a:bodyPr>
        <a:lstStyle/>
        <a:p>
          <a:pPr marL="0" lvl="0" indent="0" algn="ctr" defTabSz="844550">
            <a:lnSpc>
              <a:spcPct val="90000"/>
            </a:lnSpc>
            <a:spcBef>
              <a:spcPct val="0"/>
            </a:spcBef>
            <a:spcAft>
              <a:spcPct val="35000"/>
            </a:spcAft>
            <a:buNone/>
          </a:pPr>
          <a:r>
            <a:rPr lang="en-US" sz="1900" kern="1200"/>
            <a:t>3</a:t>
          </a:r>
        </a:p>
      </dsp:txBody>
      <dsp:txXfrm>
        <a:off x="2910678" y="448813"/>
        <a:ext cx="307442" cy="307442"/>
      </dsp:txXfrm>
    </dsp:sp>
    <dsp:sp modelId="{F726F609-F1A3-4BDD-A753-87CCA2A1B9F8}">
      <dsp:nvSpPr>
        <dsp:cNvPr id="0" name=""/>
        <dsp:cNvSpPr/>
      </dsp:nvSpPr>
      <dsp:spPr>
        <a:xfrm>
          <a:off x="2502252" y="985763"/>
          <a:ext cx="1124296" cy="3685500"/>
        </a:xfrm>
        <a:prstGeom prst="upArrowCallout">
          <a:avLst>
            <a:gd name="adj1" fmla="val 50000"/>
            <a:gd name="adj2" fmla="val 20000"/>
            <a:gd name="adj3" fmla="val 20000"/>
            <a:gd name="adj4" fmla="val 100000"/>
          </a:avLst>
        </a:prstGeom>
        <a:solidFill>
          <a:schemeClr val="accent2">
            <a:tint val="40000"/>
            <a:alpha val="90000"/>
            <a:hueOff val="3848414"/>
            <a:satOff val="-35561"/>
            <a:lumOff val="-4009"/>
            <a:alphaOff val="0"/>
          </a:schemeClr>
        </a:solidFill>
        <a:ln w="19050" cap="flat" cmpd="sng" algn="ctr">
          <a:solidFill>
            <a:schemeClr val="accent2">
              <a:tint val="40000"/>
              <a:alpha val="90000"/>
              <a:hueOff val="3848414"/>
              <a:satOff val="-35561"/>
              <a:lumOff val="-4009"/>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8686" tIns="165100" rIns="88686" bIns="165100" numCol="1" spcCol="1270" anchor="t" anchorCtr="0">
          <a:noAutofit/>
        </a:bodyPr>
        <a:lstStyle/>
        <a:p>
          <a:pPr marL="0" lvl="0" indent="0" algn="l" defTabSz="488950">
            <a:lnSpc>
              <a:spcPct val="90000"/>
            </a:lnSpc>
            <a:spcBef>
              <a:spcPct val="0"/>
            </a:spcBef>
            <a:spcAft>
              <a:spcPct val="35000"/>
            </a:spcAft>
            <a:buNone/>
          </a:pPr>
          <a:r>
            <a:rPr lang="es-MX" sz="1100" kern="1200" dirty="0"/>
            <a:t>Inspecciones por parte de la autoridad marítima</a:t>
          </a:r>
          <a:endParaRPr lang="en-US" sz="1100" kern="1200" dirty="0"/>
        </a:p>
      </dsp:txBody>
      <dsp:txXfrm>
        <a:off x="2502252" y="1210622"/>
        <a:ext cx="1124296" cy="3460641"/>
      </dsp:txXfrm>
    </dsp:sp>
    <dsp:sp modelId="{E8BA289D-5EC2-4AE7-9DC5-E213E3A1BB60}">
      <dsp:nvSpPr>
        <dsp:cNvPr id="0" name=""/>
        <dsp:cNvSpPr/>
      </dsp:nvSpPr>
      <dsp:spPr>
        <a:xfrm>
          <a:off x="3751469" y="602498"/>
          <a:ext cx="1124296" cy="72"/>
        </a:xfrm>
        <a:prstGeom prst="rect">
          <a:avLst/>
        </a:prstGeom>
        <a:solidFill>
          <a:schemeClr val="accent2">
            <a:tint val="40000"/>
            <a:alpha val="90000"/>
            <a:hueOff val="4329465"/>
            <a:satOff val="-40006"/>
            <a:lumOff val="-4510"/>
            <a:alphaOff val="0"/>
          </a:schemeClr>
        </a:solidFill>
        <a:ln w="19050" cap="flat" cmpd="sng" algn="ctr">
          <a:solidFill>
            <a:schemeClr val="accent2">
              <a:tint val="40000"/>
              <a:alpha val="90000"/>
              <a:hueOff val="4329465"/>
              <a:satOff val="-40006"/>
              <a:lumOff val="-4510"/>
              <a:alphaOff val="0"/>
            </a:schemeClr>
          </a:solidFill>
          <a:prstDash val="solid"/>
          <a:miter lim="800000"/>
        </a:ln>
        <a:effectLst/>
      </dsp:spPr>
      <dsp:style>
        <a:lnRef idx="2">
          <a:scrgbClr r="0" g="0" b="0"/>
        </a:lnRef>
        <a:fillRef idx="1">
          <a:scrgbClr r="0" g="0" b="0"/>
        </a:fillRef>
        <a:effectRef idx="0">
          <a:scrgbClr r="0" g="0" b="0"/>
        </a:effectRef>
        <a:fontRef idx="minor"/>
      </dsp:style>
    </dsp:sp>
    <dsp:sp modelId="{F05B679D-1569-4BE2-A430-692EA9412D20}">
      <dsp:nvSpPr>
        <dsp:cNvPr id="0" name=""/>
        <dsp:cNvSpPr/>
      </dsp:nvSpPr>
      <dsp:spPr>
        <a:xfrm>
          <a:off x="4905747" y="560475"/>
          <a:ext cx="57464" cy="108154"/>
        </a:xfrm>
        <a:prstGeom prst="chevron">
          <a:avLst>
            <a:gd name="adj" fmla="val 90000"/>
          </a:avLst>
        </a:prstGeom>
        <a:solidFill>
          <a:schemeClr val="accent2">
            <a:tint val="40000"/>
            <a:alpha val="90000"/>
            <a:hueOff val="4810517"/>
            <a:satOff val="-44451"/>
            <a:lumOff val="-5011"/>
            <a:alphaOff val="0"/>
          </a:schemeClr>
        </a:solidFill>
        <a:ln w="19050" cap="flat" cmpd="sng" algn="ctr">
          <a:solidFill>
            <a:schemeClr val="accent2">
              <a:tint val="40000"/>
              <a:alpha val="90000"/>
              <a:hueOff val="4810517"/>
              <a:satOff val="-44451"/>
              <a:lumOff val="-5011"/>
              <a:alphaOff val="0"/>
            </a:schemeClr>
          </a:solidFill>
          <a:prstDash val="solid"/>
          <a:miter lim="800000"/>
        </a:ln>
        <a:effectLst/>
      </dsp:spPr>
      <dsp:style>
        <a:lnRef idx="2">
          <a:scrgbClr r="0" g="0" b="0"/>
        </a:lnRef>
        <a:fillRef idx="1">
          <a:scrgbClr r="0" g="0" b="0"/>
        </a:fillRef>
        <a:effectRef idx="0">
          <a:scrgbClr r="0" g="0" b="0"/>
        </a:effectRef>
        <a:fontRef idx="minor"/>
      </dsp:style>
    </dsp:sp>
    <dsp:sp modelId="{BCFB1E5F-394C-491F-9993-E18FB252D6B0}">
      <dsp:nvSpPr>
        <dsp:cNvPr id="0" name=""/>
        <dsp:cNvSpPr/>
      </dsp:nvSpPr>
      <dsp:spPr>
        <a:xfrm>
          <a:off x="4096223" y="385140"/>
          <a:ext cx="434788" cy="434788"/>
        </a:xfrm>
        <a:prstGeom prst="ellipse">
          <a:avLst/>
        </a:prstGeom>
        <a:solidFill>
          <a:schemeClr val="accent2">
            <a:hueOff val="4832709"/>
            <a:satOff val="-13870"/>
            <a:lumOff val="-22207"/>
            <a:alphaOff val="0"/>
          </a:schemeClr>
        </a:solidFill>
        <a:ln w="19050" cap="flat" cmpd="sng" algn="ctr">
          <a:solidFill>
            <a:schemeClr val="accent2">
              <a:hueOff val="4832709"/>
              <a:satOff val="-13870"/>
              <a:lumOff val="-22207"/>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872" tIns="16872" rIns="16872" bIns="16872" numCol="1" spcCol="1270" anchor="ctr" anchorCtr="0">
          <a:noAutofit/>
        </a:bodyPr>
        <a:lstStyle/>
        <a:p>
          <a:pPr marL="0" lvl="0" indent="0" algn="ctr" defTabSz="844550">
            <a:lnSpc>
              <a:spcPct val="90000"/>
            </a:lnSpc>
            <a:spcBef>
              <a:spcPct val="0"/>
            </a:spcBef>
            <a:spcAft>
              <a:spcPct val="35000"/>
            </a:spcAft>
            <a:buNone/>
          </a:pPr>
          <a:r>
            <a:rPr lang="en-US" sz="1900" kern="1200"/>
            <a:t>4</a:t>
          </a:r>
        </a:p>
      </dsp:txBody>
      <dsp:txXfrm>
        <a:off x="4159896" y="448813"/>
        <a:ext cx="307442" cy="307442"/>
      </dsp:txXfrm>
    </dsp:sp>
    <dsp:sp modelId="{6AFF90FB-39AE-464F-ABA7-19B1C3964058}">
      <dsp:nvSpPr>
        <dsp:cNvPr id="0" name=""/>
        <dsp:cNvSpPr/>
      </dsp:nvSpPr>
      <dsp:spPr>
        <a:xfrm>
          <a:off x="3751469" y="985763"/>
          <a:ext cx="1124296" cy="3685500"/>
        </a:xfrm>
        <a:prstGeom prst="upArrowCallout">
          <a:avLst>
            <a:gd name="adj1" fmla="val 50000"/>
            <a:gd name="adj2" fmla="val 20000"/>
            <a:gd name="adj3" fmla="val 20000"/>
            <a:gd name="adj4" fmla="val 100000"/>
          </a:avLst>
        </a:prstGeom>
        <a:solidFill>
          <a:schemeClr val="accent2">
            <a:tint val="40000"/>
            <a:alpha val="90000"/>
            <a:hueOff val="5291569"/>
            <a:satOff val="-48897"/>
            <a:lumOff val="-5512"/>
            <a:alphaOff val="0"/>
          </a:schemeClr>
        </a:solidFill>
        <a:ln w="19050" cap="flat" cmpd="sng" algn="ctr">
          <a:solidFill>
            <a:schemeClr val="accent2">
              <a:tint val="40000"/>
              <a:alpha val="90000"/>
              <a:hueOff val="5291569"/>
              <a:satOff val="-48897"/>
              <a:lumOff val="-5512"/>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8686" tIns="165100" rIns="88686" bIns="165100" numCol="1" spcCol="1270" anchor="t" anchorCtr="0">
          <a:noAutofit/>
        </a:bodyPr>
        <a:lstStyle/>
        <a:p>
          <a:pPr marL="0" lvl="0" indent="0" algn="l" defTabSz="488950">
            <a:lnSpc>
              <a:spcPct val="90000"/>
            </a:lnSpc>
            <a:spcBef>
              <a:spcPct val="0"/>
            </a:spcBef>
            <a:spcAft>
              <a:spcPct val="35000"/>
            </a:spcAft>
            <a:buNone/>
          </a:pPr>
          <a:r>
            <a:rPr lang="es-MX" sz="1100" kern="1200"/>
            <a:t>ASIPONA se asegura que se sigan las mejores practicas en las operaciones portuarias mediante procedimientos para cada tipo de operación.</a:t>
          </a:r>
          <a:endParaRPr lang="en-US" sz="1100" kern="1200"/>
        </a:p>
      </dsp:txBody>
      <dsp:txXfrm>
        <a:off x="3751469" y="1210622"/>
        <a:ext cx="1124296" cy="3460641"/>
      </dsp:txXfrm>
    </dsp:sp>
    <dsp:sp modelId="{1DC42134-4A4F-4BD7-B8D7-B4D68BB0C96B}">
      <dsp:nvSpPr>
        <dsp:cNvPr id="0" name=""/>
        <dsp:cNvSpPr/>
      </dsp:nvSpPr>
      <dsp:spPr>
        <a:xfrm>
          <a:off x="5000687" y="602498"/>
          <a:ext cx="562148" cy="72"/>
        </a:xfrm>
        <a:prstGeom prst="rect">
          <a:avLst/>
        </a:prstGeom>
        <a:solidFill>
          <a:schemeClr val="accent2">
            <a:tint val="40000"/>
            <a:alpha val="90000"/>
            <a:hueOff val="5772621"/>
            <a:satOff val="-53342"/>
            <a:lumOff val="-6013"/>
            <a:alphaOff val="0"/>
          </a:schemeClr>
        </a:solidFill>
        <a:ln w="19050" cap="flat" cmpd="sng" algn="ctr">
          <a:solidFill>
            <a:schemeClr val="accent2">
              <a:tint val="40000"/>
              <a:alpha val="90000"/>
              <a:hueOff val="5772621"/>
              <a:satOff val="-53342"/>
              <a:lumOff val="-6013"/>
              <a:alphaOff val="0"/>
            </a:schemeClr>
          </a:solidFill>
          <a:prstDash val="solid"/>
          <a:miter lim="800000"/>
        </a:ln>
        <a:effectLst/>
      </dsp:spPr>
      <dsp:style>
        <a:lnRef idx="2">
          <a:scrgbClr r="0" g="0" b="0"/>
        </a:lnRef>
        <a:fillRef idx="1">
          <a:scrgbClr r="0" g="0" b="0"/>
        </a:fillRef>
        <a:effectRef idx="0">
          <a:scrgbClr r="0" g="0" b="0"/>
        </a:effectRef>
        <a:fontRef idx="minor"/>
      </dsp:style>
    </dsp:sp>
    <dsp:sp modelId="{DAB9F582-ADA2-4CA7-BFAB-5002E9381D65}">
      <dsp:nvSpPr>
        <dsp:cNvPr id="0" name=""/>
        <dsp:cNvSpPr/>
      </dsp:nvSpPr>
      <dsp:spPr>
        <a:xfrm>
          <a:off x="5345441" y="385140"/>
          <a:ext cx="434788" cy="434788"/>
        </a:xfrm>
        <a:prstGeom prst="ellipse">
          <a:avLst/>
        </a:prstGeom>
        <a:solidFill>
          <a:schemeClr val="accent2">
            <a:hueOff val="6443612"/>
            <a:satOff val="-18493"/>
            <a:lumOff val="-29609"/>
            <a:alphaOff val="0"/>
          </a:schemeClr>
        </a:solidFill>
        <a:ln w="19050" cap="flat" cmpd="sng" algn="ctr">
          <a:solidFill>
            <a:schemeClr val="accent2">
              <a:hueOff val="6443612"/>
              <a:satOff val="-18493"/>
              <a:lumOff val="-29609"/>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872" tIns="16872" rIns="16872" bIns="16872" numCol="1" spcCol="1270" anchor="ctr" anchorCtr="0">
          <a:noAutofit/>
        </a:bodyPr>
        <a:lstStyle/>
        <a:p>
          <a:pPr marL="0" lvl="0" indent="0" algn="ctr" defTabSz="844550">
            <a:lnSpc>
              <a:spcPct val="90000"/>
            </a:lnSpc>
            <a:spcBef>
              <a:spcPct val="0"/>
            </a:spcBef>
            <a:spcAft>
              <a:spcPct val="35000"/>
            </a:spcAft>
            <a:buNone/>
          </a:pPr>
          <a:r>
            <a:rPr lang="en-US" sz="1900" kern="1200"/>
            <a:t>5</a:t>
          </a:r>
        </a:p>
      </dsp:txBody>
      <dsp:txXfrm>
        <a:off x="5409114" y="448813"/>
        <a:ext cx="307442" cy="307442"/>
      </dsp:txXfrm>
    </dsp:sp>
    <dsp:sp modelId="{E6DB0390-F70B-431C-BEEB-62E3A420DE37}">
      <dsp:nvSpPr>
        <dsp:cNvPr id="0" name=""/>
        <dsp:cNvSpPr/>
      </dsp:nvSpPr>
      <dsp:spPr>
        <a:xfrm>
          <a:off x="5000687" y="985763"/>
          <a:ext cx="1124296" cy="3685500"/>
        </a:xfrm>
        <a:prstGeom prst="upArrowCallout">
          <a:avLst>
            <a:gd name="adj1" fmla="val 50000"/>
            <a:gd name="adj2" fmla="val 20000"/>
            <a:gd name="adj3" fmla="val 20000"/>
            <a:gd name="adj4" fmla="val 100000"/>
          </a:avLst>
        </a:prstGeom>
        <a:solidFill>
          <a:schemeClr val="accent2">
            <a:tint val="40000"/>
            <a:alpha val="90000"/>
            <a:hueOff val="6734724"/>
            <a:satOff val="-62232"/>
            <a:lumOff val="-7015"/>
            <a:alphaOff val="0"/>
          </a:schemeClr>
        </a:solidFill>
        <a:ln w="19050" cap="flat" cmpd="sng" algn="ctr">
          <a:solidFill>
            <a:schemeClr val="accent2">
              <a:tint val="40000"/>
              <a:alpha val="90000"/>
              <a:hueOff val="6734724"/>
              <a:satOff val="-62232"/>
              <a:lumOff val="-7015"/>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8686" tIns="165100" rIns="88686" bIns="165100" numCol="1" spcCol="1270" anchor="t" anchorCtr="0">
          <a:noAutofit/>
        </a:bodyPr>
        <a:lstStyle/>
        <a:p>
          <a:pPr marL="0" lvl="0" indent="0" algn="l" defTabSz="488950">
            <a:lnSpc>
              <a:spcPct val="90000"/>
            </a:lnSpc>
            <a:spcBef>
              <a:spcPct val="0"/>
            </a:spcBef>
            <a:spcAft>
              <a:spcPct val="35000"/>
            </a:spcAft>
            <a:buNone/>
          </a:pPr>
          <a:r>
            <a:rPr lang="es-MX" sz="1100" kern="1200"/>
            <a:t>La colaboración entre estos actores es la clave del éxito de nuestras iniciativas y permite una respuesta rápida y eficaz ante posibles incidentes marítimos.</a:t>
          </a:r>
          <a:endParaRPr lang="en-US" sz="1100" kern="1200"/>
        </a:p>
      </dsp:txBody>
      <dsp:txXfrm>
        <a:off x="5000687" y="1210622"/>
        <a:ext cx="1124296" cy="3460641"/>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478F79C-19FB-484B-A965-00FF27E85308}">
      <dsp:nvSpPr>
        <dsp:cNvPr id="0" name=""/>
        <dsp:cNvSpPr/>
      </dsp:nvSpPr>
      <dsp:spPr>
        <a:xfrm>
          <a:off x="0" y="26084"/>
          <a:ext cx="6253721" cy="1591200"/>
        </a:xfrm>
        <a:prstGeom prst="roundRect">
          <a:avLst/>
        </a:prstGeom>
        <a:solidFill>
          <a:schemeClr val="accent5">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0" tIns="152400" rIns="152400" bIns="152400" numCol="1" spcCol="1270" anchor="ctr" anchorCtr="0">
          <a:noAutofit/>
        </a:bodyPr>
        <a:lstStyle/>
        <a:p>
          <a:pPr marL="0" lvl="0" indent="0" algn="l" defTabSz="1778000">
            <a:lnSpc>
              <a:spcPct val="90000"/>
            </a:lnSpc>
            <a:spcBef>
              <a:spcPct val="0"/>
            </a:spcBef>
            <a:spcAft>
              <a:spcPct val="35000"/>
            </a:spcAft>
            <a:buNone/>
          </a:pPr>
          <a:r>
            <a:rPr lang="en-US" sz="4000" kern="1200" dirty="0"/>
            <a:t>ROP. Reglas de </a:t>
          </a:r>
          <a:r>
            <a:rPr lang="en-US" sz="4000" kern="1200" dirty="0" err="1"/>
            <a:t>Operacion</a:t>
          </a:r>
          <a:r>
            <a:rPr lang="en-US" sz="4000" kern="1200" dirty="0"/>
            <a:t> del Puerto</a:t>
          </a:r>
        </a:p>
      </dsp:txBody>
      <dsp:txXfrm>
        <a:off x="77676" y="103760"/>
        <a:ext cx="6098369" cy="1435848"/>
      </dsp:txXfrm>
    </dsp:sp>
    <dsp:sp modelId="{28E0C544-3E00-4038-874E-3C2CA7A1B11E}">
      <dsp:nvSpPr>
        <dsp:cNvPr id="0" name=""/>
        <dsp:cNvSpPr/>
      </dsp:nvSpPr>
      <dsp:spPr>
        <a:xfrm>
          <a:off x="0" y="1732485"/>
          <a:ext cx="6253721" cy="1591200"/>
        </a:xfrm>
        <a:prstGeom prst="roundRect">
          <a:avLst/>
        </a:prstGeom>
        <a:solidFill>
          <a:schemeClr val="accent5">
            <a:hueOff val="-6076075"/>
            <a:satOff val="-413"/>
            <a:lumOff val="981"/>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0" tIns="152400" rIns="152400" bIns="152400" numCol="1" spcCol="1270" anchor="ctr" anchorCtr="0">
          <a:noAutofit/>
        </a:bodyPr>
        <a:lstStyle/>
        <a:p>
          <a:pPr marL="0" lvl="0" indent="0" algn="l" defTabSz="1778000">
            <a:lnSpc>
              <a:spcPct val="90000"/>
            </a:lnSpc>
            <a:spcBef>
              <a:spcPct val="0"/>
            </a:spcBef>
            <a:spcAft>
              <a:spcPct val="35000"/>
            </a:spcAft>
            <a:buNone/>
          </a:pPr>
          <a:r>
            <a:rPr lang="en-US" sz="4000" kern="1200" dirty="0"/>
            <a:t>PIS. Puerto </a:t>
          </a:r>
          <a:r>
            <a:rPr lang="en-US" sz="4000" kern="1200" dirty="0" err="1"/>
            <a:t>Inteligente</a:t>
          </a:r>
          <a:r>
            <a:rPr lang="en-US" sz="4000" kern="1200" dirty="0"/>
            <a:t> Seguro</a:t>
          </a:r>
        </a:p>
      </dsp:txBody>
      <dsp:txXfrm>
        <a:off x="77676" y="1810161"/>
        <a:ext cx="6098369" cy="1435848"/>
      </dsp:txXfrm>
    </dsp:sp>
    <dsp:sp modelId="{E3444168-32DF-489E-A796-FBFC34010A4C}">
      <dsp:nvSpPr>
        <dsp:cNvPr id="0" name=""/>
        <dsp:cNvSpPr/>
      </dsp:nvSpPr>
      <dsp:spPr>
        <a:xfrm>
          <a:off x="0" y="3438885"/>
          <a:ext cx="6253721" cy="1591200"/>
        </a:xfrm>
        <a:prstGeom prst="roundRect">
          <a:avLst/>
        </a:prstGeom>
        <a:solidFill>
          <a:schemeClr val="accent5">
            <a:hueOff val="-12152150"/>
            <a:satOff val="-826"/>
            <a:lumOff val="1961"/>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0" tIns="152400" rIns="152400" bIns="152400" numCol="1" spcCol="1270" anchor="ctr" anchorCtr="0">
          <a:noAutofit/>
        </a:bodyPr>
        <a:lstStyle/>
        <a:p>
          <a:pPr marL="0" lvl="0" indent="0" algn="l" defTabSz="1778000">
            <a:lnSpc>
              <a:spcPct val="90000"/>
            </a:lnSpc>
            <a:spcBef>
              <a:spcPct val="0"/>
            </a:spcBef>
            <a:spcAft>
              <a:spcPct val="35000"/>
            </a:spcAft>
            <a:buNone/>
          </a:pPr>
          <a:r>
            <a:rPr lang="en-US" sz="4000" kern="1200" dirty="0"/>
            <a:t>CCTM. Centro de Control de </a:t>
          </a:r>
          <a:r>
            <a:rPr lang="en-US" sz="4000" kern="1200" dirty="0" err="1"/>
            <a:t>Trafico</a:t>
          </a:r>
          <a:r>
            <a:rPr lang="en-US" sz="4000" kern="1200" dirty="0"/>
            <a:t> </a:t>
          </a:r>
          <a:r>
            <a:rPr lang="en-US" sz="4000" kern="1200" dirty="0" err="1"/>
            <a:t>Maritimo</a:t>
          </a:r>
          <a:endParaRPr lang="en-US" sz="4000" kern="1200" dirty="0"/>
        </a:p>
      </dsp:txBody>
      <dsp:txXfrm>
        <a:off x="77676" y="3516561"/>
        <a:ext cx="6098369" cy="1435848"/>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47494FC-F2F5-47A2-B65E-10486EC8567E}">
      <dsp:nvSpPr>
        <dsp:cNvPr id="0" name=""/>
        <dsp:cNvSpPr/>
      </dsp:nvSpPr>
      <dsp:spPr>
        <a:xfrm>
          <a:off x="3323664" y="834988"/>
          <a:ext cx="643158" cy="91440"/>
        </a:xfrm>
        <a:custGeom>
          <a:avLst/>
          <a:gdLst/>
          <a:ahLst/>
          <a:cxnLst/>
          <a:rect l="0" t="0" r="0" b="0"/>
          <a:pathLst>
            <a:path>
              <a:moveTo>
                <a:pt x="0" y="45720"/>
              </a:moveTo>
              <a:lnTo>
                <a:pt x="643158" y="45720"/>
              </a:lnTo>
            </a:path>
          </a:pathLst>
        </a:custGeom>
        <a:noFill/>
        <a:ln w="12700" cap="flat" cmpd="sng" algn="ctr">
          <a:solidFill>
            <a:schemeClr val="accent5">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3628399" y="877339"/>
        <a:ext cx="33687" cy="6737"/>
      </dsp:txXfrm>
    </dsp:sp>
    <dsp:sp modelId="{F8AD5BF8-1DDD-4A11-8BC9-0B383410FCBD}">
      <dsp:nvSpPr>
        <dsp:cNvPr id="0" name=""/>
        <dsp:cNvSpPr/>
      </dsp:nvSpPr>
      <dsp:spPr>
        <a:xfrm>
          <a:off x="396080" y="1893"/>
          <a:ext cx="2929383" cy="1757630"/>
        </a:xfrm>
        <a:prstGeom prst="rect">
          <a:avLst/>
        </a:prstGeom>
        <a:solidFill>
          <a:schemeClr val="accent5">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3542" tIns="150673" rIns="143542" bIns="150673" numCol="1" spcCol="1270" anchor="ctr" anchorCtr="0">
          <a:noAutofit/>
        </a:bodyPr>
        <a:lstStyle/>
        <a:p>
          <a:pPr marL="0" lvl="0" indent="0" algn="ctr" defTabSz="533400">
            <a:lnSpc>
              <a:spcPct val="90000"/>
            </a:lnSpc>
            <a:spcBef>
              <a:spcPct val="0"/>
            </a:spcBef>
            <a:spcAft>
              <a:spcPct val="35000"/>
            </a:spcAft>
            <a:buNone/>
          </a:pPr>
          <a:r>
            <a:rPr lang="en-US" sz="1200" kern="1200" dirty="0" err="1"/>
            <a:t>Cumplir</a:t>
          </a:r>
          <a:r>
            <a:rPr lang="en-US" sz="1200" kern="1200" dirty="0"/>
            <a:t> con </a:t>
          </a:r>
          <a:r>
            <a:rPr lang="en-US" sz="1200" kern="1200" dirty="0" err="1"/>
            <a:t>informacion</a:t>
          </a:r>
          <a:r>
            <a:rPr lang="en-US" sz="1200" kern="1200" dirty="0"/>
            <a:t> de </a:t>
          </a:r>
          <a:r>
            <a:rPr lang="en-US" sz="1200" kern="1200" dirty="0" err="1"/>
            <a:t>formatos</a:t>
          </a:r>
          <a:r>
            <a:rPr lang="en-US" sz="1200" kern="1200" dirty="0"/>
            <a:t> del PIS.</a:t>
          </a:r>
        </a:p>
        <a:p>
          <a:pPr marL="0" lvl="0" indent="0" algn="ctr" defTabSz="533400">
            <a:lnSpc>
              <a:spcPct val="90000"/>
            </a:lnSpc>
            <a:spcBef>
              <a:spcPct val="0"/>
            </a:spcBef>
            <a:spcAft>
              <a:spcPct val="35000"/>
            </a:spcAft>
            <a:buNone/>
          </a:pPr>
          <a:r>
            <a:rPr lang="en-US" sz="1200" kern="1200" dirty="0" err="1"/>
            <a:t>Certificados</a:t>
          </a:r>
          <a:endParaRPr lang="en-US" sz="1200" kern="1200" dirty="0"/>
        </a:p>
        <a:p>
          <a:pPr marL="0" lvl="0" indent="0" algn="ctr" defTabSz="533400">
            <a:lnSpc>
              <a:spcPct val="90000"/>
            </a:lnSpc>
            <a:spcBef>
              <a:spcPct val="0"/>
            </a:spcBef>
            <a:spcAft>
              <a:spcPct val="35000"/>
            </a:spcAft>
            <a:buNone/>
          </a:pPr>
          <a:r>
            <a:rPr lang="en-US" sz="1200" kern="1200" dirty="0" err="1"/>
            <a:t>Tripulacion</a:t>
          </a:r>
          <a:r>
            <a:rPr lang="en-US" sz="1200" kern="1200" dirty="0"/>
            <a:t>.</a:t>
          </a:r>
        </a:p>
        <a:p>
          <a:pPr marL="0" lvl="0" indent="0" algn="ctr" defTabSz="533400">
            <a:lnSpc>
              <a:spcPct val="90000"/>
            </a:lnSpc>
            <a:spcBef>
              <a:spcPct val="0"/>
            </a:spcBef>
            <a:spcAft>
              <a:spcPct val="35000"/>
            </a:spcAft>
            <a:buNone/>
          </a:pPr>
          <a:r>
            <a:rPr lang="en-US" sz="1200" kern="1200" dirty="0"/>
            <a:t>Estado rector del Puerto</a:t>
          </a:r>
        </a:p>
        <a:p>
          <a:pPr marL="0" lvl="0" indent="0" algn="ctr" defTabSz="533400">
            <a:lnSpc>
              <a:spcPct val="90000"/>
            </a:lnSpc>
            <a:spcBef>
              <a:spcPct val="0"/>
            </a:spcBef>
            <a:spcAft>
              <a:spcPct val="35000"/>
            </a:spcAft>
            <a:buNone/>
          </a:pPr>
          <a:r>
            <a:rPr lang="en-US" sz="1200" kern="1200" dirty="0"/>
            <a:t>Tipo de </a:t>
          </a:r>
          <a:r>
            <a:rPr lang="en-US" sz="1200" kern="1200" dirty="0" err="1"/>
            <a:t>operaciones</a:t>
          </a:r>
          <a:r>
            <a:rPr lang="en-US" sz="1200" kern="1200" dirty="0"/>
            <a:t> a </a:t>
          </a:r>
          <a:r>
            <a:rPr lang="en-US" sz="1200" kern="1200" dirty="0" err="1"/>
            <a:t>relizar</a:t>
          </a:r>
          <a:r>
            <a:rPr lang="en-US" sz="1200" kern="1200" dirty="0"/>
            <a:t> </a:t>
          </a:r>
          <a:r>
            <a:rPr lang="en-US" sz="1200" kern="1200" dirty="0" err="1"/>
            <a:t>en</a:t>
          </a:r>
          <a:r>
            <a:rPr lang="en-US" sz="1200" kern="1200" dirty="0"/>
            <a:t> </a:t>
          </a:r>
          <a:r>
            <a:rPr lang="en-US" sz="1200" kern="1200" dirty="0" err="1"/>
            <a:t>el</a:t>
          </a:r>
          <a:r>
            <a:rPr lang="en-US" sz="1200" kern="1200" dirty="0"/>
            <a:t> </a:t>
          </a:r>
          <a:r>
            <a:rPr lang="en-US" sz="1200" kern="1200" dirty="0" err="1"/>
            <a:t>puerto</a:t>
          </a:r>
          <a:endParaRPr lang="en-US" sz="1200" kern="1200" dirty="0"/>
        </a:p>
      </dsp:txBody>
      <dsp:txXfrm>
        <a:off x="396080" y="1893"/>
        <a:ext cx="2929383" cy="1757630"/>
      </dsp:txXfrm>
    </dsp:sp>
    <dsp:sp modelId="{DAF3451D-EE77-465A-AB11-91FF9B09B59D}">
      <dsp:nvSpPr>
        <dsp:cNvPr id="0" name=""/>
        <dsp:cNvSpPr/>
      </dsp:nvSpPr>
      <dsp:spPr>
        <a:xfrm>
          <a:off x="6926806" y="834988"/>
          <a:ext cx="643158" cy="91440"/>
        </a:xfrm>
        <a:custGeom>
          <a:avLst/>
          <a:gdLst/>
          <a:ahLst/>
          <a:cxnLst/>
          <a:rect l="0" t="0" r="0" b="0"/>
          <a:pathLst>
            <a:path>
              <a:moveTo>
                <a:pt x="0" y="45720"/>
              </a:moveTo>
              <a:lnTo>
                <a:pt x="643158" y="45720"/>
              </a:lnTo>
            </a:path>
          </a:pathLst>
        </a:custGeom>
        <a:noFill/>
        <a:ln w="12700" cap="flat" cmpd="sng" algn="ctr">
          <a:solidFill>
            <a:schemeClr val="accent5">
              <a:hueOff val="-6076075"/>
              <a:satOff val="-413"/>
              <a:lumOff val="981"/>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7231541" y="877339"/>
        <a:ext cx="33687" cy="6737"/>
      </dsp:txXfrm>
    </dsp:sp>
    <dsp:sp modelId="{CC239240-6534-43DC-A606-1A9649511D3E}">
      <dsp:nvSpPr>
        <dsp:cNvPr id="0" name=""/>
        <dsp:cNvSpPr/>
      </dsp:nvSpPr>
      <dsp:spPr>
        <a:xfrm>
          <a:off x="3999222" y="1893"/>
          <a:ext cx="2929383" cy="1757630"/>
        </a:xfrm>
        <a:prstGeom prst="rect">
          <a:avLst/>
        </a:prstGeom>
        <a:solidFill>
          <a:schemeClr val="accent5">
            <a:hueOff val="-4050717"/>
            <a:satOff val="-275"/>
            <a:lumOff val="654"/>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3542" tIns="150673" rIns="143542" bIns="150673" numCol="1" spcCol="1270" anchor="ctr" anchorCtr="0">
          <a:noAutofit/>
        </a:bodyPr>
        <a:lstStyle/>
        <a:p>
          <a:pPr marL="0" lvl="0" indent="0" algn="ctr" defTabSz="533400">
            <a:lnSpc>
              <a:spcPct val="90000"/>
            </a:lnSpc>
            <a:spcBef>
              <a:spcPct val="0"/>
            </a:spcBef>
            <a:spcAft>
              <a:spcPct val="35000"/>
            </a:spcAft>
            <a:buNone/>
          </a:pPr>
          <a:r>
            <a:rPr lang="es-MX" sz="1200" kern="1200" dirty="0"/>
            <a:t>Autorización de la autoridad marítima para el arribo</a:t>
          </a:r>
          <a:endParaRPr lang="en-US" sz="1200" kern="1200" dirty="0"/>
        </a:p>
      </dsp:txBody>
      <dsp:txXfrm>
        <a:off x="3999222" y="1893"/>
        <a:ext cx="2929383" cy="1757630"/>
      </dsp:txXfrm>
    </dsp:sp>
    <dsp:sp modelId="{AEE46EB0-73FE-43FB-B517-59E38ED9DBED}">
      <dsp:nvSpPr>
        <dsp:cNvPr id="0" name=""/>
        <dsp:cNvSpPr/>
      </dsp:nvSpPr>
      <dsp:spPr>
        <a:xfrm>
          <a:off x="1870615" y="1757723"/>
          <a:ext cx="7196441" cy="645051"/>
        </a:xfrm>
        <a:custGeom>
          <a:avLst/>
          <a:gdLst/>
          <a:ahLst/>
          <a:cxnLst/>
          <a:rect l="0" t="0" r="0" b="0"/>
          <a:pathLst>
            <a:path>
              <a:moveTo>
                <a:pt x="7196441" y="0"/>
              </a:moveTo>
              <a:lnTo>
                <a:pt x="7196441" y="339625"/>
              </a:lnTo>
              <a:lnTo>
                <a:pt x="0" y="339625"/>
              </a:lnTo>
              <a:lnTo>
                <a:pt x="0" y="645051"/>
              </a:lnTo>
            </a:path>
          </a:pathLst>
        </a:custGeom>
        <a:noFill/>
        <a:ln w="12700" cap="flat" cmpd="sng" algn="ctr">
          <a:solidFill>
            <a:schemeClr val="accent5">
              <a:hueOff val="-12152150"/>
              <a:satOff val="-826"/>
              <a:lumOff val="1961"/>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5288133" y="2076880"/>
        <a:ext cx="361404" cy="6737"/>
      </dsp:txXfrm>
    </dsp:sp>
    <dsp:sp modelId="{322EAF11-CBF1-429B-85BF-D13A62EAC075}">
      <dsp:nvSpPr>
        <dsp:cNvPr id="0" name=""/>
        <dsp:cNvSpPr/>
      </dsp:nvSpPr>
      <dsp:spPr>
        <a:xfrm>
          <a:off x="7602364" y="1893"/>
          <a:ext cx="2929383" cy="1757630"/>
        </a:xfrm>
        <a:prstGeom prst="rect">
          <a:avLst/>
        </a:prstGeom>
        <a:solidFill>
          <a:schemeClr val="accent5">
            <a:hueOff val="-8101434"/>
            <a:satOff val="-551"/>
            <a:lumOff val="1307"/>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3542" tIns="150673" rIns="143542" bIns="150673" numCol="1" spcCol="1270" anchor="ctr" anchorCtr="0">
          <a:noAutofit/>
        </a:bodyPr>
        <a:lstStyle/>
        <a:p>
          <a:pPr marL="0" lvl="0" indent="0" algn="ctr" defTabSz="533400">
            <a:lnSpc>
              <a:spcPct val="90000"/>
            </a:lnSpc>
            <a:spcBef>
              <a:spcPct val="0"/>
            </a:spcBef>
            <a:spcAft>
              <a:spcPct val="35000"/>
            </a:spcAft>
            <a:buNone/>
          </a:pPr>
          <a:r>
            <a:rPr lang="es-MX" sz="1200" kern="1200" dirty="0"/>
            <a:t>Seguimiento del Centro de Control de trafico marítimo en las ultimas horas previas al arribo.</a:t>
          </a:r>
        </a:p>
        <a:p>
          <a:pPr marL="0" lvl="0" indent="0" algn="ctr" defTabSz="533400">
            <a:lnSpc>
              <a:spcPct val="90000"/>
            </a:lnSpc>
            <a:spcBef>
              <a:spcPct val="0"/>
            </a:spcBef>
            <a:spcAft>
              <a:spcPct val="35000"/>
            </a:spcAft>
            <a:buNone/>
          </a:pPr>
          <a:r>
            <a:rPr lang="es-MX" sz="1200" kern="1200" dirty="0"/>
            <a:t>Calados</a:t>
          </a:r>
        </a:p>
        <a:p>
          <a:pPr marL="0" lvl="0" indent="0" algn="ctr" defTabSz="533400">
            <a:lnSpc>
              <a:spcPct val="90000"/>
            </a:lnSpc>
            <a:spcBef>
              <a:spcPct val="0"/>
            </a:spcBef>
            <a:spcAft>
              <a:spcPct val="35000"/>
            </a:spcAft>
            <a:buNone/>
          </a:pPr>
          <a:r>
            <a:rPr lang="es-MX" sz="1200" kern="1200" dirty="0"/>
            <a:t>Condición de los equipos de navegación, maquina principal.</a:t>
          </a:r>
          <a:endParaRPr lang="en-US" sz="1200" kern="1200" dirty="0"/>
        </a:p>
      </dsp:txBody>
      <dsp:txXfrm>
        <a:off x="7602364" y="1893"/>
        <a:ext cx="2929383" cy="1757630"/>
      </dsp:txXfrm>
    </dsp:sp>
    <dsp:sp modelId="{F1593294-A6B5-4E07-8834-493618F8E382}">
      <dsp:nvSpPr>
        <dsp:cNvPr id="0" name=""/>
        <dsp:cNvSpPr/>
      </dsp:nvSpPr>
      <dsp:spPr>
        <a:xfrm>
          <a:off x="405923" y="2435174"/>
          <a:ext cx="2929383" cy="1757630"/>
        </a:xfrm>
        <a:prstGeom prst="rect">
          <a:avLst/>
        </a:prstGeom>
        <a:solidFill>
          <a:schemeClr val="accent5">
            <a:hueOff val="-12152150"/>
            <a:satOff val="-826"/>
            <a:lumOff val="1961"/>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3542" tIns="150673" rIns="143542" bIns="150673" numCol="1" spcCol="1270" anchor="ctr" anchorCtr="0">
          <a:noAutofit/>
        </a:bodyPr>
        <a:lstStyle/>
        <a:p>
          <a:pPr marL="0" lvl="0" indent="0" algn="ctr" defTabSz="533400">
            <a:lnSpc>
              <a:spcPct val="90000"/>
            </a:lnSpc>
            <a:spcBef>
              <a:spcPct val="0"/>
            </a:spcBef>
            <a:spcAft>
              <a:spcPct val="35000"/>
            </a:spcAft>
            <a:buNone/>
          </a:pPr>
          <a:r>
            <a:rPr lang="en-US" sz="1200" kern="1200" dirty="0" err="1"/>
            <a:t>Maniobra</a:t>
          </a:r>
          <a:r>
            <a:rPr lang="en-US" sz="1200" kern="1200" dirty="0"/>
            <a:t> de </a:t>
          </a:r>
          <a:r>
            <a:rPr lang="en-US" sz="1200" kern="1200" dirty="0" err="1"/>
            <a:t>atraque</a:t>
          </a:r>
          <a:r>
            <a:rPr lang="en-US" sz="1200" kern="1200" dirty="0"/>
            <a:t> </a:t>
          </a:r>
          <a:r>
            <a:rPr lang="en-US" sz="1200" kern="1200" dirty="0" err="1"/>
            <a:t>por</a:t>
          </a:r>
          <a:r>
            <a:rPr lang="en-US" sz="1200" kern="1200" dirty="0"/>
            <a:t> </a:t>
          </a:r>
          <a:r>
            <a:rPr lang="en-US" sz="1200" kern="1200" dirty="0" err="1"/>
            <a:t>los</a:t>
          </a:r>
          <a:r>
            <a:rPr lang="en-US" sz="1200" kern="1200" dirty="0"/>
            <a:t> </a:t>
          </a:r>
          <a:r>
            <a:rPr lang="en-US" sz="1200" kern="1200" dirty="0" err="1"/>
            <a:t>Pilotos</a:t>
          </a:r>
          <a:r>
            <a:rPr lang="en-US" sz="1200" kern="1200" dirty="0"/>
            <a:t> de Puerto </a:t>
          </a:r>
        </a:p>
      </dsp:txBody>
      <dsp:txXfrm>
        <a:off x="405923" y="2435174"/>
        <a:ext cx="2929383" cy="1757630"/>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720E14B-6904-4954-95E1-1923EE32AF46}">
      <dsp:nvSpPr>
        <dsp:cNvPr id="0" name=""/>
        <dsp:cNvSpPr/>
      </dsp:nvSpPr>
      <dsp:spPr>
        <a:xfrm>
          <a:off x="282221" y="368029"/>
          <a:ext cx="1371985" cy="1371985"/>
        </a:xfrm>
        <a:prstGeom prst="ellipse">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CBAF7037-105D-43B5-A537-E2FDEC1BD27C}">
      <dsp:nvSpPr>
        <dsp:cNvPr id="0" name=""/>
        <dsp:cNvSpPr/>
      </dsp:nvSpPr>
      <dsp:spPr>
        <a:xfrm>
          <a:off x="570337" y="656145"/>
          <a:ext cx="795751" cy="795751"/>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905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FCA46F30-C270-481A-8B20-22C93FDE3E3C}">
      <dsp:nvSpPr>
        <dsp:cNvPr id="0" name=""/>
        <dsp:cNvSpPr/>
      </dsp:nvSpPr>
      <dsp:spPr>
        <a:xfrm>
          <a:off x="1948202" y="368029"/>
          <a:ext cx="3233964" cy="137198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755650">
            <a:lnSpc>
              <a:spcPct val="90000"/>
            </a:lnSpc>
            <a:spcBef>
              <a:spcPct val="0"/>
            </a:spcBef>
            <a:spcAft>
              <a:spcPct val="35000"/>
            </a:spcAft>
            <a:buNone/>
          </a:pPr>
          <a:r>
            <a:rPr lang="es-MX" sz="1700" kern="1200"/>
            <a:t>Solo los pilotos de puerto asignados y autorizados pueden prestar el servicio de Pilotaje.</a:t>
          </a:r>
          <a:endParaRPr lang="en-US" sz="1700" kern="1200"/>
        </a:p>
      </dsp:txBody>
      <dsp:txXfrm>
        <a:off x="1948202" y="368029"/>
        <a:ext cx="3233964" cy="1371985"/>
      </dsp:txXfrm>
    </dsp:sp>
    <dsp:sp modelId="{BA34B41C-92AA-486F-8BBC-A4D2942EB85E}">
      <dsp:nvSpPr>
        <dsp:cNvPr id="0" name=""/>
        <dsp:cNvSpPr/>
      </dsp:nvSpPr>
      <dsp:spPr>
        <a:xfrm>
          <a:off x="5745661" y="368029"/>
          <a:ext cx="1371985" cy="1371985"/>
        </a:xfrm>
        <a:prstGeom prst="ellipse">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61B7DCC6-2633-4A72-9437-A0724B5745CB}">
      <dsp:nvSpPr>
        <dsp:cNvPr id="0" name=""/>
        <dsp:cNvSpPr/>
      </dsp:nvSpPr>
      <dsp:spPr>
        <a:xfrm>
          <a:off x="6033778" y="656145"/>
          <a:ext cx="795751" cy="795751"/>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905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99FB9C44-9F10-4134-8077-21CA5CFDC2C2}">
      <dsp:nvSpPr>
        <dsp:cNvPr id="0" name=""/>
        <dsp:cNvSpPr/>
      </dsp:nvSpPr>
      <dsp:spPr>
        <a:xfrm>
          <a:off x="7411643" y="368029"/>
          <a:ext cx="3233964" cy="137198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755650">
            <a:lnSpc>
              <a:spcPct val="90000"/>
            </a:lnSpc>
            <a:spcBef>
              <a:spcPct val="0"/>
            </a:spcBef>
            <a:spcAft>
              <a:spcPct val="35000"/>
            </a:spcAft>
            <a:buNone/>
          </a:pPr>
          <a:r>
            <a:rPr lang="es-MX" sz="1700" kern="1200"/>
            <a:t>El servicio de pilotaje se presta a toda embarcación mayor (500UAB) que arribe o zarpe de un puerto o zona de pilotaje.</a:t>
          </a:r>
          <a:endParaRPr lang="en-US" sz="1700" kern="1200"/>
        </a:p>
      </dsp:txBody>
      <dsp:txXfrm>
        <a:off x="7411643" y="368029"/>
        <a:ext cx="3233964" cy="1371985"/>
      </dsp:txXfrm>
    </dsp:sp>
    <dsp:sp modelId="{C3263BE8-86A4-41AD-B7E9-FA0098689FCE}">
      <dsp:nvSpPr>
        <dsp:cNvPr id="0" name=""/>
        <dsp:cNvSpPr/>
      </dsp:nvSpPr>
      <dsp:spPr>
        <a:xfrm>
          <a:off x="282221" y="2452790"/>
          <a:ext cx="1371985" cy="1371985"/>
        </a:xfrm>
        <a:prstGeom prst="ellipse">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6A81650D-5EA9-44F5-8BF2-CC2E87230759}">
      <dsp:nvSpPr>
        <dsp:cNvPr id="0" name=""/>
        <dsp:cNvSpPr/>
      </dsp:nvSpPr>
      <dsp:spPr>
        <a:xfrm>
          <a:off x="570337" y="2740907"/>
          <a:ext cx="795751" cy="795751"/>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905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B11898E8-2751-4EA9-B28B-FDD24762127B}">
      <dsp:nvSpPr>
        <dsp:cNvPr id="0" name=""/>
        <dsp:cNvSpPr/>
      </dsp:nvSpPr>
      <dsp:spPr>
        <a:xfrm>
          <a:off x="1948202" y="2452790"/>
          <a:ext cx="3233964" cy="137198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755650">
            <a:lnSpc>
              <a:spcPct val="90000"/>
            </a:lnSpc>
            <a:spcBef>
              <a:spcPct val="0"/>
            </a:spcBef>
            <a:spcAft>
              <a:spcPct val="35000"/>
            </a:spcAft>
            <a:buNone/>
          </a:pPr>
          <a:r>
            <a:rPr lang="es-MX" sz="1700" kern="1200"/>
            <a:t>Corresponde solo a los pilotos de puerto tomar decisiones técnicas tendientes a la navegación, la vida humana en el mar, así como la protección del medio ambiente.</a:t>
          </a:r>
          <a:endParaRPr lang="en-US" sz="1700" kern="1200"/>
        </a:p>
      </dsp:txBody>
      <dsp:txXfrm>
        <a:off x="1948202" y="2452790"/>
        <a:ext cx="3233964" cy="1371985"/>
      </dsp:txXfrm>
    </dsp:sp>
    <dsp:sp modelId="{DF3F5462-0E4E-4A68-AF6C-194B4DDB2F34}">
      <dsp:nvSpPr>
        <dsp:cNvPr id="0" name=""/>
        <dsp:cNvSpPr/>
      </dsp:nvSpPr>
      <dsp:spPr>
        <a:xfrm>
          <a:off x="5745661" y="2452790"/>
          <a:ext cx="1371985" cy="1371985"/>
        </a:xfrm>
        <a:prstGeom prst="ellipse">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F7425CC1-99E9-440A-8B05-C3571E920F37}">
      <dsp:nvSpPr>
        <dsp:cNvPr id="0" name=""/>
        <dsp:cNvSpPr/>
      </dsp:nvSpPr>
      <dsp:spPr>
        <a:xfrm>
          <a:off x="6033778" y="2740907"/>
          <a:ext cx="795751" cy="795751"/>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905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C761DAD7-57B8-459D-9E12-6AD7E9982517}">
      <dsp:nvSpPr>
        <dsp:cNvPr id="0" name=""/>
        <dsp:cNvSpPr/>
      </dsp:nvSpPr>
      <dsp:spPr>
        <a:xfrm>
          <a:off x="7411643" y="2452790"/>
          <a:ext cx="3233964" cy="137198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755650">
            <a:lnSpc>
              <a:spcPct val="90000"/>
            </a:lnSpc>
            <a:spcBef>
              <a:spcPct val="0"/>
            </a:spcBef>
            <a:spcAft>
              <a:spcPct val="35000"/>
            </a:spcAft>
            <a:buNone/>
          </a:pPr>
          <a:r>
            <a:rPr lang="es-MX" sz="1700" kern="1200"/>
            <a:t>El servicio de pilotaje se presta de forma continua, permanente, regular y por turnos durante todo el año </a:t>
          </a:r>
          <a:endParaRPr lang="en-US" sz="1700" kern="1200"/>
        </a:p>
      </dsp:txBody>
      <dsp:txXfrm>
        <a:off x="7411643" y="2452790"/>
        <a:ext cx="3233964" cy="1371985"/>
      </dsp:txXfrm>
    </dsp:sp>
  </dsp:spTree>
</dsp:drawing>
</file>

<file path=ppt/diagrams/layout1.xml><?xml version="1.0" encoding="utf-8"?>
<dgm:layoutDef xmlns:dgm="http://schemas.openxmlformats.org/drawingml/2006/diagram" xmlns:a="http://schemas.openxmlformats.org/drawingml/2006/main" uniqueId="urn:microsoft.com/office/officeart/2016/7/layout/LinearArrowProcessNumbered">
  <dgm:title val="Linear Arrow Process Numbered"/>
  <dgm:desc val="Used to show a progression; a timeline; sequential steps in a task, process, or workflow; or to emphasize movement or direction. Automatic numbers have been introduced to show the steps of the process which appears in a circle. Level 1 and Level 2 text appear in a shape called UpArrowCallout. Also the nodes are connected by an arrow like shape emphasizing the process nature."/>
  <dgm:catLst>
    <dgm:cat type="process" pri="5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101" type="sibTrans" cxnId="4">
          <dgm:prSet phldrT="1"/>
          <dgm:t>
            <a:bodyPr/>
            <a:lstStyle/>
            <a:p>
              <a:r>
                <a:t>1</a:t>
              </a:r>
            </a:p>
          </dgm:t>
        </dgm:pt>
        <dgm:pt modelId="201" type="sibTrans" cxnId="5">
          <dgm:prSet phldrT="2"/>
          <dgm:t>
            <a:bodyPr/>
            <a:lstStyle/>
            <a:p>
              <a:r>
                <a:t>2</a:t>
              </a:r>
            </a:p>
          </dgm:t>
        </dgm:pt>
        <dgm:pt modelId="301" type="sibTrans" cxnId="6">
          <dgm:prSet phldrT="3"/>
          <dgm:t>
            <a:bodyPr/>
            <a:lstStyle/>
            <a:p>
              <a:r>
                <a:t>3</a:t>
              </a:r>
            </a:p>
          </dgm:t>
        </dgm:pt>
      </dgm:ptLst>
      <dgm:cxnLst>
        <dgm:cxn modelId="4" srcId="0" destId="1" srcOrd="0" destOrd="0" sibTransId="101"/>
        <dgm:cxn modelId="5" srcId="0" destId="2" srcOrd="1" destOrd="0" sibTransId="201"/>
        <dgm:cxn modelId="6" srcId="0" destId="3" srcOrd="3" destOrd="0" sibTransId="301"/>
        <dgm:cxn modelId="13" srcId="1" destId="11" srcOrd="0" destOrd="0"/>
        <dgm:cxn modelId="23" srcId="2" destId="21" srcOrd="0" destOrd="0"/>
        <dgm:cxn modelId="33" srcId="3" destId="31" srcOrd="0" destOrd="0"/>
      </dgm:cxnLst>
      <dgm:bg/>
      <dgm:whole/>
    </dgm:dataModel>
  </dgm:sampData>
  <dgm:style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L"/>
      <dgm:param type="nodeVertAlign" val="t"/>
    </dgm:alg>
    <dgm:shape xmlns:r="http://schemas.openxmlformats.org/officeDocument/2006/relationships" r:blip="">
      <dgm:adjLst/>
    </dgm:shape>
    <dgm:presOf/>
    <dgm:constrLst>
      <dgm:constr type="w" for="ch" forName="compositeNode" refType="w"/>
      <dgm:constr type="h" for="ch" forName="compositeNode" op="equ"/>
      <dgm:constr type="w" for="ch" forName="sibTransComposite" refType="w" refFor="ch" refForName="compositeNode" fact="0"/>
      <dgm:constr type="w" for="des" forName="parTx"/>
      <dgm:constr type="h" for="des" forName="parTx" op="equ"/>
      <dgm:constr type="h" for="des" forName="parSh" op="equ"/>
      <dgm:constr type="w" for="des" forName="nodeText"/>
      <dgm:constr type="h" for="des" forName="nodeText" op="equ"/>
      <dgm:constr type="w" for="des" forName="parSh"/>
      <dgm:constr type="w" for="des" forName="parSh" op="equ"/>
      <dgm:constr type="primFontSz" for="des" forName="parTx" val="26"/>
      <dgm:constr type="primFontSz" for="des" forName="parTx" op="equ"/>
      <dgm:constr type="primFontSz" for="des" forName="parSh" op="equ"/>
      <dgm:constr type="primFontSz" for="des" forName="nodeText" op="equ"/>
      <dgm:constr type="secFontSz" for="des" forName="nodeText" op="equ"/>
      <dgm:constr type="primFontSz" for="des" forName="sibTransNodeCircle" op="equ"/>
      <dgm:constr type="h" for="des" forName="sibTransNodeCircle" op="equ"/>
      <dgm:constr type="w" for="des" forName="sibTransNodeCircle" op="equ"/>
      <dgm:constr type="h" for="des" forName="parTx" refType="primFontSz" refFor="des" refForName="parTx" fact="1.5"/>
      <dgm:constr type="h" for="ch" forName="compositeNode" refType="h"/>
      <dgm:constr type="h" for="des" forName="parSh" refType="w"/>
      <dgm:constr type="h" for="des" forName="nodeText" refType="primFontSz" refFor="des" refForName="parTx" fact="2.1"/>
      <dgm:constr type="h" for="des" forName="parSh" refType="h" refFor="des" refForName="parTx" op="lte" fact="1.2"/>
      <dgm:constr type="h" for="des" forName="parSh" refType="h" refFor="des" refForName="parTx" op="gte" fact="1.2"/>
    </dgm:constrLst>
    <dgm:ruleLst>
      <dgm:rule type="primFontSz" for="des" forName="parSh" val="5" fact="NaN" max="NaN"/>
    </dgm:ruleLst>
    <dgm:forEach name="Name3" axis="ch" ptType="node">
      <dgm:layoutNode name="compositeNode">
        <dgm:alg type="composite"/>
        <dgm:shape xmlns:r="http://schemas.openxmlformats.org/officeDocument/2006/relationships" r:blip="">
          <dgm:adjLst/>
        </dgm:shape>
        <dgm:presOf/>
        <dgm:choose name="Name004">
          <dgm:if name="Name5" axis="self" ptType="node" func="cnt" op="equ" val="0">
            <dgm:constrLst>
              <dgm:constr type="w" for="ch" forName="parTx" refType="w"/>
              <dgm:constr type="w" for="ch" forName="parSh" refType="w" refFor="ch" refForName="parTx"/>
              <dgm:constr type="w" for="ch" forName="nodeText" refType="w" refFor="ch" refForName="parTx"/>
              <dgm:constr type="t" for="ch" forName="nodeText" refType="b" refFor="ch" refForName="parSh"/>
            </dgm:constrLst>
          </dgm:if>
          <dgm:else name="Name6">
            <dgm:constrLst>
              <dgm:constr type="w" for="ch" forName="parTx" refType="w"/>
              <dgm:constr type="w" for="ch" forName="parSh" refType="w" refFor="ch" refForName="parTx"/>
              <dgm:constr type="w" for="ch" forName="nodeText" refType="w" refFor="ch" refForName="parTx" fact="0.9"/>
              <dgm:constr type="t" for="ch" forName="nodeText" refType="b" refFor="ch" refForName="parSh"/>
            </dgm:constrLst>
          </dgm:else>
        </dgm:choose>
        <dgm:ruleLst>
          <dgm:rule type="h" val="INF" fact="NaN" max="NaN"/>
        </dgm:ruleLst>
        <dgm:layoutNode name="parTx">
          <dgm:varLst>
            <dgm:chMax val="0"/>
            <dgm:chPref val="0"/>
            <dgm:bulletEnabled val="1"/>
          </dgm:varLst>
          <dgm:alg type="tx"/>
          <dgm:shape xmlns:r="http://schemas.openxmlformats.org/officeDocument/2006/relationships" type="rect" r:blip="" zOrderOff="1" hideGeom="1">
            <dgm:adjLst/>
          </dgm:shape>
          <dgm:presOf/>
          <dgm:constrLst>
            <dgm:constr type="h" refType="w" op="lte" fact="0.4"/>
            <dgm:constr type="h"/>
          </dgm:constrLst>
          <dgm:ruleLst>
            <dgm:rule type="h" val="INF" fact="NaN" max="NaN"/>
          </dgm:ruleLst>
        </dgm:layoutNode>
        <dgm:layoutNode name="parSh">
          <dgm:alg type="composite"/>
          <dgm:shape xmlns:r="http://schemas.openxmlformats.org/officeDocument/2006/relationships" r:blip="">
            <dgm:adjLst/>
          </dgm:shape>
          <dgm:presOf axis="self" ptType="node"/>
          <dgm:choose name="casesForFirstAndLastNode">
            <dgm:if name="ifFirstNode" axis="self" ptType="node" func="pos" op="equ" val="1">
              <dgm:choose name="removeLineWhenOnlyOneNode">
                <dgm:if name="ifOnlyOneNode" axis="followSib" ptType="node" func="cnt" op="equ" val="0">
                  <dgm:constrLst>
                    <dgm:constr type="h"/>
                    <dgm:constr type="h" for="ch" forName="lineNode" val="0.002"/>
                    <dgm:constr type="w" for="ch" forName="lineNode" refType="w" fact="0"/>
                    <dgm:constr type="w" for="ch" forName="lineArrowNode" refType="w" fact="0"/>
                    <dgm:constr type="h" for="ch" forName="lineArrowNode" refType="h" fact="0"/>
                    <dgm:constr type="ctrY" for="ch" forName="lineNode" refType="ctrY" refFor="ch" refForName="sibTransNodeCircle"/>
                    <dgm:constr type="h" for="ch" forName="sibTransNodeCircle" refType="h" fact="0.9"/>
                    <dgm:constr type="w" for="ch" forName="sibTransNodeCircle" refType="h" refFor="ch" refForName="sibTransNodeCircle"/>
                    <dgm:constr type="ctrX" for="ch" forName="sibTransNodeCircle" refType="w" fact="0.45"/>
                    <dgm:constr type="ctrY" for="ch" forName="sibTransNodeCircle" refType="h" fact="0.25"/>
                    <dgm:constr type="t" for="ch" forName="spacerBetweenCircleAndCallout" refType="b" refFor="ch" refForName="sibTransNodeCircle"/>
                    <dgm:constr type="h" for="ch" forName="spacerBetweenCircleAndCallout" val="4.6"/>
                  </dgm:constrLst>
                </dgm:if>
                <dgm:else name="ifMoreThanOneNode">
                  <dgm:constrLst>
                    <dgm:constr type="h"/>
                    <dgm:constr type="h" for="ch" forName="lineNode" val="0.002"/>
                    <dgm:constr type="w" for="ch" forName="lineNode" refType="w" fact="0.4"/>
                    <dgm:constr type="l" for="ch" forName="lineNode" refType="w" fact="0.5"/>
                    <dgm:constr type="w" for="ch" forName="lineArrowNode" refType="w" fact="0.046"/>
                    <dgm:constr type="h" for="ch" forName="lineArrowNode" refType="h" fact="0.18"/>
                    <dgm:constr type="l" for="ch" forName="lineArrowNode" refType="w" fact="0.924"/>
                    <dgm:constr type="t" for="ch" forName="lineArrowNode" refType="h" fact="0.18"/>
                    <dgm:constr type="ctrY" for="ch" forName="lineNode" refType="ctrY" refFor="ch" refForName="sibTransNodeCircle"/>
                    <dgm:constr type="h" for="ch" forName="sibTransNodeCircle" refType="h" fact="0.9"/>
                    <dgm:constr type="w" for="ch" forName="sibTransNodeCircle" refType="h" refFor="ch" refForName="sibTransNodeCircle"/>
                    <dgm:constr type="ctrX" for="ch" forName="sibTransNodeCircle" refType="w" fact="0.45"/>
                    <dgm:constr type="ctrY" for="ch" forName="sibTransNodeCircle" refType="h" fact="0.25"/>
                    <dgm:constr type="t" for="ch" forName="spacerBetweenCircleAndCallout" refType="b" refFor="ch" refForName="sibTransNodeCircle"/>
                    <dgm:constr type="h" for="ch" forName="spacerBetweenCircleAndCallout" val="4.6"/>
                  </dgm:constrLst>
                </dgm:else>
              </dgm:choose>
            </dgm:if>
            <dgm:if name="ifLastNode" axis="self" ptType="node" func="revPos" op="equ" val="1">
              <dgm:constrLst>
                <dgm:constr type="h"/>
                <dgm:constr type="h" for="ch" forName="lineNode" val="0.002"/>
                <dgm:constr type="w" for="ch" forName="lineNode" refType="w" fact="0.45"/>
                <dgm:constr type="w" for="ch" forName="lineArrowNode" refType="w" fact="0"/>
                <dgm:constr type="h" for="ch" forName="lineArrowNode" refType="h" fact="0"/>
                <dgm:constr type="ctrY" for="ch" forName="lineNode" refType="ctrY" refFor="ch" refForName="sibTransNodeCircle"/>
                <dgm:constr type="h" for="ch" forName="sibTransNodeCircle" refType="h"/>
                <dgm:constr type="w" for="ch" forName="sibTransNodeCircle" refType="h" refFor="ch" refForName="sibTransNodeCircle"/>
                <dgm:constr type="ctrX" for="ch" forName="sibTransNodeCircle" refType="w" fact="0.45"/>
                <dgm:constr type="ctrY" for="ch" forName="sibTransNodeCircle" refType="h" fact="0.25"/>
                <dgm:constr type="t" for="ch" forName="spacerBetweenCircleAndCallout" refType="b" refFor="ch" refForName="sibTransNodeCircle"/>
                <dgm:constr type="h" for="ch" forName="spacerBetweenCircleAndCallout" val="4.6"/>
              </dgm:constrLst>
            </dgm:if>
            <dgm:else name="allOtherNodes">
              <dgm:constrLst>
                <dgm:constr type="h"/>
                <dgm:constr type="h" for="ch" forName="lineNode" val="0.002"/>
                <dgm:constr type="w" for="ch" forName="lineNode" refType="w" fact="0.9"/>
                <dgm:constr type="w" for="ch" forName="lineArrowNode" refType="w" fact="0.046"/>
                <dgm:constr type="h" for="ch" forName="lineArrowNode" refType="h" fact="0.18"/>
                <dgm:constr type="l" for="ch" forName="lineArrowNode" refType="w" fact="0.924"/>
                <dgm:constr type="t" for="ch" forName="lineArrowNode" refType="h" fact="0.18"/>
                <dgm:constr type="ctrY" for="ch" forName="lineNode" refType="ctrY" refFor="ch" refForName="sibTransNodeCircle"/>
                <dgm:constr type="h" for="ch" forName="sibTransNodeCircle" refType="h" fact="0.9"/>
                <dgm:constr type="w" for="ch" forName="sibTransNodeCircle" refType="h" refFor="ch" refForName="sibTransNodeCircle"/>
                <dgm:constr type="ctrX" for="ch" forName="sibTransNodeCircle" refType="w" fact="0.45"/>
                <dgm:constr type="ctrY" for="ch" forName="sibTransNodeCircle" refType="h" fact="0.25"/>
                <dgm:constr type="t" for="ch" forName="spacerBetweenCircleAndCallout" refType="b" refFor="ch" refForName="sibTransNodeCircle"/>
                <dgm:constr type="h" for="ch" forName="spacerBetweenCircleAndCallout" val="4.6"/>
              </dgm:constrLst>
            </dgm:else>
          </dgm:choose>
          <dgm:layoutNode name="lineNode" styleLbl="alignAccFollowNode1">
            <dgm:alg type="sp"/>
            <dgm:shape xmlns:r="http://schemas.openxmlformats.org/officeDocument/2006/relationships" type="rect" r:blip="">
              <dgm:adjLst/>
            </dgm:shape>
            <dgm:presOf/>
            <dgm:constrLst/>
            <dgm:ruleLst/>
          </dgm:layoutNode>
          <dgm:layoutNode name="lineArrowNode" styleLbl="alignAccFollowNode1">
            <dgm:alg type="sp"/>
            <dgm:shape xmlns:r="http://schemas.openxmlformats.org/officeDocument/2006/relationships" type="chevron" r:blip="">
              <dgm:adjLst>
                <dgm:adj idx="1" val="0.9"/>
              </dgm:adjLst>
            </dgm:shape>
            <dgm:presOf/>
            <dgm:ruleLst/>
          </dgm:layoutNode>
          <dgm:forEach name="Name19" axis="followSib" ptType="sibTrans" hideLastTrans="0" cnt="1">
            <dgm:layoutNode name="sibTransNodeCircle" styleLbl="alignNode1">
              <dgm:varLst>
                <dgm:chMax val="0"/>
                <dgm:bulletEnabled/>
              </dgm:varLst>
              <dgm:presOf axis="self" ptType="sibTrans"/>
              <dgm:alg type="tx">
                <dgm:param type="txAnchorVert" val="mid"/>
                <dgm:param type="txAnchorHorzCh" val="ctr"/>
                <dgm:param type="parTxRTLAlign" val="l"/>
              </dgm:alg>
              <dgm:shape xmlns:r="http://schemas.openxmlformats.org/officeDocument/2006/relationships" type="ellipse" r:blip="">
                <dgm:adjLst/>
              </dgm:shape>
              <dgm:constrLst>
                <dgm:constr type="w" refType="h" op="equ"/>
                <dgm:constr type="primFontSz" val="60"/>
                <dgm:constr type="tMarg" refType="w" fact="0.11"/>
                <dgm:constr type="lMarg" refType="w" fact="0.11"/>
                <dgm:constr type="rMarg" refType="w" fact="0.11"/>
                <dgm:constr type="bMarg" refType="w" fact="0.11"/>
              </dgm:constrLst>
              <dgm:ruleLst>
                <dgm:rule type="primFontSz" val="14" fact="NaN" max="NaN"/>
              </dgm:ruleLst>
            </dgm:layoutNode>
            <dgm:layoutNode name="spacerBetweenCircleAndCallout">
              <dgm:varLst/>
              <dgm:presOf/>
              <dgm:alg type="sp"/>
              <dgm:shape xmlns:r="http://schemas.openxmlformats.org/officeDocument/2006/relationships" r:blip="">
                <dgm:adjLst/>
              </dgm:shape>
              <dgm:constrLst/>
              <dgm:ruleLst/>
            </dgm:layoutNode>
          </dgm:forEach>
          <dgm:presOf/>
          <dgm:ruleLst/>
        </dgm:layoutNode>
        <dgm:layoutNode name="nodeText" styleLbl="alignAccFollowNode1">
          <dgm:varLst>
            <dgm:bulletEnabled val="1"/>
          </dgm:varLst>
          <dgm:alg type="tx">
            <dgm:param type="parTxLTRAlign" val="l"/>
            <dgm:param type="parTxRTLAlign" val="r"/>
            <dgm:param type="txAnchorVert" val="t"/>
          </dgm:alg>
          <dgm:shape xmlns:r="http://schemas.openxmlformats.org/officeDocument/2006/relationships" type="upArrowCallout" r:blip="">
            <dgm:adjLst>
              <dgm:adj idx="1" val="0.5"/>
              <dgm:adj idx="2" val="0.2"/>
              <dgm:adj idx="3" val="0.2"/>
              <dgm:adj idx="4" val="1"/>
            </dgm:adjLst>
          </dgm:shape>
          <dgm:presOf axis="desOrSelf" ptType="node"/>
          <dgm:constrLst>
            <dgm:constr type="secFontSz" val="16"/>
            <dgm:constr type="primFontSz" val="26"/>
            <dgm:constr type="h"/>
            <dgm:constr type="tMarg" val="13"/>
            <dgm:constr type="lMarg" refType="w" fact="0.2236"/>
            <dgm:constr type="rMarg" refType="w" fact="0.2236"/>
            <dgm:constr type="bMarg" val="13"/>
          </dgm:constrLst>
          <dgm:ruleLst>
            <dgm:rule type="secFontSz" val="11" fact="NaN" max="NaN"/>
            <dgm:rule type="primFontSz" val="11" fact="NaN" max="NaN"/>
            <dgm:rule type="h" val="INF" fact="NaN" max="NaN"/>
          </dgm:ruleLst>
        </dgm:layoutNode>
      </dgm:layoutNode>
      <dgm:forEach name="sibTransForEach" axis="followSib" ptType="sibTrans" cnt="1">
        <dgm:layoutNode name="sibTransComposite" styleLbl="alignAccFollowNode1">
          <dgm:alg type="sp"/>
          <dgm:shape xmlns:r="http://schemas.openxmlformats.org/officeDocument/2006/relationships" r:blip="">
            <dgm:adjLst/>
          </dgm:shape>
          <dgm:ruleLst/>
        </dgm:layoutNode>
        <dgm:ruleLst>
          <dgm:rule type="h" val="INF" fact="NaN" max="NaN"/>
        </dgm:ruleLst>
      </dgm:forEach>
    </dgm:forEach>
  </dgm:layoutNode>
  <dgm:extLst>
    <a:ext uri="{4F341089-5ED1-44EC-B178-C955D00A3D55}">
      <dgm1611:autoBuNodeInfoLst xmlns:dgm1611="http://schemas.microsoft.com/office/drawing/2016/11/diagram">
        <dgm1611:autoBuNodeInfo lvl="1" ptType="sibTrans">
          <dgm1611:buPr prefix="" leadZeros="0">
            <a:buAutoNum type="arabicParenBoth"/>
          </dgm1611:buPr>
        </dgm1611:autoBuNodeInfo>
      </dgm1611:autoBuNodeInfoLst>
    </a:ext>
  </dgm:extLst>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16/7/layout/RepeatingBendingProcessNew">
  <dgm:title val="Repeating Bending Process New"/>
  <dgm:desc val=""/>
  <dgm:catLst>
    <dgm:cat type="process" pri="5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axis="self" func="var" arg="dir" op="equ" val="norm">
        <dgm:alg type="snake">
          <dgm:param type="grDir" val="tL"/>
          <dgm:param type="flowDir" val="row"/>
          <dgm:param type="contDir" val="sameDir"/>
          <dgm:param type="bkpt" val="endCnv"/>
        </dgm:alg>
      </dgm:if>
      <dgm:else name="Name3">
        <dgm:alg type="snake">
          <dgm:param type="grDir" val="tR"/>
          <dgm:param type="flowDir" val="row"/>
          <dgm:param type="contDir" val="same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23"/>
      <dgm:constr type="sp" refType="w" refFor="ch" refForName="sibTrans" op="equ"/>
      <dgm:constr type="userB" for="des" forName="connectorText" refType="sp"/>
      <dgm:constr type="primFontSz" for="ch" ptType="node" op="equ" val="65"/>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ect" r:blip="">
          <dgm:adjLst/>
        </dgm:shape>
        <dgm:presOf axis="desOrSelf" ptType="node"/>
        <dgm:constrLst>
          <dgm:constr type="h" refType="w" fact="0.6"/>
          <dgm:constr type="tMarg" refType="h" fact="0.243"/>
          <dgm:constr type="bMarg" refType="h" fact="0.243"/>
          <dgm:constr type="lMarg" refType="w" fact="0.1389"/>
          <dgm:constr type="rMarg" refType="w" fact="0.1389"/>
        </dgm:constrLst>
        <dgm:ruleLst>
          <dgm:rule type="primFontSz" val="12" fact="NaN" max="NaN"/>
        </dgm:ruleLst>
      </dgm:layoutNode>
      <dgm:forEach name="sibTransForEach" axis="followSib" ptType="sibTrans" cnt="1">
        <dgm:layoutNode name="sibTrans">
          <dgm:choose name="Name4">
            <dgm:if name="Name5" axis="self" func="var" arg="dir" op="equ" val="norm">
              <dgm:alg type="conn">
                <dgm:param type="connRout" val="bend"/>
                <dgm:param type="dim" val="1D"/>
                <dgm:param type="begPts" val="midR bCtr"/>
                <dgm:param type="endPts" val="midL tCtr"/>
              </dgm:alg>
            </dgm:if>
            <dgm:else name="Name6">
              <dgm:alg type="conn">
                <dgm:param type="connRout" val="bend"/>
                <dgm:param type="dim" val="1D"/>
                <dgm:param type="begPts" val="midL bCtr"/>
                <dgm:param type="endPts" val="midR tCtr"/>
              </dgm:alg>
            </dgm:else>
          </dgm:choose>
          <dgm:shape xmlns:r="http://schemas.openxmlformats.org/officeDocument/2006/relationships" type="conn" r:blip="" zOrderOff="-2">
            <dgm:adjLst/>
          </dgm:shape>
          <dgm:presOf axis="self"/>
          <dgm:constrLst>
            <dgm:constr type="begPad" val="-0.05"/>
            <dgm:constr type="endPad" val="0.9"/>
            <dgm:constr type="userA" for="ch" refType="connDist"/>
          </dgm:constrLst>
          <dgm:ruleLst/>
          <dgm:layoutNode name="connectorText">
            <dgm:alg type="tx">
              <dgm:param type="autoTxRot" val="upr"/>
            </dgm:alg>
            <dgm:shape xmlns:r="http://schemas.openxmlformats.org/officeDocument/2006/relationships" type="rect" r:blip="" hideGeom="1">
              <dgm:adjLst/>
            </dgm:shape>
            <dgm:presOf axis="self"/>
            <dgm:constrLst>
              <dgm:constr type="userA"/>
              <dgm:constr type="userB"/>
              <dgm:constr type="w" refType="userA" fact="0.05"/>
              <dgm:constr type="h" refType="userB" fact="0.01"/>
              <dgm:constr type="lMarg" val="1"/>
              <dgm:constr type="rMarg" val="1"/>
              <dgm:constr type="tMarg"/>
              <dgm:constr type="bMarg"/>
            </dgm:constrLst>
            <dgm:ruleLst>
              <dgm:rule type="w" val="NaN" fact="0.6" max="NaN"/>
              <dgm:rule type="h" val="NaN" fact="0.6" max="NaN"/>
              <dgm:rule type="primFontSz" val="5" fact="NaN" max="NaN"/>
            </dgm:ruleLst>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18/2/layout/IconCircleList">
  <dgm:title val="Icon Circle List"/>
  <dgm:desc val="Use to show non-sequential or grouped chunks of information accompanied by related visuals. Circular shapes can hold an icon or small picture and corresponding text box shows Level 1 text. Works best for icons or small pictures with medium-length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alg type="sp"/>
    <dgm:shape xmlns:r="http://schemas.openxmlformats.org/officeDocument/2006/relationships" r:blip="">
      <dgm:adjLst/>
    </dgm:shape>
    <dgm:presOf/>
    <dgm:choose name="Name0">
      <dgm:if name="Name1" axis="ch" ptType="node" func="cnt" op="lte" val="3">
        <dgm:constrLst>
          <dgm:constr type="w" for="ch" forName="container" refType="w"/>
          <dgm:constr type="h" for="ch" forName="container" refType="h" fact="0.4"/>
        </dgm:constrLst>
      </dgm:if>
      <dgm:else name="Name2">
        <dgm:constrLst>
          <dgm:constr type="w" for="ch" forName="container" refType="w"/>
          <dgm:constr type="h" for="ch" forName="container" refType="h"/>
        </dgm:constrLst>
      </dgm:else>
    </dgm:choose>
    <dgm:ruleLst>
      <dgm:rule type="h" for="ch" forName="container" val="INF" fact="NaN" max="NaN"/>
    </dgm:ruleLst>
    <dgm:layoutNode name="container">
      <dgm:varLst>
        <dgm:dir/>
        <dgm:resizeHandles val="exact"/>
      </dgm:varLst>
      <dgm:choose name="Name3">
        <dgm:if name="Name4" axis="self" func="var" arg="dir" op="equ" val="norm">
          <dgm:alg type="snake">
            <dgm:param type="grDir" val="tL"/>
            <dgm:param type="flowDir" val="row"/>
            <dgm:param type="contDir" val="sameDir"/>
          </dgm:alg>
        </dgm:if>
        <dgm:else name="Name5">
          <dgm:alg type="snake">
            <dgm:param type="grDir" val="tR"/>
            <dgm:param type="flowDir" val="row"/>
            <dgm:param type="contDir" val="sameDir"/>
          </dgm:alg>
        </dgm:else>
      </dgm:choose>
      <dgm:shape xmlns:r="http://schemas.openxmlformats.org/officeDocument/2006/relationships" r:blip="">
        <dgm:adjLst/>
      </dgm:shape>
      <dgm:presOf/>
      <dgm:constrLst>
        <dgm:constr type="w" for="ch" forName="compNode" refType="w"/>
        <dgm:constr type="h" for="ch" forName="compNode" refType="w" fact="0.28"/>
        <dgm:constr type="w" for="ch" forName="sibTrans" refType="w" refFor="ch" refForName="compNode" fact="0.115"/>
        <dgm:constr type="sp" refType="h" op="equ" fact="0.17"/>
        <dgm:constr type="primFontSz" for="des" ptType="node" op="equ" val="24"/>
        <dgm:constr type="h" for="des" forName="compNode" op="equ"/>
        <dgm:constr type="h" for="des" forName="iconBgRect" op="equ"/>
      </dgm:constrLst>
      <dgm:ruleLst>
        <dgm:rule type="w" for="ch" forName="compNode" val="60" fact="NaN" max="NaN"/>
      </dgm:ruleLst>
      <dgm:forEach name="Name6" axis="ch" ptType="node">
        <dgm:layoutNode name="compNode">
          <dgm:alg type="composite"/>
          <dgm:shape xmlns:r="http://schemas.openxmlformats.org/officeDocument/2006/relationships" r:blip="">
            <dgm:adjLst/>
          </dgm:shape>
          <dgm:presOf axis="self"/>
          <dgm:constrLst>
            <dgm:constr type="w" for="ch" forName="iconBgRect" refType="w" fact="0.28"/>
            <dgm:constr type="h" for="ch" forName="iconBgRect" refType="w" refFor="ch" refForName="iconBgRect"/>
            <dgm:constr type="t" for="ch" forName="iconBgRect"/>
            <dgm:constr type="l" for="ch" forName="iconBgRect"/>
            <dgm:constr type="w" for="ch" forName="iconRect" refType="w" refFor="ch" refForName="iconBgRect" fact="0.58"/>
            <dgm:constr type="h" for="ch" forName="iconRect" refType="w" refFor="ch" refForName="iconRect"/>
            <dgm:constr type="ctrX" for="ch" forName="iconRect" refType="ctrX" refFor="ch" refForName="iconBgRect"/>
            <dgm:constr type="ctrY" for="ch" forName="iconRect" refType="ctrY" refFor="ch" refForName="iconBgRect"/>
            <dgm:constr type="w" for="ch" forName="spaceRect" refType="w" fact="0.06"/>
            <dgm:constr type="h" for="ch" forName="spaceRect" refType="h" refFor="ch" refForName="iconBgRect"/>
            <dgm:constr type="t" for="ch" forName="spaceRect" refType="t" refFor="ch" refForName="iconBgRect"/>
            <dgm:constr type="l" for="ch" forName="spaceRect" refType="r" refFor="ch" refForName="iconBgRect"/>
            <dgm:constr type="h" for="ch" forName="textRect" refType="h" refFor="ch" refForName="iconBgRect"/>
            <dgm:constr type="t" for="ch" forName="textRect" refType="t" refFor="ch" refForName="iconBgRect"/>
            <dgm:constr type="l" for="ch" forName="textRect" refType="r" refFor="ch" refForName="spaceRect"/>
          </dgm:constrLst>
          <dgm:ruleLst/>
          <dgm:layoutNode name="iconBgRect" styleLbl="bgShp">
            <dgm:alg type="sp"/>
            <dgm:shape xmlns:r="http://schemas.openxmlformats.org/officeDocument/2006/relationships" type="ellipse" r:blip="">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choose name="Name7">
              <dgm:if name="Name8" func="var" arg="dir" op="equ" val="norm">
                <dgm:alg type="tx">
                  <dgm:param type="txAnchorVert" val="mid"/>
                  <dgm:param type="parTxLTRAlign" val="l"/>
                  <dgm:param type="shpTxLTRAlignCh" val="l"/>
                  <dgm:param type="parTxRTLAlign" val="l"/>
                  <dgm:param type="shpTxRTLAlignCh" val="l"/>
                </dgm:alg>
              </dgm:if>
              <dgm:else name="Name9">
                <dgm:alg type="tx">
                  <dgm:param type="txAnchorVert" val="mid"/>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Lst>
          </dgm:layoutNode>
        </dgm:layoutNode>
        <dgm:forEach name="Name10" axis="followSib" ptType="sibTrans" cnt="1">
          <dgm:layoutNode name="sibTrans">
            <dgm:alg type="sp"/>
            <dgm:shape xmlns:r="http://schemas.openxmlformats.org/officeDocument/2006/relationships" type="rect" r:blip="" hideGeom="1">
              <dgm:adjLst/>
            </dgm:shape>
            <dgm:presOf axis="self"/>
            <dgm:constrLst/>
            <dgm:ruleLst/>
          </dgm:layoutNode>
        </dgm:forEach>
      </dgm:forEach>
    </dgm:layoutNode>
  </dgm:layoutNode>
  <dgm:extLst>
    <a:ext uri="{68A01E43-0DF5-4B5B-8FA6-DAF915123BFB}">
      <dgm1612:lstStyle xmlns:dgm1612="http://schemas.microsoft.com/office/drawing/2016/12/diagram">
        <a:lvl1pPr>
          <a:lnSpc>
            <a:spcPct val="100000"/>
          </a:lnSpc>
        </a:lvl1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97BE56A-D980-D49A-9433-D9DA7302CCFD}"/>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MX"/>
          </a:p>
        </p:txBody>
      </p:sp>
      <p:sp>
        <p:nvSpPr>
          <p:cNvPr id="3" name="Subtítulo 2">
            <a:extLst>
              <a:ext uri="{FF2B5EF4-FFF2-40B4-BE49-F238E27FC236}">
                <a16:creationId xmlns:a16="http://schemas.microsoft.com/office/drawing/2014/main" id="{17F227EF-EB9C-1B1C-5ABE-12557E05A99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MX"/>
          </a:p>
        </p:txBody>
      </p:sp>
      <p:sp>
        <p:nvSpPr>
          <p:cNvPr id="4" name="Marcador de fecha 3">
            <a:extLst>
              <a:ext uri="{FF2B5EF4-FFF2-40B4-BE49-F238E27FC236}">
                <a16:creationId xmlns:a16="http://schemas.microsoft.com/office/drawing/2014/main" id="{EAAD27E8-FC50-F4BD-A0F5-C35F85E5B04C}"/>
              </a:ext>
            </a:extLst>
          </p:cNvPr>
          <p:cNvSpPr>
            <a:spLocks noGrp="1"/>
          </p:cNvSpPr>
          <p:nvPr>
            <p:ph type="dt" sz="half" idx="10"/>
          </p:nvPr>
        </p:nvSpPr>
        <p:spPr/>
        <p:txBody>
          <a:bodyPr/>
          <a:lstStyle/>
          <a:p>
            <a:fld id="{5C6C8EC4-223D-4190-A332-A38D35B52F09}" type="datetimeFigureOut">
              <a:rPr lang="es-MX" smtClean="0"/>
              <a:t>23/04/25</a:t>
            </a:fld>
            <a:endParaRPr lang="es-MX"/>
          </a:p>
        </p:txBody>
      </p:sp>
      <p:sp>
        <p:nvSpPr>
          <p:cNvPr id="5" name="Marcador de pie de página 4">
            <a:extLst>
              <a:ext uri="{FF2B5EF4-FFF2-40B4-BE49-F238E27FC236}">
                <a16:creationId xmlns:a16="http://schemas.microsoft.com/office/drawing/2014/main" id="{F9510804-2C97-88D8-FF8B-24D58DA21BEE}"/>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3D6907AB-282C-159B-151C-B1AFBD2AA77A}"/>
              </a:ext>
            </a:extLst>
          </p:cNvPr>
          <p:cNvSpPr>
            <a:spLocks noGrp="1"/>
          </p:cNvSpPr>
          <p:nvPr>
            <p:ph type="sldNum" sz="quarter" idx="12"/>
          </p:nvPr>
        </p:nvSpPr>
        <p:spPr/>
        <p:txBody>
          <a:bodyPr/>
          <a:lstStyle/>
          <a:p>
            <a:fld id="{21D12252-39E0-48EE-85CE-961FA1058298}" type="slidenum">
              <a:rPr lang="es-MX" smtClean="0"/>
              <a:t>‹Nº›</a:t>
            </a:fld>
            <a:endParaRPr lang="es-MX"/>
          </a:p>
        </p:txBody>
      </p:sp>
    </p:spTree>
    <p:extLst>
      <p:ext uri="{BB962C8B-B14F-4D97-AF65-F5344CB8AC3E}">
        <p14:creationId xmlns:p14="http://schemas.microsoft.com/office/powerpoint/2010/main" val="19733688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4871B60-84E4-F42B-8DDE-83D994AA572C}"/>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texto vertical 2">
            <a:extLst>
              <a:ext uri="{FF2B5EF4-FFF2-40B4-BE49-F238E27FC236}">
                <a16:creationId xmlns:a16="http://schemas.microsoft.com/office/drawing/2014/main" id="{D6FE0A18-8C3B-B5E1-F62F-25B655E9043B}"/>
              </a:ext>
            </a:extLst>
          </p:cNvPr>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5697E3E9-EE0F-6186-AFDD-44F889D663D0}"/>
              </a:ext>
            </a:extLst>
          </p:cNvPr>
          <p:cNvSpPr>
            <a:spLocks noGrp="1"/>
          </p:cNvSpPr>
          <p:nvPr>
            <p:ph type="dt" sz="half" idx="10"/>
          </p:nvPr>
        </p:nvSpPr>
        <p:spPr/>
        <p:txBody>
          <a:bodyPr/>
          <a:lstStyle/>
          <a:p>
            <a:fld id="{5C6C8EC4-223D-4190-A332-A38D35B52F09}" type="datetimeFigureOut">
              <a:rPr lang="es-MX" smtClean="0"/>
              <a:t>23/04/25</a:t>
            </a:fld>
            <a:endParaRPr lang="es-MX"/>
          </a:p>
        </p:txBody>
      </p:sp>
      <p:sp>
        <p:nvSpPr>
          <p:cNvPr id="5" name="Marcador de pie de página 4">
            <a:extLst>
              <a:ext uri="{FF2B5EF4-FFF2-40B4-BE49-F238E27FC236}">
                <a16:creationId xmlns:a16="http://schemas.microsoft.com/office/drawing/2014/main" id="{9D900867-1F5B-DA82-12ED-63D30D9BBE09}"/>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865826BF-7F7D-935A-2857-0044FDE577EC}"/>
              </a:ext>
            </a:extLst>
          </p:cNvPr>
          <p:cNvSpPr>
            <a:spLocks noGrp="1"/>
          </p:cNvSpPr>
          <p:nvPr>
            <p:ph type="sldNum" sz="quarter" idx="12"/>
          </p:nvPr>
        </p:nvSpPr>
        <p:spPr/>
        <p:txBody>
          <a:bodyPr/>
          <a:lstStyle/>
          <a:p>
            <a:fld id="{21D12252-39E0-48EE-85CE-961FA1058298}" type="slidenum">
              <a:rPr lang="es-MX" smtClean="0"/>
              <a:t>‹Nº›</a:t>
            </a:fld>
            <a:endParaRPr lang="es-MX"/>
          </a:p>
        </p:txBody>
      </p:sp>
    </p:spTree>
    <p:extLst>
      <p:ext uri="{BB962C8B-B14F-4D97-AF65-F5344CB8AC3E}">
        <p14:creationId xmlns:p14="http://schemas.microsoft.com/office/powerpoint/2010/main" val="27130876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9AF7CC92-4C99-D347-3120-CEE2C342840C}"/>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MX"/>
          </a:p>
        </p:txBody>
      </p:sp>
      <p:sp>
        <p:nvSpPr>
          <p:cNvPr id="3" name="Marcador de texto vertical 2">
            <a:extLst>
              <a:ext uri="{FF2B5EF4-FFF2-40B4-BE49-F238E27FC236}">
                <a16:creationId xmlns:a16="http://schemas.microsoft.com/office/drawing/2014/main" id="{835F43CD-C7AB-0D9C-9B58-84B7B415E11A}"/>
              </a:ext>
            </a:extLst>
          </p:cNvPr>
          <p:cNvSpPr>
            <a:spLocks noGrp="1"/>
          </p:cNvSpPr>
          <p:nvPr>
            <p:ph type="body" orient="vert" idx="1"/>
          </p:nvPr>
        </p:nvSpPr>
        <p:spPr>
          <a:xfrm>
            <a:off x="838200" y="365125"/>
            <a:ext cx="7734300"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B296582B-B7E0-DBAB-618C-39F8338D576D}"/>
              </a:ext>
            </a:extLst>
          </p:cNvPr>
          <p:cNvSpPr>
            <a:spLocks noGrp="1"/>
          </p:cNvSpPr>
          <p:nvPr>
            <p:ph type="dt" sz="half" idx="10"/>
          </p:nvPr>
        </p:nvSpPr>
        <p:spPr/>
        <p:txBody>
          <a:bodyPr/>
          <a:lstStyle/>
          <a:p>
            <a:fld id="{5C6C8EC4-223D-4190-A332-A38D35B52F09}" type="datetimeFigureOut">
              <a:rPr lang="es-MX" smtClean="0"/>
              <a:t>23/04/25</a:t>
            </a:fld>
            <a:endParaRPr lang="es-MX"/>
          </a:p>
        </p:txBody>
      </p:sp>
      <p:sp>
        <p:nvSpPr>
          <p:cNvPr id="5" name="Marcador de pie de página 4">
            <a:extLst>
              <a:ext uri="{FF2B5EF4-FFF2-40B4-BE49-F238E27FC236}">
                <a16:creationId xmlns:a16="http://schemas.microsoft.com/office/drawing/2014/main" id="{0757EB59-C9AA-1E88-2447-D1A801D5C1F1}"/>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24C2EB68-AB05-FAC0-C103-FEEEC07D4619}"/>
              </a:ext>
            </a:extLst>
          </p:cNvPr>
          <p:cNvSpPr>
            <a:spLocks noGrp="1"/>
          </p:cNvSpPr>
          <p:nvPr>
            <p:ph type="sldNum" sz="quarter" idx="12"/>
          </p:nvPr>
        </p:nvSpPr>
        <p:spPr/>
        <p:txBody>
          <a:bodyPr/>
          <a:lstStyle/>
          <a:p>
            <a:fld id="{21D12252-39E0-48EE-85CE-961FA1058298}" type="slidenum">
              <a:rPr lang="es-MX" smtClean="0"/>
              <a:t>‹Nº›</a:t>
            </a:fld>
            <a:endParaRPr lang="es-MX"/>
          </a:p>
        </p:txBody>
      </p:sp>
    </p:spTree>
    <p:extLst>
      <p:ext uri="{BB962C8B-B14F-4D97-AF65-F5344CB8AC3E}">
        <p14:creationId xmlns:p14="http://schemas.microsoft.com/office/powerpoint/2010/main" val="12723642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E0C53A4-8C3C-0E85-FC35-45874DBB5391}"/>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contenido 2">
            <a:extLst>
              <a:ext uri="{FF2B5EF4-FFF2-40B4-BE49-F238E27FC236}">
                <a16:creationId xmlns:a16="http://schemas.microsoft.com/office/drawing/2014/main" id="{E1C631D4-73C9-F4D1-EC7C-510040998F87}"/>
              </a:ext>
            </a:extLst>
          </p:cNvPr>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F5633D82-F1EF-521A-2BEB-AE9AA654F2A9}"/>
              </a:ext>
            </a:extLst>
          </p:cNvPr>
          <p:cNvSpPr>
            <a:spLocks noGrp="1"/>
          </p:cNvSpPr>
          <p:nvPr>
            <p:ph type="dt" sz="half" idx="10"/>
          </p:nvPr>
        </p:nvSpPr>
        <p:spPr/>
        <p:txBody>
          <a:bodyPr/>
          <a:lstStyle/>
          <a:p>
            <a:fld id="{5C6C8EC4-223D-4190-A332-A38D35B52F09}" type="datetimeFigureOut">
              <a:rPr lang="es-MX" smtClean="0"/>
              <a:t>23/04/25</a:t>
            </a:fld>
            <a:endParaRPr lang="es-MX"/>
          </a:p>
        </p:txBody>
      </p:sp>
      <p:sp>
        <p:nvSpPr>
          <p:cNvPr id="5" name="Marcador de pie de página 4">
            <a:extLst>
              <a:ext uri="{FF2B5EF4-FFF2-40B4-BE49-F238E27FC236}">
                <a16:creationId xmlns:a16="http://schemas.microsoft.com/office/drawing/2014/main" id="{EC9D534B-0EF5-8716-6498-FDE227A57AB9}"/>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AC02D6DF-DD00-61AF-FD04-B4E04C8ACC12}"/>
              </a:ext>
            </a:extLst>
          </p:cNvPr>
          <p:cNvSpPr>
            <a:spLocks noGrp="1"/>
          </p:cNvSpPr>
          <p:nvPr>
            <p:ph type="sldNum" sz="quarter" idx="12"/>
          </p:nvPr>
        </p:nvSpPr>
        <p:spPr/>
        <p:txBody>
          <a:bodyPr/>
          <a:lstStyle/>
          <a:p>
            <a:fld id="{21D12252-39E0-48EE-85CE-961FA1058298}" type="slidenum">
              <a:rPr lang="es-MX" smtClean="0"/>
              <a:t>‹Nº›</a:t>
            </a:fld>
            <a:endParaRPr lang="es-MX"/>
          </a:p>
        </p:txBody>
      </p:sp>
    </p:spTree>
    <p:extLst>
      <p:ext uri="{BB962C8B-B14F-4D97-AF65-F5344CB8AC3E}">
        <p14:creationId xmlns:p14="http://schemas.microsoft.com/office/powerpoint/2010/main" val="10628508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A2F7146-FDF8-C870-AE31-FAF116ECBE60}"/>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MX"/>
          </a:p>
        </p:txBody>
      </p:sp>
      <p:sp>
        <p:nvSpPr>
          <p:cNvPr id="3" name="Marcador de texto 2">
            <a:extLst>
              <a:ext uri="{FF2B5EF4-FFF2-40B4-BE49-F238E27FC236}">
                <a16:creationId xmlns:a16="http://schemas.microsoft.com/office/drawing/2014/main" id="{7ACDDF57-3B1E-0ECC-8620-7AE6B9F091AA}"/>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s-ES"/>
              <a:t>Haga clic para modificar los estilos de texto del patrón</a:t>
            </a:r>
          </a:p>
        </p:txBody>
      </p:sp>
      <p:sp>
        <p:nvSpPr>
          <p:cNvPr id="4" name="Marcador de fecha 3">
            <a:extLst>
              <a:ext uri="{FF2B5EF4-FFF2-40B4-BE49-F238E27FC236}">
                <a16:creationId xmlns:a16="http://schemas.microsoft.com/office/drawing/2014/main" id="{4AF80E2A-FF6C-8C12-4DE9-6699900EE51F}"/>
              </a:ext>
            </a:extLst>
          </p:cNvPr>
          <p:cNvSpPr>
            <a:spLocks noGrp="1"/>
          </p:cNvSpPr>
          <p:nvPr>
            <p:ph type="dt" sz="half" idx="10"/>
          </p:nvPr>
        </p:nvSpPr>
        <p:spPr/>
        <p:txBody>
          <a:bodyPr/>
          <a:lstStyle/>
          <a:p>
            <a:fld id="{5C6C8EC4-223D-4190-A332-A38D35B52F09}" type="datetimeFigureOut">
              <a:rPr lang="es-MX" smtClean="0"/>
              <a:t>23/04/25</a:t>
            </a:fld>
            <a:endParaRPr lang="es-MX"/>
          </a:p>
        </p:txBody>
      </p:sp>
      <p:sp>
        <p:nvSpPr>
          <p:cNvPr id="5" name="Marcador de pie de página 4">
            <a:extLst>
              <a:ext uri="{FF2B5EF4-FFF2-40B4-BE49-F238E27FC236}">
                <a16:creationId xmlns:a16="http://schemas.microsoft.com/office/drawing/2014/main" id="{CC26F3AF-7C58-766A-BD70-9FA9537C1560}"/>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548A5E71-114E-AACC-9644-B0EC7C6A15AE}"/>
              </a:ext>
            </a:extLst>
          </p:cNvPr>
          <p:cNvSpPr>
            <a:spLocks noGrp="1"/>
          </p:cNvSpPr>
          <p:nvPr>
            <p:ph type="sldNum" sz="quarter" idx="12"/>
          </p:nvPr>
        </p:nvSpPr>
        <p:spPr/>
        <p:txBody>
          <a:bodyPr/>
          <a:lstStyle/>
          <a:p>
            <a:fld id="{21D12252-39E0-48EE-85CE-961FA1058298}" type="slidenum">
              <a:rPr lang="es-MX" smtClean="0"/>
              <a:t>‹Nº›</a:t>
            </a:fld>
            <a:endParaRPr lang="es-MX"/>
          </a:p>
        </p:txBody>
      </p:sp>
    </p:spTree>
    <p:extLst>
      <p:ext uri="{BB962C8B-B14F-4D97-AF65-F5344CB8AC3E}">
        <p14:creationId xmlns:p14="http://schemas.microsoft.com/office/powerpoint/2010/main" val="5054614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D08C818-7004-98D1-48C9-70F7BB15593E}"/>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contenido 2">
            <a:extLst>
              <a:ext uri="{FF2B5EF4-FFF2-40B4-BE49-F238E27FC236}">
                <a16:creationId xmlns:a16="http://schemas.microsoft.com/office/drawing/2014/main" id="{2BEB7D6A-9104-9CDE-4165-3C20C9006717}"/>
              </a:ext>
            </a:extLst>
          </p:cNvPr>
          <p:cNvSpPr>
            <a:spLocks noGrp="1"/>
          </p:cNvSpPr>
          <p:nvPr>
            <p:ph sz="half" idx="1"/>
          </p:nvPr>
        </p:nvSpPr>
        <p:spPr>
          <a:xfrm>
            <a:off x="838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contenido 3">
            <a:extLst>
              <a:ext uri="{FF2B5EF4-FFF2-40B4-BE49-F238E27FC236}">
                <a16:creationId xmlns:a16="http://schemas.microsoft.com/office/drawing/2014/main" id="{2433452A-7094-4144-4AF7-E26D55ABD13C}"/>
              </a:ext>
            </a:extLst>
          </p:cNvPr>
          <p:cNvSpPr>
            <a:spLocks noGrp="1"/>
          </p:cNvSpPr>
          <p:nvPr>
            <p:ph sz="half" idx="2"/>
          </p:nvPr>
        </p:nvSpPr>
        <p:spPr>
          <a:xfrm>
            <a:off x="6172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Marcador de fecha 4">
            <a:extLst>
              <a:ext uri="{FF2B5EF4-FFF2-40B4-BE49-F238E27FC236}">
                <a16:creationId xmlns:a16="http://schemas.microsoft.com/office/drawing/2014/main" id="{989F5E9B-B83F-D7FD-0D1B-EA871E3A2881}"/>
              </a:ext>
            </a:extLst>
          </p:cNvPr>
          <p:cNvSpPr>
            <a:spLocks noGrp="1"/>
          </p:cNvSpPr>
          <p:nvPr>
            <p:ph type="dt" sz="half" idx="10"/>
          </p:nvPr>
        </p:nvSpPr>
        <p:spPr/>
        <p:txBody>
          <a:bodyPr/>
          <a:lstStyle/>
          <a:p>
            <a:fld id="{5C6C8EC4-223D-4190-A332-A38D35B52F09}" type="datetimeFigureOut">
              <a:rPr lang="es-MX" smtClean="0"/>
              <a:t>23/04/25</a:t>
            </a:fld>
            <a:endParaRPr lang="es-MX"/>
          </a:p>
        </p:txBody>
      </p:sp>
      <p:sp>
        <p:nvSpPr>
          <p:cNvPr id="6" name="Marcador de pie de página 5">
            <a:extLst>
              <a:ext uri="{FF2B5EF4-FFF2-40B4-BE49-F238E27FC236}">
                <a16:creationId xmlns:a16="http://schemas.microsoft.com/office/drawing/2014/main" id="{778F1441-22EB-CB75-7334-496B57697621}"/>
              </a:ext>
            </a:extLst>
          </p:cNvPr>
          <p:cNvSpPr>
            <a:spLocks noGrp="1"/>
          </p:cNvSpPr>
          <p:nvPr>
            <p:ph type="ftr" sz="quarter" idx="11"/>
          </p:nvPr>
        </p:nvSpPr>
        <p:spPr/>
        <p:txBody>
          <a:bodyPr/>
          <a:lstStyle/>
          <a:p>
            <a:endParaRPr lang="es-MX"/>
          </a:p>
        </p:txBody>
      </p:sp>
      <p:sp>
        <p:nvSpPr>
          <p:cNvPr id="7" name="Marcador de número de diapositiva 6">
            <a:extLst>
              <a:ext uri="{FF2B5EF4-FFF2-40B4-BE49-F238E27FC236}">
                <a16:creationId xmlns:a16="http://schemas.microsoft.com/office/drawing/2014/main" id="{55A1B70C-F62E-6486-4551-9C40B1649AF1}"/>
              </a:ext>
            </a:extLst>
          </p:cNvPr>
          <p:cNvSpPr>
            <a:spLocks noGrp="1"/>
          </p:cNvSpPr>
          <p:nvPr>
            <p:ph type="sldNum" sz="quarter" idx="12"/>
          </p:nvPr>
        </p:nvSpPr>
        <p:spPr/>
        <p:txBody>
          <a:bodyPr/>
          <a:lstStyle/>
          <a:p>
            <a:fld id="{21D12252-39E0-48EE-85CE-961FA1058298}" type="slidenum">
              <a:rPr lang="es-MX" smtClean="0"/>
              <a:t>‹Nº›</a:t>
            </a:fld>
            <a:endParaRPr lang="es-MX"/>
          </a:p>
        </p:txBody>
      </p:sp>
    </p:spTree>
    <p:extLst>
      <p:ext uri="{BB962C8B-B14F-4D97-AF65-F5344CB8AC3E}">
        <p14:creationId xmlns:p14="http://schemas.microsoft.com/office/powerpoint/2010/main" val="2070115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1E72EAE-DC44-EFD6-748A-D5D84571D99D}"/>
              </a:ext>
            </a:extLst>
          </p:cNvPr>
          <p:cNvSpPr>
            <a:spLocks noGrp="1"/>
          </p:cNvSpPr>
          <p:nvPr>
            <p:ph type="title"/>
          </p:nvPr>
        </p:nvSpPr>
        <p:spPr>
          <a:xfrm>
            <a:off x="839788" y="365125"/>
            <a:ext cx="10515600" cy="1325563"/>
          </a:xfrm>
        </p:spPr>
        <p:txBody>
          <a:bodyPr/>
          <a:lstStyle/>
          <a:p>
            <a:r>
              <a:rPr lang="es-ES"/>
              <a:t>Haga clic para modificar el estilo de título del patrón</a:t>
            </a:r>
            <a:endParaRPr lang="es-MX"/>
          </a:p>
        </p:txBody>
      </p:sp>
      <p:sp>
        <p:nvSpPr>
          <p:cNvPr id="3" name="Marcador de texto 2">
            <a:extLst>
              <a:ext uri="{FF2B5EF4-FFF2-40B4-BE49-F238E27FC236}">
                <a16:creationId xmlns:a16="http://schemas.microsoft.com/office/drawing/2014/main" id="{AA046CD8-342A-7C38-0588-8A9D242AEA4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Marcador de contenido 3">
            <a:extLst>
              <a:ext uri="{FF2B5EF4-FFF2-40B4-BE49-F238E27FC236}">
                <a16:creationId xmlns:a16="http://schemas.microsoft.com/office/drawing/2014/main" id="{52C40A11-CF99-2E81-D556-C56710946EB0}"/>
              </a:ext>
            </a:extLst>
          </p:cNvPr>
          <p:cNvSpPr>
            <a:spLocks noGrp="1"/>
          </p:cNvSpPr>
          <p:nvPr>
            <p:ph sz="half" idx="2"/>
          </p:nvPr>
        </p:nvSpPr>
        <p:spPr>
          <a:xfrm>
            <a:off x="839788" y="2505075"/>
            <a:ext cx="5157787"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Marcador de texto 4">
            <a:extLst>
              <a:ext uri="{FF2B5EF4-FFF2-40B4-BE49-F238E27FC236}">
                <a16:creationId xmlns:a16="http://schemas.microsoft.com/office/drawing/2014/main" id="{9E343158-A013-D940-44BE-AF1755A8539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Marcador de contenido 5">
            <a:extLst>
              <a:ext uri="{FF2B5EF4-FFF2-40B4-BE49-F238E27FC236}">
                <a16:creationId xmlns:a16="http://schemas.microsoft.com/office/drawing/2014/main" id="{42090013-6E44-69DC-AAEE-757C043D9529}"/>
              </a:ext>
            </a:extLst>
          </p:cNvPr>
          <p:cNvSpPr>
            <a:spLocks noGrp="1"/>
          </p:cNvSpPr>
          <p:nvPr>
            <p:ph sz="quarter" idx="4"/>
          </p:nvPr>
        </p:nvSpPr>
        <p:spPr>
          <a:xfrm>
            <a:off x="6172200" y="2505075"/>
            <a:ext cx="5183188"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7" name="Marcador de fecha 6">
            <a:extLst>
              <a:ext uri="{FF2B5EF4-FFF2-40B4-BE49-F238E27FC236}">
                <a16:creationId xmlns:a16="http://schemas.microsoft.com/office/drawing/2014/main" id="{526291A8-A861-8CA9-F1EB-61DFCF030F60}"/>
              </a:ext>
            </a:extLst>
          </p:cNvPr>
          <p:cNvSpPr>
            <a:spLocks noGrp="1"/>
          </p:cNvSpPr>
          <p:nvPr>
            <p:ph type="dt" sz="half" idx="10"/>
          </p:nvPr>
        </p:nvSpPr>
        <p:spPr/>
        <p:txBody>
          <a:bodyPr/>
          <a:lstStyle/>
          <a:p>
            <a:fld id="{5C6C8EC4-223D-4190-A332-A38D35B52F09}" type="datetimeFigureOut">
              <a:rPr lang="es-MX" smtClean="0"/>
              <a:t>23/04/25</a:t>
            </a:fld>
            <a:endParaRPr lang="es-MX"/>
          </a:p>
        </p:txBody>
      </p:sp>
      <p:sp>
        <p:nvSpPr>
          <p:cNvPr id="8" name="Marcador de pie de página 7">
            <a:extLst>
              <a:ext uri="{FF2B5EF4-FFF2-40B4-BE49-F238E27FC236}">
                <a16:creationId xmlns:a16="http://schemas.microsoft.com/office/drawing/2014/main" id="{DEBB8BB2-25B5-5768-4EE4-C1BD9C8491F6}"/>
              </a:ext>
            </a:extLst>
          </p:cNvPr>
          <p:cNvSpPr>
            <a:spLocks noGrp="1"/>
          </p:cNvSpPr>
          <p:nvPr>
            <p:ph type="ftr" sz="quarter" idx="11"/>
          </p:nvPr>
        </p:nvSpPr>
        <p:spPr/>
        <p:txBody>
          <a:bodyPr/>
          <a:lstStyle/>
          <a:p>
            <a:endParaRPr lang="es-MX"/>
          </a:p>
        </p:txBody>
      </p:sp>
      <p:sp>
        <p:nvSpPr>
          <p:cNvPr id="9" name="Marcador de número de diapositiva 8">
            <a:extLst>
              <a:ext uri="{FF2B5EF4-FFF2-40B4-BE49-F238E27FC236}">
                <a16:creationId xmlns:a16="http://schemas.microsoft.com/office/drawing/2014/main" id="{B41FDBA4-C341-E3CC-A25D-14CF4F7DB568}"/>
              </a:ext>
            </a:extLst>
          </p:cNvPr>
          <p:cNvSpPr>
            <a:spLocks noGrp="1"/>
          </p:cNvSpPr>
          <p:nvPr>
            <p:ph type="sldNum" sz="quarter" idx="12"/>
          </p:nvPr>
        </p:nvSpPr>
        <p:spPr/>
        <p:txBody>
          <a:bodyPr/>
          <a:lstStyle/>
          <a:p>
            <a:fld id="{21D12252-39E0-48EE-85CE-961FA1058298}" type="slidenum">
              <a:rPr lang="es-MX" smtClean="0"/>
              <a:t>‹Nº›</a:t>
            </a:fld>
            <a:endParaRPr lang="es-MX"/>
          </a:p>
        </p:txBody>
      </p:sp>
    </p:spTree>
    <p:extLst>
      <p:ext uri="{BB962C8B-B14F-4D97-AF65-F5344CB8AC3E}">
        <p14:creationId xmlns:p14="http://schemas.microsoft.com/office/powerpoint/2010/main" val="29704674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0C01CAE-BE20-F0BB-6B40-7B3FC73C9B41}"/>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fecha 2">
            <a:extLst>
              <a:ext uri="{FF2B5EF4-FFF2-40B4-BE49-F238E27FC236}">
                <a16:creationId xmlns:a16="http://schemas.microsoft.com/office/drawing/2014/main" id="{14D4F693-AB5F-F6F1-573C-1A30B6ABF077}"/>
              </a:ext>
            </a:extLst>
          </p:cNvPr>
          <p:cNvSpPr>
            <a:spLocks noGrp="1"/>
          </p:cNvSpPr>
          <p:nvPr>
            <p:ph type="dt" sz="half" idx="10"/>
          </p:nvPr>
        </p:nvSpPr>
        <p:spPr/>
        <p:txBody>
          <a:bodyPr/>
          <a:lstStyle/>
          <a:p>
            <a:fld id="{5C6C8EC4-223D-4190-A332-A38D35B52F09}" type="datetimeFigureOut">
              <a:rPr lang="es-MX" smtClean="0"/>
              <a:t>23/04/25</a:t>
            </a:fld>
            <a:endParaRPr lang="es-MX"/>
          </a:p>
        </p:txBody>
      </p:sp>
      <p:sp>
        <p:nvSpPr>
          <p:cNvPr id="4" name="Marcador de pie de página 3">
            <a:extLst>
              <a:ext uri="{FF2B5EF4-FFF2-40B4-BE49-F238E27FC236}">
                <a16:creationId xmlns:a16="http://schemas.microsoft.com/office/drawing/2014/main" id="{8A5578EA-B998-47A1-A1F8-507078E83569}"/>
              </a:ext>
            </a:extLst>
          </p:cNvPr>
          <p:cNvSpPr>
            <a:spLocks noGrp="1"/>
          </p:cNvSpPr>
          <p:nvPr>
            <p:ph type="ftr" sz="quarter" idx="11"/>
          </p:nvPr>
        </p:nvSpPr>
        <p:spPr/>
        <p:txBody>
          <a:bodyPr/>
          <a:lstStyle/>
          <a:p>
            <a:endParaRPr lang="es-MX"/>
          </a:p>
        </p:txBody>
      </p:sp>
      <p:sp>
        <p:nvSpPr>
          <p:cNvPr id="5" name="Marcador de número de diapositiva 4">
            <a:extLst>
              <a:ext uri="{FF2B5EF4-FFF2-40B4-BE49-F238E27FC236}">
                <a16:creationId xmlns:a16="http://schemas.microsoft.com/office/drawing/2014/main" id="{F51BF91F-C398-A1AF-F88F-4FBC301876D3}"/>
              </a:ext>
            </a:extLst>
          </p:cNvPr>
          <p:cNvSpPr>
            <a:spLocks noGrp="1"/>
          </p:cNvSpPr>
          <p:nvPr>
            <p:ph type="sldNum" sz="quarter" idx="12"/>
          </p:nvPr>
        </p:nvSpPr>
        <p:spPr/>
        <p:txBody>
          <a:bodyPr/>
          <a:lstStyle/>
          <a:p>
            <a:fld id="{21D12252-39E0-48EE-85CE-961FA1058298}" type="slidenum">
              <a:rPr lang="es-MX" smtClean="0"/>
              <a:t>‹Nº›</a:t>
            </a:fld>
            <a:endParaRPr lang="es-MX"/>
          </a:p>
        </p:txBody>
      </p:sp>
    </p:spTree>
    <p:extLst>
      <p:ext uri="{BB962C8B-B14F-4D97-AF65-F5344CB8AC3E}">
        <p14:creationId xmlns:p14="http://schemas.microsoft.com/office/powerpoint/2010/main" val="16076874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EEC189CE-555A-451C-C46B-F2B7EEDC8980}"/>
              </a:ext>
            </a:extLst>
          </p:cNvPr>
          <p:cNvSpPr>
            <a:spLocks noGrp="1"/>
          </p:cNvSpPr>
          <p:nvPr>
            <p:ph type="dt" sz="half" idx="10"/>
          </p:nvPr>
        </p:nvSpPr>
        <p:spPr/>
        <p:txBody>
          <a:bodyPr/>
          <a:lstStyle/>
          <a:p>
            <a:fld id="{5C6C8EC4-223D-4190-A332-A38D35B52F09}" type="datetimeFigureOut">
              <a:rPr lang="es-MX" smtClean="0"/>
              <a:t>23/04/25</a:t>
            </a:fld>
            <a:endParaRPr lang="es-MX"/>
          </a:p>
        </p:txBody>
      </p:sp>
      <p:sp>
        <p:nvSpPr>
          <p:cNvPr id="3" name="Marcador de pie de página 2">
            <a:extLst>
              <a:ext uri="{FF2B5EF4-FFF2-40B4-BE49-F238E27FC236}">
                <a16:creationId xmlns:a16="http://schemas.microsoft.com/office/drawing/2014/main" id="{6AC37912-EE27-8E2F-171F-FD2AE69B1909}"/>
              </a:ext>
            </a:extLst>
          </p:cNvPr>
          <p:cNvSpPr>
            <a:spLocks noGrp="1"/>
          </p:cNvSpPr>
          <p:nvPr>
            <p:ph type="ftr" sz="quarter" idx="11"/>
          </p:nvPr>
        </p:nvSpPr>
        <p:spPr/>
        <p:txBody>
          <a:bodyPr/>
          <a:lstStyle/>
          <a:p>
            <a:endParaRPr lang="es-MX"/>
          </a:p>
        </p:txBody>
      </p:sp>
      <p:sp>
        <p:nvSpPr>
          <p:cNvPr id="4" name="Marcador de número de diapositiva 3">
            <a:extLst>
              <a:ext uri="{FF2B5EF4-FFF2-40B4-BE49-F238E27FC236}">
                <a16:creationId xmlns:a16="http://schemas.microsoft.com/office/drawing/2014/main" id="{7FF55B47-9B23-E42D-73DC-281FFFE81967}"/>
              </a:ext>
            </a:extLst>
          </p:cNvPr>
          <p:cNvSpPr>
            <a:spLocks noGrp="1"/>
          </p:cNvSpPr>
          <p:nvPr>
            <p:ph type="sldNum" sz="quarter" idx="12"/>
          </p:nvPr>
        </p:nvSpPr>
        <p:spPr/>
        <p:txBody>
          <a:bodyPr/>
          <a:lstStyle/>
          <a:p>
            <a:fld id="{21D12252-39E0-48EE-85CE-961FA1058298}" type="slidenum">
              <a:rPr lang="es-MX" smtClean="0"/>
              <a:t>‹Nº›</a:t>
            </a:fld>
            <a:endParaRPr lang="es-MX"/>
          </a:p>
        </p:txBody>
      </p:sp>
    </p:spTree>
    <p:extLst>
      <p:ext uri="{BB962C8B-B14F-4D97-AF65-F5344CB8AC3E}">
        <p14:creationId xmlns:p14="http://schemas.microsoft.com/office/powerpoint/2010/main" val="35769471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5CA42A5-2CB9-9B70-E733-CD9681A6815F}"/>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MX"/>
          </a:p>
        </p:txBody>
      </p:sp>
      <p:sp>
        <p:nvSpPr>
          <p:cNvPr id="3" name="Marcador de contenido 2">
            <a:extLst>
              <a:ext uri="{FF2B5EF4-FFF2-40B4-BE49-F238E27FC236}">
                <a16:creationId xmlns:a16="http://schemas.microsoft.com/office/drawing/2014/main" id="{6D75CE52-7C32-C629-4845-A502ADA3E5E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texto 3">
            <a:extLst>
              <a:ext uri="{FF2B5EF4-FFF2-40B4-BE49-F238E27FC236}">
                <a16:creationId xmlns:a16="http://schemas.microsoft.com/office/drawing/2014/main" id="{3430E9A9-C060-8CA1-37C4-63A16CA788D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1BCF7F7B-EC39-1779-A119-FB63368632B8}"/>
              </a:ext>
            </a:extLst>
          </p:cNvPr>
          <p:cNvSpPr>
            <a:spLocks noGrp="1"/>
          </p:cNvSpPr>
          <p:nvPr>
            <p:ph type="dt" sz="half" idx="10"/>
          </p:nvPr>
        </p:nvSpPr>
        <p:spPr/>
        <p:txBody>
          <a:bodyPr/>
          <a:lstStyle/>
          <a:p>
            <a:fld id="{5C6C8EC4-223D-4190-A332-A38D35B52F09}" type="datetimeFigureOut">
              <a:rPr lang="es-MX" smtClean="0"/>
              <a:t>23/04/25</a:t>
            </a:fld>
            <a:endParaRPr lang="es-MX"/>
          </a:p>
        </p:txBody>
      </p:sp>
      <p:sp>
        <p:nvSpPr>
          <p:cNvPr id="6" name="Marcador de pie de página 5">
            <a:extLst>
              <a:ext uri="{FF2B5EF4-FFF2-40B4-BE49-F238E27FC236}">
                <a16:creationId xmlns:a16="http://schemas.microsoft.com/office/drawing/2014/main" id="{9B45493F-C83F-FCB2-6BC4-64D404D6A6D8}"/>
              </a:ext>
            </a:extLst>
          </p:cNvPr>
          <p:cNvSpPr>
            <a:spLocks noGrp="1"/>
          </p:cNvSpPr>
          <p:nvPr>
            <p:ph type="ftr" sz="quarter" idx="11"/>
          </p:nvPr>
        </p:nvSpPr>
        <p:spPr/>
        <p:txBody>
          <a:bodyPr/>
          <a:lstStyle/>
          <a:p>
            <a:endParaRPr lang="es-MX"/>
          </a:p>
        </p:txBody>
      </p:sp>
      <p:sp>
        <p:nvSpPr>
          <p:cNvPr id="7" name="Marcador de número de diapositiva 6">
            <a:extLst>
              <a:ext uri="{FF2B5EF4-FFF2-40B4-BE49-F238E27FC236}">
                <a16:creationId xmlns:a16="http://schemas.microsoft.com/office/drawing/2014/main" id="{714177F8-979A-6264-1672-0978A6C469D4}"/>
              </a:ext>
            </a:extLst>
          </p:cNvPr>
          <p:cNvSpPr>
            <a:spLocks noGrp="1"/>
          </p:cNvSpPr>
          <p:nvPr>
            <p:ph type="sldNum" sz="quarter" idx="12"/>
          </p:nvPr>
        </p:nvSpPr>
        <p:spPr/>
        <p:txBody>
          <a:bodyPr/>
          <a:lstStyle/>
          <a:p>
            <a:fld id="{21D12252-39E0-48EE-85CE-961FA1058298}" type="slidenum">
              <a:rPr lang="es-MX" smtClean="0"/>
              <a:t>‹Nº›</a:t>
            </a:fld>
            <a:endParaRPr lang="es-MX"/>
          </a:p>
        </p:txBody>
      </p:sp>
    </p:spTree>
    <p:extLst>
      <p:ext uri="{BB962C8B-B14F-4D97-AF65-F5344CB8AC3E}">
        <p14:creationId xmlns:p14="http://schemas.microsoft.com/office/powerpoint/2010/main" val="30060631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1114822-395C-263A-F606-89B0F860C290}"/>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MX"/>
          </a:p>
        </p:txBody>
      </p:sp>
      <p:sp>
        <p:nvSpPr>
          <p:cNvPr id="3" name="Marcador de posición de imagen 2">
            <a:extLst>
              <a:ext uri="{FF2B5EF4-FFF2-40B4-BE49-F238E27FC236}">
                <a16:creationId xmlns:a16="http://schemas.microsoft.com/office/drawing/2014/main" id="{03F579E5-763D-B046-A121-6A16A10C8BC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Marcador de texto 3">
            <a:extLst>
              <a:ext uri="{FF2B5EF4-FFF2-40B4-BE49-F238E27FC236}">
                <a16:creationId xmlns:a16="http://schemas.microsoft.com/office/drawing/2014/main" id="{4E6B906B-DAD7-C078-E481-223B53246ED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3D3CE7F5-F65A-CE7B-295B-2FD4C2442EC7}"/>
              </a:ext>
            </a:extLst>
          </p:cNvPr>
          <p:cNvSpPr>
            <a:spLocks noGrp="1"/>
          </p:cNvSpPr>
          <p:nvPr>
            <p:ph type="dt" sz="half" idx="10"/>
          </p:nvPr>
        </p:nvSpPr>
        <p:spPr/>
        <p:txBody>
          <a:bodyPr/>
          <a:lstStyle/>
          <a:p>
            <a:fld id="{5C6C8EC4-223D-4190-A332-A38D35B52F09}" type="datetimeFigureOut">
              <a:rPr lang="es-MX" smtClean="0"/>
              <a:t>23/04/25</a:t>
            </a:fld>
            <a:endParaRPr lang="es-MX"/>
          </a:p>
        </p:txBody>
      </p:sp>
      <p:sp>
        <p:nvSpPr>
          <p:cNvPr id="6" name="Marcador de pie de página 5">
            <a:extLst>
              <a:ext uri="{FF2B5EF4-FFF2-40B4-BE49-F238E27FC236}">
                <a16:creationId xmlns:a16="http://schemas.microsoft.com/office/drawing/2014/main" id="{E299B88B-24DD-0451-B5F3-4927BFEC9BC4}"/>
              </a:ext>
            </a:extLst>
          </p:cNvPr>
          <p:cNvSpPr>
            <a:spLocks noGrp="1"/>
          </p:cNvSpPr>
          <p:nvPr>
            <p:ph type="ftr" sz="quarter" idx="11"/>
          </p:nvPr>
        </p:nvSpPr>
        <p:spPr/>
        <p:txBody>
          <a:bodyPr/>
          <a:lstStyle/>
          <a:p>
            <a:endParaRPr lang="es-MX"/>
          </a:p>
        </p:txBody>
      </p:sp>
      <p:sp>
        <p:nvSpPr>
          <p:cNvPr id="7" name="Marcador de número de diapositiva 6">
            <a:extLst>
              <a:ext uri="{FF2B5EF4-FFF2-40B4-BE49-F238E27FC236}">
                <a16:creationId xmlns:a16="http://schemas.microsoft.com/office/drawing/2014/main" id="{8AED8516-3C89-DBC1-8C3E-3F12A07010B1}"/>
              </a:ext>
            </a:extLst>
          </p:cNvPr>
          <p:cNvSpPr>
            <a:spLocks noGrp="1"/>
          </p:cNvSpPr>
          <p:nvPr>
            <p:ph type="sldNum" sz="quarter" idx="12"/>
          </p:nvPr>
        </p:nvSpPr>
        <p:spPr/>
        <p:txBody>
          <a:bodyPr/>
          <a:lstStyle/>
          <a:p>
            <a:fld id="{21D12252-39E0-48EE-85CE-961FA1058298}" type="slidenum">
              <a:rPr lang="es-MX" smtClean="0"/>
              <a:t>‹Nº›</a:t>
            </a:fld>
            <a:endParaRPr lang="es-MX"/>
          </a:p>
        </p:txBody>
      </p:sp>
    </p:spTree>
    <p:extLst>
      <p:ext uri="{BB962C8B-B14F-4D97-AF65-F5344CB8AC3E}">
        <p14:creationId xmlns:p14="http://schemas.microsoft.com/office/powerpoint/2010/main" val="3362091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1A937ED3-C0A6-C649-6F8E-9EDB2566366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MX"/>
          </a:p>
        </p:txBody>
      </p:sp>
      <p:sp>
        <p:nvSpPr>
          <p:cNvPr id="3" name="Marcador de texto 2">
            <a:extLst>
              <a:ext uri="{FF2B5EF4-FFF2-40B4-BE49-F238E27FC236}">
                <a16:creationId xmlns:a16="http://schemas.microsoft.com/office/drawing/2014/main" id="{4816A036-BA63-AADC-289A-1BE922EEA51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62EC805D-66A5-1D9B-54E4-BAE10BE7CD9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5C6C8EC4-223D-4190-A332-A38D35B52F09}" type="datetimeFigureOut">
              <a:rPr lang="es-MX" smtClean="0"/>
              <a:t>23/04/25</a:t>
            </a:fld>
            <a:endParaRPr lang="es-MX"/>
          </a:p>
        </p:txBody>
      </p:sp>
      <p:sp>
        <p:nvSpPr>
          <p:cNvPr id="5" name="Marcador de pie de página 4">
            <a:extLst>
              <a:ext uri="{FF2B5EF4-FFF2-40B4-BE49-F238E27FC236}">
                <a16:creationId xmlns:a16="http://schemas.microsoft.com/office/drawing/2014/main" id="{6021E976-A93B-13B1-8727-36F0B713D92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s-MX"/>
          </a:p>
        </p:txBody>
      </p:sp>
      <p:sp>
        <p:nvSpPr>
          <p:cNvPr id="6" name="Marcador de número de diapositiva 5">
            <a:extLst>
              <a:ext uri="{FF2B5EF4-FFF2-40B4-BE49-F238E27FC236}">
                <a16:creationId xmlns:a16="http://schemas.microsoft.com/office/drawing/2014/main" id="{4CD7025B-EDBB-F648-3660-7BA0B5D216A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21D12252-39E0-48EE-85CE-961FA1058298}" type="slidenum">
              <a:rPr lang="es-MX" smtClean="0"/>
              <a:t>‹Nº›</a:t>
            </a:fld>
            <a:endParaRPr lang="es-MX"/>
          </a:p>
        </p:txBody>
      </p:sp>
    </p:spTree>
    <p:extLst>
      <p:ext uri="{BB962C8B-B14F-4D97-AF65-F5344CB8AC3E}">
        <p14:creationId xmlns:p14="http://schemas.microsoft.com/office/powerpoint/2010/main" val="205578203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42" name="Rectangle 1041">
            <a:extLst>
              <a:ext uri="{FF2B5EF4-FFF2-40B4-BE49-F238E27FC236}">
                <a16:creationId xmlns:a16="http://schemas.microsoft.com/office/drawing/2014/main" id="{7E734232-46A8-4884-9A59-B7E3BA4BC3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26" name="Picture 2" descr="Resultado de imagen de logo asipona progreso">
            <a:extLst>
              <a:ext uri="{FF2B5EF4-FFF2-40B4-BE49-F238E27FC236}">
                <a16:creationId xmlns:a16="http://schemas.microsoft.com/office/drawing/2014/main" id="{A6493ABA-30E0-D7AD-99C5-59E983983A1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l="1721" r="6208" b="-1"/>
          <a:stretch/>
        </p:blipFill>
        <p:spPr bwMode="auto">
          <a:xfrm>
            <a:off x="8115291" y="4004"/>
            <a:ext cx="4038603" cy="4470815"/>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2" descr="Descargar Pilotos Tampico APK Última Versión 0.6.0 para Android">
            <a:extLst>
              <a:ext uri="{FF2B5EF4-FFF2-40B4-BE49-F238E27FC236}">
                <a16:creationId xmlns:a16="http://schemas.microsoft.com/office/drawing/2014/main" id="{282B2500-129D-2EFE-7552-37E0235B4B0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l="4383" r="4432"/>
          <a:stretch/>
        </p:blipFill>
        <p:spPr bwMode="auto">
          <a:xfrm>
            <a:off x="3979900" y="-22748"/>
            <a:ext cx="4076700" cy="4470815"/>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Resultado de imagen de logo de la secretaría de marina">
            <a:extLst>
              <a:ext uri="{FF2B5EF4-FFF2-40B4-BE49-F238E27FC236}">
                <a16:creationId xmlns:a16="http://schemas.microsoft.com/office/drawing/2014/main" id="{DFFCEEC1-9862-304E-BCFE-EA26CB1D1C17}"/>
              </a:ext>
            </a:extLst>
          </p:cNvPr>
          <p:cNvPicPr>
            <a:picLocks noChangeAspect="1" noChangeArrowheads="1"/>
          </p:cNvPicPr>
          <p:nvPr/>
        </p:nvPicPr>
        <p:blipFill>
          <a:blip r:embed="rId4">
            <a:extLst>
              <a:ext uri="{28A0092B-C50C-407E-A947-70E740481C1C}">
                <a14:useLocalDpi xmlns:a14="http://schemas.microsoft.com/office/drawing/2010/main" val="0"/>
              </a:ext>
            </a:extLst>
          </a:blip>
          <a:srcRect l="34938" r="19336"/>
          <a:stretch/>
        </p:blipFill>
        <p:spPr bwMode="auto">
          <a:xfrm>
            <a:off x="-95228" y="-29825"/>
            <a:ext cx="4076700" cy="4470815"/>
          </a:xfrm>
          <a:prstGeom prst="rect">
            <a:avLst/>
          </a:prstGeom>
          <a:noFill/>
          <a:extLst>
            <a:ext uri="{909E8E84-426E-40DD-AFC4-6F175D3DCCD1}">
              <a14:hiddenFill xmlns:a14="http://schemas.microsoft.com/office/drawing/2010/main">
                <a:solidFill>
                  <a:srgbClr val="FFFFFF"/>
                </a:solidFill>
              </a14:hiddenFill>
            </a:ext>
          </a:extLst>
        </p:spPr>
      </p:pic>
      <p:sp>
        <p:nvSpPr>
          <p:cNvPr id="1044" name="Rectangle 1043">
            <a:extLst>
              <a:ext uri="{FF2B5EF4-FFF2-40B4-BE49-F238E27FC236}">
                <a16:creationId xmlns:a16="http://schemas.microsoft.com/office/drawing/2014/main" id="{D346B8D2-3218-41A5-B817-9ABFB108C6D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4462444"/>
            <a:ext cx="12191998" cy="2394056"/>
          </a:xfrm>
          <a:prstGeom prst="rect">
            <a:avLst/>
          </a:prstGeom>
          <a:gradFill>
            <a:gsLst>
              <a:gs pos="34000">
                <a:srgbClr val="000000">
                  <a:alpha val="96000"/>
                </a:srgbClr>
              </a:gs>
              <a:gs pos="100000">
                <a:schemeClr val="accent1"/>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46" name="Rectangle 1045">
            <a:extLst>
              <a:ext uri="{FF2B5EF4-FFF2-40B4-BE49-F238E27FC236}">
                <a16:creationId xmlns:a16="http://schemas.microsoft.com/office/drawing/2014/main" id="{51E014CA-4279-4E70-AC56-0BBEBF92C29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4464543"/>
            <a:ext cx="8115300" cy="2391958"/>
          </a:xfrm>
          <a:prstGeom prst="rect">
            <a:avLst/>
          </a:prstGeom>
          <a:gradFill>
            <a:gsLst>
              <a:gs pos="28000">
                <a:schemeClr val="accent1">
                  <a:lumMod val="75000"/>
                  <a:alpha val="59000"/>
                </a:schemeClr>
              </a:gs>
              <a:gs pos="100000">
                <a:srgbClr val="000000">
                  <a:alpha val="70000"/>
                </a:srgbClr>
              </a:gs>
            </a:gsLst>
            <a:lin ang="11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48" name="Rectangle 1047">
            <a:extLst>
              <a:ext uri="{FF2B5EF4-FFF2-40B4-BE49-F238E27FC236}">
                <a16:creationId xmlns:a16="http://schemas.microsoft.com/office/drawing/2014/main" id="{28B3DCF8-9D1E-4907-B1EC-98D11BC16F5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636" y="4462444"/>
            <a:ext cx="12196636" cy="2394056"/>
          </a:xfrm>
          <a:prstGeom prst="rect">
            <a:avLst/>
          </a:prstGeom>
          <a:gradFill>
            <a:gsLst>
              <a:gs pos="0">
                <a:srgbClr val="000000">
                  <a:alpha val="71765"/>
                </a:srgbClr>
              </a:gs>
              <a:gs pos="100000">
                <a:schemeClr val="accent1">
                  <a:alpha val="24000"/>
                </a:schemeClr>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0" name="Rectangle 1049">
            <a:extLst>
              <a:ext uri="{FF2B5EF4-FFF2-40B4-BE49-F238E27FC236}">
                <a16:creationId xmlns:a16="http://schemas.microsoft.com/office/drawing/2014/main" id="{88D6B9EF-FF47-487C-8B82-F9F2B9A54A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7" y="4466372"/>
            <a:ext cx="4076697" cy="2390128"/>
          </a:xfrm>
          <a:prstGeom prst="rect">
            <a:avLst/>
          </a:prstGeom>
          <a:gradFill>
            <a:gsLst>
              <a:gs pos="19000">
                <a:srgbClr val="000000">
                  <a:alpha val="62000"/>
                </a:srgbClr>
              </a:gs>
              <a:gs pos="100000">
                <a:schemeClr val="accent1">
                  <a:lumMod val="75000"/>
                  <a:alpha val="44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2" name="Rectangle 1051">
            <a:extLst>
              <a:ext uri="{FF2B5EF4-FFF2-40B4-BE49-F238E27FC236}">
                <a16:creationId xmlns:a16="http://schemas.microsoft.com/office/drawing/2014/main" id="{F132CC3B-51BD-4247-90B0-17E297F8167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2" y="4469521"/>
            <a:ext cx="12192001" cy="1933375"/>
          </a:xfrm>
          <a:prstGeom prst="rect">
            <a:avLst/>
          </a:prstGeom>
          <a:gradFill>
            <a:gsLst>
              <a:gs pos="0">
                <a:srgbClr val="000000">
                  <a:alpha val="0"/>
                </a:srgbClr>
              </a:gs>
              <a:gs pos="99000">
                <a:schemeClr val="accent1">
                  <a:lumMod val="50000"/>
                  <a:alpha val="55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4" name="Freeform: Shape 1053">
            <a:extLst>
              <a:ext uri="{FF2B5EF4-FFF2-40B4-BE49-F238E27FC236}">
                <a16:creationId xmlns:a16="http://schemas.microsoft.com/office/drawing/2014/main" id="{0205AFEB-6768-4A82-A0F0-8F9CDD9934B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4834054">
            <a:off x="6748954" y="2254165"/>
            <a:ext cx="3118759" cy="4639931"/>
          </a:xfrm>
          <a:custGeom>
            <a:avLst/>
            <a:gdLst>
              <a:gd name="connsiteX0" fmla="*/ 3118759 w 3118759"/>
              <a:gd name="connsiteY0" fmla="*/ 79510 h 4639931"/>
              <a:gd name="connsiteX1" fmla="*/ 1204940 w 3118759"/>
              <a:gd name="connsiteY1" fmla="*/ 4639931 h 4639931"/>
              <a:gd name="connsiteX2" fmla="*/ 1103495 w 3118759"/>
              <a:gd name="connsiteY2" fmla="*/ 4578302 h 4639931"/>
              <a:gd name="connsiteX3" fmla="*/ 0 w 3118759"/>
              <a:gd name="connsiteY3" fmla="*/ 2502877 h 4639931"/>
              <a:gd name="connsiteX4" fmla="*/ 2502877 w 3118759"/>
              <a:gd name="connsiteY4" fmla="*/ 0 h 4639931"/>
              <a:gd name="connsiteX5" fmla="*/ 3007294 w 3118759"/>
              <a:gd name="connsiteY5" fmla="*/ 50850 h 46399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118759" h="4639931">
                <a:moveTo>
                  <a:pt x="3118759" y="79510"/>
                </a:moveTo>
                <a:lnTo>
                  <a:pt x="1204940" y="4639931"/>
                </a:lnTo>
                <a:lnTo>
                  <a:pt x="1103495" y="4578302"/>
                </a:lnTo>
                <a:cubicBezTo>
                  <a:pt x="437725" y="4128517"/>
                  <a:pt x="0" y="3366815"/>
                  <a:pt x="0" y="2502877"/>
                </a:cubicBezTo>
                <a:cubicBezTo>
                  <a:pt x="0" y="1120576"/>
                  <a:pt x="1120576" y="0"/>
                  <a:pt x="2502877" y="0"/>
                </a:cubicBezTo>
                <a:cubicBezTo>
                  <a:pt x="2675665" y="0"/>
                  <a:pt x="2844363" y="17509"/>
                  <a:pt x="3007294" y="50850"/>
                </a:cubicBezTo>
                <a:close/>
              </a:path>
            </a:pathLst>
          </a:custGeom>
          <a:gradFill>
            <a:gsLst>
              <a:gs pos="31000">
                <a:schemeClr val="accent1">
                  <a:alpha val="0"/>
                </a:schemeClr>
              </a:gs>
              <a:gs pos="85000">
                <a:schemeClr val="accent1">
                  <a:alpha val="13000"/>
                </a:schemeClr>
              </a:gs>
            </a:gsLst>
            <a:lin ang="11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ítulo 1">
            <a:extLst>
              <a:ext uri="{FF2B5EF4-FFF2-40B4-BE49-F238E27FC236}">
                <a16:creationId xmlns:a16="http://schemas.microsoft.com/office/drawing/2014/main" id="{1B923688-EDC3-AB42-71B1-3BD0EF75E842}"/>
              </a:ext>
            </a:extLst>
          </p:cNvPr>
          <p:cNvSpPr>
            <a:spLocks noGrp="1"/>
          </p:cNvSpPr>
          <p:nvPr>
            <p:ph type="ctrTitle"/>
          </p:nvPr>
        </p:nvSpPr>
        <p:spPr>
          <a:xfrm>
            <a:off x="1371598" y="4905953"/>
            <a:ext cx="9448802" cy="1303927"/>
          </a:xfrm>
        </p:spPr>
        <p:txBody>
          <a:bodyPr>
            <a:normAutofit fontScale="90000"/>
          </a:bodyPr>
          <a:lstStyle/>
          <a:p>
            <a:pPr algn="l"/>
            <a:r>
              <a:rPr lang="es-MX" sz="4000" dirty="0">
                <a:solidFill>
                  <a:srgbClr val="FFFFFF"/>
                </a:solidFill>
              </a:rPr>
              <a:t>TRABAJO EN EQUIPO PARA MITIGAR RIESGOS DE ACCIDENTES MARITIMOS EN PUERTO</a:t>
            </a:r>
          </a:p>
        </p:txBody>
      </p:sp>
    </p:spTree>
    <p:extLst>
      <p:ext uri="{BB962C8B-B14F-4D97-AF65-F5344CB8AC3E}">
        <p14:creationId xmlns:p14="http://schemas.microsoft.com/office/powerpoint/2010/main" val="26133074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A3EFF7B1-6CB7-47D1-AD37-B870CA2B215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7FA2962B-21B6-4689-A95D-A8FF6ADE47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4" y="0"/>
            <a:ext cx="12188952" cy="6858000"/>
          </a:xfrm>
          <a:prstGeom prst="rect">
            <a:avLst/>
          </a:prstGeom>
          <a:solidFill>
            <a:schemeClr val="bg1">
              <a:alpha val="53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3" name="Group 12">
            <a:extLst>
              <a:ext uri="{FF2B5EF4-FFF2-40B4-BE49-F238E27FC236}">
                <a16:creationId xmlns:a16="http://schemas.microsoft.com/office/drawing/2014/main" id="{A745280D-ED36-41FE-8EB1-CE597C99CFE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16200000">
            <a:off x="117348" y="774914"/>
            <a:ext cx="304800" cy="429768"/>
            <a:chOff x="215328" y="-46937"/>
            <a:chExt cx="304800" cy="2773841"/>
          </a:xfrm>
        </p:grpSpPr>
        <p:cxnSp>
          <p:nvCxnSpPr>
            <p:cNvPr id="14" name="Straight Connector 13">
              <a:extLst>
                <a:ext uri="{FF2B5EF4-FFF2-40B4-BE49-F238E27FC236}">
                  <a16:creationId xmlns:a16="http://schemas.microsoft.com/office/drawing/2014/main" id="{3D26CEB3-5AE4-4088-AD63-396DB50F2892}"/>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215328" y="-46937"/>
              <a:ext cx="0" cy="2773841"/>
            </a:xfrm>
            <a:prstGeom prst="line">
              <a:avLst/>
            </a:prstGeom>
            <a:ln w="25400" cmpd="sng">
              <a:solidFill>
                <a:schemeClr val="bg2">
                  <a:lumMod val="60000"/>
                  <a:lumOff val="40000"/>
                  <a:alpha val="5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4AA9279A-AD34-474C-834E-6BF658144A53}"/>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316928" y="-46937"/>
              <a:ext cx="0" cy="2773841"/>
            </a:xfrm>
            <a:prstGeom prst="line">
              <a:avLst/>
            </a:prstGeom>
            <a:ln w="25400" cmpd="sng">
              <a:solidFill>
                <a:schemeClr val="bg2">
                  <a:lumMod val="60000"/>
                  <a:lumOff val="40000"/>
                  <a:alpha val="5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B3589559-7D9A-4ECD-90BB-A5565E2DAE73}"/>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418528" y="-46937"/>
              <a:ext cx="0" cy="2773841"/>
            </a:xfrm>
            <a:prstGeom prst="line">
              <a:avLst/>
            </a:prstGeom>
            <a:ln w="25400" cmpd="sng">
              <a:solidFill>
                <a:schemeClr val="bg2">
                  <a:lumMod val="60000"/>
                  <a:lumOff val="40000"/>
                  <a:alpha val="5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701B1A71-DCEA-4EB2-8133-98A2CD6F0982}"/>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520128" y="-46937"/>
              <a:ext cx="0" cy="2773841"/>
            </a:xfrm>
            <a:prstGeom prst="line">
              <a:avLst/>
            </a:prstGeom>
            <a:ln w="25400" cmpd="sng">
              <a:solidFill>
                <a:schemeClr val="bg2">
                  <a:lumMod val="60000"/>
                  <a:lumOff val="40000"/>
                  <a:alpha val="50000"/>
                </a:schemeClr>
              </a:solidFill>
              <a:prstDash val="sysDot"/>
            </a:ln>
          </p:spPr>
          <p:style>
            <a:lnRef idx="1">
              <a:schemeClr val="accent1"/>
            </a:lnRef>
            <a:fillRef idx="0">
              <a:schemeClr val="accent1"/>
            </a:fillRef>
            <a:effectRef idx="0">
              <a:schemeClr val="accent1"/>
            </a:effectRef>
            <a:fontRef idx="minor">
              <a:schemeClr val="tx1"/>
            </a:fontRef>
          </p:style>
        </p:cxnSp>
      </p:grpSp>
      <p:grpSp>
        <p:nvGrpSpPr>
          <p:cNvPr id="19" name="Group 18">
            <a:extLst>
              <a:ext uri="{FF2B5EF4-FFF2-40B4-BE49-F238E27FC236}">
                <a16:creationId xmlns:a16="http://schemas.microsoft.com/office/drawing/2014/main" id="{80E95A5C-1E97-41C3-9DEC-245FF6DEBF1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 y="2075420"/>
            <a:ext cx="12048729" cy="4093306"/>
            <a:chOff x="1" y="2075420"/>
            <a:chExt cx="12048729" cy="4093306"/>
          </a:xfrm>
        </p:grpSpPr>
        <p:sp>
          <p:nvSpPr>
            <p:cNvPr id="20" name="Oval 19">
              <a:extLst>
                <a:ext uri="{FF2B5EF4-FFF2-40B4-BE49-F238E27FC236}">
                  <a16:creationId xmlns:a16="http://schemas.microsoft.com/office/drawing/2014/main" id="{8D3C3374-C720-4FCD-B6CD-AEF1D1A6190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4500000">
              <a:off x="7942191" y="2507571"/>
              <a:ext cx="3563871" cy="3563871"/>
            </a:xfrm>
            <a:prstGeom prst="ellipse">
              <a:avLst/>
            </a:prstGeom>
            <a:noFill/>
            <a:ln w="31750">
              <a:gradFill>
                <a:gsLst>
                  <a:gs pos="0">
                    <a:schemeClr val="tx2">
                      <a:lumMod val="60000"/>
                      <a:lumOff val="40000"/>
                      <a:alpha val="10000"/>
                    </a:schemeClr>
                  </a:gs>
                  <a:gs pos="100000">
                    <a:schemeClr val="tx2">
                      <a:lumMod val="50000"/>
                      <a:alpha val="20000"/>
                    </a:schemeClr>
                  </a:gs>
                </a:gsLst>
                <a:lin ang="5400000" scaled="1"/>
              </a:gra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Oval 20">
              <a:extLst>
                <a:ext uri="{FF2B5EF4-FFF2-40B4-BE49-F238E27FC236}">
                  <a16:creationId xmlns:a16="http://schemas.microsoft.com/office/drawing/2014/main" id="{7639E2EF-4D23-4EA3-B29E-D6362FF7222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6200000">
              <a:off x="10435065" y="4048931"/>
              <a:ext cx="1381607" cy="1381607"/>
            </a:xfrm>
            <a:prstGeom prst="ellipse">
              <a:avLst/>
            </a:prstGeom>
            <a:noFill/>
            <a:ln w="31750">
              <a:gradFill>
                <a:gsLst>
                  <a:gs pos="0">
                    <a:schemeClr val="tx2">
                      <a:lumMod val="60000"/>
                      <a:lumOff val="40000"/>
                      <a:alpha val="20000"/>
                    </a:schemeClr>
                  </a:gs>
                  <a:gs pos="100000">
                    <a:schemeClr val="tx2">
                      <a:lumMod val="50000"/>
                      <a:alpha val="20000"/>
                    </a:schemeClr>
                  </a:gs>
                </a:gsLst>
                <a:lin ang="5400000" scaled="1"/>
              </a:gra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Oval 21">
              <a:extLst>
                <a:ext uri="{FF2B5EF4-FFF2-40B4-BE49-F238E27FC236}">
                  <a16:creationId xmlns:a16="http://schemas.microsoft.com/office/drawing/2014/main" id="{730820A4-6CEA-4BF7-8DE4-F5B2D2EB239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6200000">
              <a:off x="1" y="2075420"/>
              <a:ext cx="3144364" cy="3144364"/>
            </a:xfrm>
            <a:prstGeom prst="ellipse">
              <a:avLst/>
            </a:prstGeom>
            <a:gradFill>
              <a:gsLst>
                <a:gs pos="0">
                  <a:schemeClr val="tx2">
                    <a:lumMod val="75000"/>
                    <a:alpha val="20000"/>
                  </a:schemeClr>
                </a:gs>
                <a:gs pos="100000">
                  <a:schemeClr val="tx2">
                    <a:lumMod val="50000"/>
                    <a:alpha val="10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Oval 22">
              <a:extLst>
                <a:ext uri="{FF2B5EF4-FFF2-40B4-BE49-F238E27FC236}">
                  <a16:creationId xmlns:a16="http://schemas.microsoft.com/office/drawing/2014/main" id="{F320E002-8AED-4D4F-A104-0585FFFB9AF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2600000">
              <a:off x="10150845" y="4270841"/>
              <a:ext cx="1897885" cy="1897885"/>
            </a:xfrm>
            <a:prstGeom prst="ellipse">
              <a:avLst/>
            </a:prstGeom>
            <a:gradFill>
              <a:gsLst>
                <a:gs pos="0">
                  <a:schemeClr val="tx2">
                    <a:lumMod val="75000"/>
                    <a:alpha val="10000"/>
                  </a:schemeClr>
                </a:gs>
                <a:gs pos="100000">
                  <a:schemeClr val="tx2">
                    <a:lumMod val="75000"/>
                    <a:alpha val="20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Oval 23">
              <a:extLst>
                <a:ext uri="{FF2B5EF4-FFF2-40B4-BE49-F238E27FC236}">
                  <a16:creationId xmlns:a16="http://schemas.microsoft.com/office/drawing/2014/main" id="{6A0BF3F3-3A09-42CE-9483-114BD01DD96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4500000">
              <a:off x="2046780" y="3040492"/>
              <a:ext cx="2579322" cy="2579322"/>
            </a:xfrm>
            <a:prstGeom prst="ellipse">
              <a:avLst/>
            </a:prstGeom>
            <a:noFill/>
            <a:ln w="31750">
              <a:gradFill>
                <a:gsLst>
                  <a:gs pos="0">
                    <a:schemeClr val="tx2">
                      <a:lumMod val="60000"/>
                      <a:lumOff val="40000"/>
                      <a:alpha val="20000"/>
                    </a:schemeClr>
                  </a:gs>
                  <a:gs pos="100000">
                    <a:schemeClr val="tx2">
                      <a:lumMod val="50000"/>
                      <a:alpha val="20000"/>
                    </a:schemeClr>
                  </a:gs>
                </a:gsLst>
                <a:lin ang="5400000" scaled="1"/>
              </a:gra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Oval 24">
              <a:extLst>
                <a:ext uri="{FF2B5EF4-FFF2-40B4-BE49-F238E27FC236}">
                  <a16:creationId xmlns:a16="http://schemas.microsoft.com/office/drawing/2014/main" id="{B233BD5C-DFC7-4EB7-B348-7C9B5B8D0AC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4500000">
              <a:off x="2224640" y="3193975"/>
              <a:ext cx="2243193" cy="2243193"/>
            </a:xfrm>
            <a:prstGeom prst="ellipse">
              <a:avLst/>
            </a:prstGeom>
            <a:noFill/>
            <a:ln w="31750">
              <a:gradFill>
                <a:gsLst>
                  <a:gs pos="0">
                    <a:schemeClr val="tx2">
                      <a:lumMod val="60000"/>
                      <a:lumOff val="40000"/>
                      <a:alpha val="10000"/>
                    </a:schemeClr>
                  </a:gs>
                  <a:gs pos="100000">
                    <a:schemeClr val="tx2">
                      <a:lumMod val="50000"/>
                      <a:alpha val="10000"/>
                    </a:scheme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7" name="Rectangle 26">
            <a:extLst>
              <a:ext uri="{FF2B5EF4-FFF2-40B4-BE49-F238E27FC236}">
                <a16:creationId xmlns:a16="http://schemas.microsoft.com/office/drawing/2014/main" id="{A00D2CE1-35C1-46E6-BD59-CEE668BD90F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10438146" y="1042605"/>
            <a:ext cx="2796461" cy="711252"/>
          </a:xfrm>
          <a:prstGeom prst="rect">
            <a:avLst/>
          </a:prstGeom>
          <a:gradFill flip="none" rotWithShape="1">
            <a:gsLst>
              <a:gs pos="0">
                <a:schemeClr val="tx2">
                  <a:lumMod val="40000"/>
                  <a:lumOff val="60000"/>
                  <a:alpha val="0"/>
                </a:schemeClr>
              </a:gs>
              <a:gs pos="100000">
                <a:schemeClr val="tx2">
                  <a:lumMod val="75000"/>
                  <a:alpha val="10000"/>
                </a:schemeClr>
              </a:gs>
            </a:gsLst>
            <a:lin ang="8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9" name="Group 28">
            <a:extLst>
              <a:ext uri="{FF2B5EF4-FFF2-40B4-BE49-F238E27FC236}">
                <a16:creationId xmlns:a16="http://schemas.microsoft.com/office/drawing/2014/main" id="{A58DCE86-9AE1-46D1-96D6-04B8B3EDF6F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259539" y="317578"/>
            <a:ext cx="548640" cy="549007"/>
            <a:chOff x="7029447" y="3514725"/>
            <a:chExt cx="1285875" cy="549007"/>
          </a:xfrm>
        </p:grpSpPr>
        <p:cxnSp>
          <p:nvCxnSpPr>
            <p:cNvPr id="30" name="Straight Connector 29">
              <a:extLst>
                <a:ext uri="{FF2B5EF4-FFF2-40B4-BE49-F238E27FC236}">
                  <a16:creationId xmlns:a16="http://schemas.microsoft.com/office/drawing/2014/main" id="{89B74739-D423-4F25-A976-0A6CD86D1733}"/>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029447" y="3514725"/>
              <a:ext cx="1285875" cy="0"/>
            </a:xfrm>
            <a:prstGeom prst="line">
              <a:avLst/>
            </a:prstGeom>
            <a:ln w="31750" cap="rnd" cmpd="sng">
              <a:gradFill>
                <a:gsLst>
                  <a:gs pos="0">
                    <a:schemeClr val="tx2">
                      <a:lumMod val="60000"/>
                      <a:lumOff val="40000"/>
                      <a:alpha val="40000"/>
                    </a:schemeClr>
                  </a:gs>
                  <a:gs pos="100000">
                    <a:schemeClr val="tx2">
                      <a:lumMod val="75000"/>
                      <a:alpha val="40000"/>
                    </a:schemeClr>
                  </a:gs>
                </a:gsLst>
                <a:lin ang="5400000" scaled="1"/>
              </a:gradFill>
              <a:prstDash val="sysDot"/>
              <a:round/>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6018E700-FF08-42AA-9237-24E7A74AD380}"/>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029447" y="3697727"/>
              <a:ext cx="1285875" cy="0"/>
            </a:xfrm>
            <a:prstGeom prst="line">
              <a:avLst/>
            </a:prstGeom>
            <a:ln w="31750" cap="rnd" cmpd="sng">
              <a:gradFill>
                <a:gsLst>
                  <a:gs pos="0">
                    <a:schemeClr val="tx2">
                      <a:lumMod val="60000"/>
                      <a:lumOff val="40000"/>
                      <a:alpha val="40000"/>
                    </a:schemeClr>
                  </a:gs>
                  <a:gs pos="100000">
                    <a:schemeClr val="tx2">
                      <a:lumMod val="75000"/>
                      <a:alpha val="40000"/>
                    </a:schemeClr>
                  </a:gs>
                </a:gsLst>
                <a:lin ang="5400000" scaled="1"/>
              </a:gradFill>
              <a:prstDash val="sysDot"/>
              <a:round/>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46B3488A-8A55-403E-B9C9-75AFA0CF53E1}"/>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029447" y="3880729"/>
              <a:ext cx="1285875" cy="0"/>
            </a:xfrm>
            <a:prstGeom prst="line">
              <a:avLst/>
            </a:prstGeom>
            <a:ln w="31750" cap="rnd" cmpd="sng">
              <a:gradFill>
                <a:gsLst>
                  <a:gs pos="0">
                    <a:schemeClr val="tx2">
                      <a:lumMod val="60000"/>
                      <a:lumOff val="40000"/>
                      <a:alpha val="40000"/>
                    </a:schemeClr>
                  </a:gs>
                  <a:gs pos="100000">
                    <a:schemeClr val="tx2">
                      <a:lumMod val="75000"/>
                      <a:alpha val="40000"/>
                    </a:schemeClr>
                  </a:gs>
                </a:gsLst>
                <a:lin ang="5400000" scaled="1"/>
              </a:gradFill>
              <a:prstDash val="sysDot"/>
              <a:round/>
            </a:ln>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id="{15089B9D-BA8D-4A64-B95F-33940D9D6864}"/>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029447" y="4063732"/>
              <a:ext cx="1285875" cy="0"/>
            </a:xfrm>
            <a:prstGeom prst="line">
              <a:avLst/>
            </a:prstGeom>
            <a:ln w="31750" cap="rnd" cmpd="sng">
              <a:gradFill>
                <a:gsLst>
                  <a:gs pos="0">
                    <a:schemeClr val="tx2">
                      <a:lumMod val="60000"/>
                      <a:lumOff val="40000"/>
                      <a:alpha val="40000"/>
                    </a:schemeClr>
                  </a:gs>
                  <a:gs pos="100000">
                    <a:schemeClr val="tx2">
                      <a:lumMod val="75000"/>
                      <a:alpha val="40000"/>
                    </a:schemeClr>
                  </a:gs>
                </a:gsLst>
                <a:lin ang="5400000" scaled="1"/>
              </a:gradFill>
              <a:prstDash val="sysDot"/>
              <a:round/>
            </a:ln>
          </p:spPr>
          <p:style>
            <a:lnRef idx="1">
              <a:schemeClr val="accent1"/>
            </a:lnRef>
            <a:fillRef idx="0">
              <a:schemeClr val="accent1"/>
            </a:fillRef>
            <a:effectRef idx="0">
              <a:schemeClr val="accent1"/>
            </a:effectRef>
            <a:fontRef idx="minor">
              <a:schemeClr val="tx1"/>
            </a:fontRef>
          </p:style>
        </p:cxnSp>
      </p:grpSp>
      <p:sp>
        <p:nvSpPr>
          <p:cNvPr id="35" name="Rectangle 34">
            <a:extLst>
              <a:ext uri="{FF2B5EF4-FFF2-40B4-BE49-F238E27FC236}">
                <a16:creationId xmlns:a16="http://schemas.microsoft.com/office/drawing/2014/main" id="{E18403B7-F2C7-4C07-8522-21C31910902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1" y="6140785"/>
            <a:ext cx="6095997" cy="711252"/>
          </a:xfrm>
          <a:prstGeom prst="rect">
            <a:avLst/>
          </a:prstGeom>
          <a:gradFill flip="none" rotWithShape="1">
            <a:gsLst>
              <a:gs pos="10000">
                <a:schemeClr val="tx2">
                  <a:lumMod val="50000"/>
                  <a:alpha val="10000"/>
                </a:schemeClr>
              </a:gs>
              <a:gs pos="100000">
                <a:schemeClr val="tx2">
                  <a:lumMod val="60000"/>
                  <a:lumOff val="40000"/>
                  <a:alpha val="0"/>
                </a:schemeClr>
              </a:gs>
            </a:gsLst>
            <a:lin ang="8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7" name="Group 36">
            <a:extLst>
              <a:ext uri="{FF2B5EF4-FFF2-40B4-BE49-F238E27FC236}">
                <a16:creationId xmlns:a16="http://schemas.microsoft.com/office/drawing/2014/main" id="{23B58CC6-A99E-43AF-A467-256F19287FB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5400000">
            <a:off x="616345" y="5940560"/>
            <a:ext cx="1285875" cy="549007"/>
            <a:chOff x="7029447" y="3514725"/>
            <a:chExt cx="1285875" cy="549007"/>
          </a:xfrm>
        </p:grpSpPr>
        <p:cxnSp>
          <p:nvCxnSpPr>
            <p:cNvPr id="38" name="Straight Connector 37">
              <a:extLst>
                <a:ext uri="{FF2B5EF4-FFF2-40B4-BE49-F238E27FC236}">
                  <a16:creationId xmlns:a16="http://schemas.microsoft.com/office/drawing/2014/main" id="{8FE97852-3A18-4317-B17E-8C45174F96F9}"/>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029447" y="3514725"/>
              <a:ext cx="1285875" cy="0"/>
            </a:xfrm>
            <a:prstGeom prst="line">
              <a:avLst/>
            </a:prstGeom>
            <a:ln w="31750" cap="rnd" cmpd="sng">
              <a:gradFill>
                <a:gsLst>
                  <a:gs pos="0">
                    <a:schemeClr val="tx2">
                      <a:lumMod val="60000"/>
                      <a:lumOff val="40000"/>
                      <a:alpha val="40000"/>
                    </a:schemeClr>
                  </a:gs>
                  <a:gs pos="100000">
                    <a:schemeClr val="tx2">
                      <a:lumMod val="50000"/>
                      <a:alpha val="40000"/>
                    </a:schemeClr>
                  </a:gs>
                </a:gsLst>
                <a:lin ang="5400000" scaled="1"/>
              </a:gradFill>
              <a:prstDash val="sysDot"/>
              <a:round/>
            </a:ln>
          </p:spPr>
          <p:style>
            <a:lnRef idx="1">
              <a:schemeClr val="accent1"/>
            </a:lnRef>
            <a:fillRef idx="0">
              <a:schemeClr val="accent1"/>
            </a:fillRef>
            <a:effectRef idx="0">
              <a:schemeClr val="accent1"/>
            </a:effectRef>
            <a:fontRef idx="minor">
              <a:schemeClr val="tx1"/>
            </a:fontRef>
          </p:style>
        </p:cxnSp>
        <p:cxnSp>
          <p:nvCxnSpPr>
            <p:cNvPr id="39" name="Straight Connector 38">
              <a:extLst>
                <a:ext uri="{FF2B5EF4-FFF2-40B4-BE49-F238E27FC236}">
                  <a16:creationId xmlns:a16="http://schemas.microsoft.com/office/drawing/2014/main" id="{F9D0BC6E-6D0B-4589-B1BF-372BAA383950}"/>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029447" y="3697727"/>
              <a:ext cx="1285875" cy="0"/>
            </a:xfrm>
            <a:prstGeom prst="line">
              <a:avLst/>
            </a:prstGeom>
            <a:ln w="31750" cap="rnd" cmpd="sng">
              <a:gradFill>
                <a:gsLst>
                  <a:gs pos="0">
                    <a:schemeClr val="tx2">
                      <a:lumMod val="60000"/>
                      <a:lumOff val="40000"/>
                      <a:alpha val="40000"/>
                    </a:schemeClr>
                  </a:gs>
                  <a:gs pos="100000">
                    <a:schemeClr val="tx2">
                      <a:lumMod val="50000"/>
                      <a:alpha val="40000"/>
                    </a:schemeClr>
                  </a:gs>
                </a:gsLst>
                <a:lin ang="5400000" scaled="1"/>
              </a:gradFill>
              <a:prstDash val="sysDot"/>
              <a:round/>
            </a:ln>
          </p:spPr>
          <p:style>
            <a:lnRef idx="1">
              <a:schemeClr val="accent1"/>
            </a:lnRef>
            <a:fillRef idx="0">
              <a:schemeClr val="accent1"/>
            </a:fillRef>
            <a:effectRef idx="0">
              <a:schemeClr val="accent1"/>
            </a:effectRef>
            <a:fontRef idx="minor">
              <a:schemeClr val="tx1"/>
            </a:fontRef>
          </p:style>
        </p:cxnSp>
        <p:cxnSp>
          <p:nvCxnSpPr>
            <p:cNvPr id="40" name="Straight Connector 39">
              <a:extLst>
                <a:ext uri="{FF2B5EF4-FFF2-40B4-BE49-F238E27FC236}">
                  <a16:creationId xmlns:a16="http://schemas.microsoft.com/office/drawing/2014/main" id="{530B892E-E062-4B0A-B79E-E55D36EC9AEB}"/>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029447" y="3880729"/>
              <a:ext cx="1285875" cy="0"/>
            </a:xfrm>
            <a:prstGeom prst="line">
              <a:avLst/>
            </a:prstGeom>
            <a:ln w="31750" cap="rnd" cmpd="sng">
              <a:gradFill>
                <a:gsLst>
                  <a:gs pos="0">
                    <a:schemeClr val="tx2">
                      <a:lumMod val="60000"/>
                      <a:lumOff val="40000"/>
                      <a:alpha val="40000"/>
                    </a:schemeClr>
                  </a:gs>
                  <a:gs pos="100000">
                    <a:schemeClr val="tx2">
                      <a:lumMod val="50000"/>
                      <a:alpha val="40000"/>
                    </a:schemeClr>
                  </a:gs>
                </a:gsLst>
                <a:lin ang="5400000" scaled="1"/>
              </a:gradFill>
              <a:prstDash val="sysDot"/>
              <a:round/>
            </a:ln>
          </p:spPr>
          <p:style>
            <a:lnRef idx="1">
              <a:schemeClr val="accent1"/>
            </a:lnRef>
            <a:fillRef idx="0">
              <a:schemeClr val="accent1"/>
            </a:fillRef>
            <a:effectRef idx="0">
              <a:schemeClr val="accent1"/>
            </a:effectRef>
            <a:fontRef idx="minor">
              <a:schemeClr val="tx1"/>
            </a:fontRef>
          </p:style>
        </p:cxnSp>
        <p:cxnSp>
          <p:nvCxnSpPr>
            <p:cNvPr id="41" name="Straight Connector 40">
              <a:extLst>
                <a:ext uri="{FF2B5EF4-FFF2-40B4-BE49-F238E27FC236}">
                  <a16:creationId xmlns:a16="http://schemas.microsoft.com/office/drawing/2014/main" id="{8D1A4DF9-C28A-4C0A-B273-702F0C4880FF}"/>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029447" y="4063732"/>
              <a:ext cx="1285875" cy="0"/>
            </a:xfrm>
            <a:prstGeom prst="line">
              <a:avLst/>
            </a:prstGeom>
            <a:ln w="31750" cap="rnd" cmpd="sng">
              <a:gradFill>
                <a:gsLst>
                  <a:gs pos="0">
                    <a:schemeClr val="tx2">
                      <a:lumMod val="60000"/>
                      <a:lumOff val="40000"/>
                      <a:alpha val="40000"/>
                    </a:schemeClr>
                  </a:gs>
                  <a:gs pos="100000">
                    <a:schemeClr val="tx2">
                      <a:lumMod val="50000"/>
                      <a:alpha val="40000"/>
                    </a:schemeClr>
                  </a:gs>
                </a:gsLst>
                <a:lin ang="5400000" scaled="1"/>
              </a:gradFill>
              <a:prstDash val="sysDot"/>
              <a:round/>
            </a:ln>
          </p:spPr>
          <p:style>
            <a:lnRef idx="1">
              <a:schemeClr val="accent1"/>
            </a:lnRef>
            <a:fillRef idx="0">
              <a:schemeClr val="accent1"/>
            </a:fillRef>
            <a:effectRef idx="0">
              <a:schemeClr val="accent1"/>
            </a:effectRef>
            <a:fontRef idx="minor">
              <a:schemeClr val="tx1"/>
            </a:fontRef>
          </p:style>
        </p:cxnSp>
      </p:grpSp>
      <p:sp>
        <p:nvSpPr>
          <p:cNvPr id="2" name="Título 1">
            <a:extLst>
              <a:ext uri="{FF2B5EF4-FFF2-40B4-BE49-F238E27FC236}">
                <a16:creationId xmlns:a16="http://schemas.microsoft.com/office/drawing/2014/main" id="{F5966AAD-F6D3-9F3E-354F-35A099229856}"/>
              </a:ext>
            </a:extLst>
          </p:cNvPr>
          <p:cNvSpPr>
            <a:spLocks noGrp="1"/>
          </p:cNvSpPr>
          <p:nvPr>
            <p:ph type="title"/>
          </p:nvPr>
        </p:nvSpPr>
        <p:spPr>
          <a:xfrm>
            <a:off x="630936" y="495992"/>
            <a:ext cx="4195140" cy="5638831"/>
          </a:xfrm>
          <a:noFill/>
        </p:spPr>
        <p:txBody>
          <a:bodyPr anchor="ctr">
            <a:normAutofit/>
          </a:bodyPr>
          <a:lstStyle/>
          <a:p>
            <a:r>
              <a:rPr lang="es-MX" sz="4800"/>
              <a:t>OBJETIVO</a:t>
            </a:r>
          </a:p>
        </p:txBody>
      </p:sp>
      <p:graphicFrame>
        <p:nvGraphicFramePr>
          <p:cNvPr id="5" name="Marcador de contenido 2">
            <a:extLst>
              <a:ext uri="{FF2B5EF4-FFF2-40B4-BE49-F238E27FC236}">
                <a16:creationId xmlns:a16="http://schemas.microsoft.com/office/drawing/2014/main" id="{82DCAAD1-D4EA-0388-2287-FE024070065F}"/>
              </a:ext>
            </a:extLst>
          </p:cNvPr>
          <p:cNvGraphicFramePr>
            <a:graphicFrameLocks noGrp="1"/>
          </p:cNvGraphicFramePr>
          <p:nvPr>
            <p:ph idx="1"/>
            <p:extLst>
              <p:ext uri="{D42A27DB-BD31-4B8C-83A1-F6EECF244321}">
                <p14:modId xmlns:p14="http://schemas.microsoft.com/office/powerpoint/2010/main" val="2678843989"/>
              </p:ext>
            </p:extLst>
          </p:nvPr>
        </p:nvGraphicFramePr>
        <p:xfrm>
          <a:off x="4915947" y="866585"/>
          <a:ext cx="6253722" cy="505617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959961180"/>
      </p:ext>
    </p:extLst>
  </p:cSld>
  <p:clrMapOvr>
    <a:overrideClrMapping bg1="dk1" tx1="lt1" bg2="dk2" tx2="lt2" accent1="accent1" accent2="accent2" accent3="accent3" accent4="accent4" accent5="accent5" accent6="accent6" hlink="hlink" folHlink="folHlink"/>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A3EFF7B1-6CB7-47D1-AD37-B870CA2B215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7FA2962B-21B6-4689-A95D-A8FF6ADE47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4" y="0"/>
            <a:ext cx="12188952" cy="6858000"/>
          </a:xfrm>
          <a:prstGeom prst="rect">
            <a:avLst/>
          </a:prstGeom>
          <a:solidFill>
            <a:schemeClr val="bg1">
              <a:alpha val="53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3" name="Group 12">
            <a:extLst>
              <a:ext uri="{FF2B5EF4-FFF2-40B4-BE49-F238E27FC236}">
                <a16:creationId xmlns:a16="http://schemas.microsoft.com/office/drawing/2014/main" id="{A745280D-ED36-41FE-8EB1-CE597C99CFE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16200000">
            <a:off x="117348" y="774914"/>
            <a:ext cx="304800" cy="429768"/>
            <a:chOff x="215328" y="-46937"/>
            <a:chExt cx="304800" cy="2773841"/>
          </a:xfrm>
        </p:grpSpPr>
        <p:cxnSp>
          <p:nvCxnSpPr>
            <p:cNvPr id="14" name="Straight Connector 13">
              <a:extLst>
                <a:ext uri="{FF2B5EF4-FFF2-40B4-BE49-F238E27FC236}">
                  <a16:creationId xmlns:a16="http://schemas.microsoft.com/office/drawing/2014/main" id="{3D26CEB3-5AE4-4088-AD63-396DB50F2892}"/>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215328" y="-46937"/>
              <a:ext cx="0" cy="2773841"/>
            </a:xfrm>
            <a:prstGeom prst="line">
              <a:avLst/>
            </a:prstGeom>
            <a:ln w="25400" cmpd="sng">
              <a:solidFill>
                <a:schemeClr val="bg2">
                  <a:lumMod val="60000"/>
                  <a:lumOff val="40000"/>
                  <a:alpha val="5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4AA9279A-AD34-474C-834E-6BF658144A53}"/>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316928" y="-46937"/>
              <a:ext cx="0" cy="2773841"/>
            </a:xfrm>
            <a:prstGeom prst="line">
              <a:avLst/>
            </a:prstGeom>
            <a:ln w="25400" cmpd="sng">
              <a:solidFill>
                <a:schemeClr val="bg2">
                  <a:lumMod val="60000"/>
                  <a:lumOff val="40000"/>
                  <a:alpha val="5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B3589559-7D9A-4ECD-90BB-A5565E2DAE73}"/>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418528" y="-46937"/>
              <a:ext cx="0" cy="2773841"/>
            </a:xfrm>
            <a:prstGeom prst="line">
              <a:avLst/>
            </a:prstGeom>
            <a:ln w="25400" cmpd="sng">
              <a:solidFill>
                <a:schemeClr val="bg2">
                  <a:lumMod val="60000"/>
                  <a:lumOff val="40000"/>
                  <a:alpha val="5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701B1A71-DCEA-4EB2-8133-98A2CD6F0982}"/>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520128" y="-46937"/>
              <a:ext cx="0" cy="2773841"/>
            </a:xfrm>
            <a:prstGeom prst="line">
              <a:avLst/>
            </a:prstGeom>
            <a:ln w="25400" cmpd="sng">
              <a:solidFill>
                <a:schemeClr val="bg2">
                  <a:lumMod val="60000"/>
                  <a:lumOff val="40000"/>
                  <a:alpha val="50000"/>
                </a:schemeClr>
              </a:solidFill>
              <a:prstDash val="sysDot"/>
            </a:ln>
          </p:spPr>
          <p:style>
            <a:lnRef idx="1">
              <a:schemeClr val="accent1"/>
            </a:lnRef>
            <a:fillRef idx="0">
              <a:schemeClr val="accent1"/>
            </a:fillRef>
            <a:effectRef idx="0">
              <a:schemeClr val="accent1"/>
            </a:effectRef>
            <a:fontRef idx="minor">
              <a:schemeClr val="tx1"/>
            </a:fontRef>
          </p:style>
        </p:cxnSp>
      </p:grpSp>
      <p:grpSp>
        <p:nvGrpSpPr>
          <p:cNvPr id="19" name="Group 18">
            <a:extLst>
              <a:ext uri="{FF2B5EF4-FFF2-40B4-BE49-F238E27FC236}">
                <a16:creationId xmlns:a16="http://schemas.microsoft.com/office/drawing/2014/main" id="{80E95A5C-1E97-41C3-9DEC-245FF6DEBF1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 y="2075420"/>
            <a:ext cx="12048729" cy="4093306"/>
            <a:chOff x="1" y="2075420"/>
            <a:chExt cx="12048729" cy="4093306"/>
          </a:xfrm>
        </p:grpSpPr>
        <p:sp>
          <p:nvSpPr>
            <p:cNvPr id="20" name="Oval 19">
              <a:extLst>
                <a:ext uri="{FF2B5EF4-FFF2-40B4-BE49-F238E27FC236}">
                  <a16:creationId xmlns:a16="http://schemas.microsoft.com/office/drawing/2014/main" id="{8D3C3374-C720-4FCD-B6CD-AEF1D1A6190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4500000">
              <a:off x="7942191" y="2507571"/>
              <a:ext cx="3563871" cy="3563871"/>
            </a:xfrm>
            <a:prstGeom prst="ellipse">
              <a:avLst/>
            </a:prstGeom>
            <a:noFill/>
            <a:ln w="31750">
              <a:gradFill>
                <a:gsLst>
                  <a:gs pos="0">
                    <a:schemeClr val="tx2">
                      <a:lumMod val="60000"/>
                      <a:lumOff val="40000"/>
                      <a:alpha val="10000"/>
                    </a:schemeClr>
                  </a:gs>
                  <a:gs pos="100000">
                    <a:schemeClr val="tx2">
                      <a:lumMod val="50000"/>
                      <a:alpha val="20000"/>
                    </a:schemeClr>
                  </a:gs>
                </a:gsLst>
                <a:lin ang="5400000" scaled="1"/>
              </a:gra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Oval 20">
              <a:extLst>
                <a:ext uri="{FF2B5EF4-FFF2-40B4-BE49-F238E27FC236}">
                  <a16:creationId xmlns:a16="http://schemas.microsoft.com/office/drawing/2014/main" id="{7639E2EF-4D23-4EA3-B29E-D6362FF7222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6200000">
              <a:off x="10435065" y="4048931"/>
              <a:ext cx="1381607" cy="1381607"/>
            </a:xfrm>
            <a:prstGeom prst="ellipse">
              <a:avLst/>
            </a:prstGeom>
            <a:noFill/>
            <a:ln w="31750">
              <a:gradFill>
                <a:gsLst>
                  <a:gs pos="0">
                    <a:schemeClr val="tx2">
                      <a:lumMod val="60000"/>
                      <a:lumOff val="40000"/>
                      <a:alpha val="20000"/>
                    </a:schemeClr>
                  </a:gs>
                  <a:gs pos="100000">
                    <a:schemeClr val="tx2">
                      <a:lumMod val="50000"/>
                      <a:alpha val="20000"/>
                    </a:schemeClr>
                  </a:gs>
                </a:gsLst>
                <a:lin ang="5400000" scaled="1"/>
              </a:gra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Oval 21">
              <a:extLst>
                <a:ext uri="{FF2B5EF4-FFF2-40B4-BE49-F238E27FC236}">
                  <a16:creationId xmlns:a16="http://schemas.microsoft.com/office/drawing/2014/main" id="{730820A4-6CEA-4BF7-8DE4-F5B2D2EB239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6200000">
              <a:off x="1" y="2075420"/>
              <a:ext cx="3144364" cy="3144364"/>
            </a:xfrm>
            <a:prstGeom prst="ellipse">
              <a:avLst/>
            </a:prstGeom>
            <a:gradFill>
              <a:gsLst>
                <a:gs pos="0">
                  <a:schemeClr val="tx2">
                    <a:lumMod val="75000"/>
                    <a:alpha val="20000"/>
                  </a:schemeClr>
                </a:gs>
                <a:gs pos="100000">
                  <a:schemeClr val="tx2">
                    <a:lumMod val="50000"/>
                    <a:alpha val="10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Oval 22">
              <a:extLst>
                <a:ext uri="{FF2B5EF4-FFF2-40B4-BE49-F238E27FC236}">
                  <a16:creationId xmlns:a16="http://schemas.microsoft.com/office/drawing/2014/main" id="{F320E002-8AED-4D4F-A104-0585FFFB9AF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2600000">
              <a:off x="10150845" y="4270841"/>
              <a:ext cx="1897885" cy="1897885"/>
            </a:xfrm>
            <a:prstGeom prst="ellipse">
              <a:avLst/>
            </a:prstGeom>
            <a:gradFill>
              <a:gsLst>
                <a:gs pos="0">
                  <a:schemeClr val="tx2">
                    <a:lumMod val="75000"/>
                    <a:alpha val="10000"/>
                  </a:schemeClr>
                </a:gs>
                <a:gs pos="100000">
                  <a:schemeClr val="tx2">
                    <a:lumMod val="75000"/>
                    <a:alpha val="20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Oval 23">
              <a:extLst>
                <a:ext uri="{FF2B5EF4-FFF2-40B4-BE49-F238E27FC236}">
                  <a16:creationId xmlns:a16="http://schemas.microsoft.com/office/drawing/2014/main" id="{6A0BF3F3-3A09-42CE-9483-114BD01DD96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4500000">
              <a:off x="2046780" y="3040492"/>
              <a:ext cx="2579322" cy="2579322"/>
            </a:xfrm>
            <a:prstGeom prst="ellipse">
              <a:avLst/>
            </a:prstGeom>
            <a:noFill/>
            <a:ln w="31750">
              <a:gradFill>
                <a:gsLst>
                  <a:gs pos="0">
                    <a:schemeClr val="tx2">
                      <a:lumMod val="60000"/>
                      <a:lumOff val="40000"/>
                      <a:alpha val="20000"/>
                    </a:schemeClr>
                  </a:gs>
                  <a:gs pos="100000">
                    <a:schemeClr val="tx2">
                      <a:lumMod val="50000"/>
                      <a:alpha val="20000"/>
                    </a:schemeClr>
                  </a:gs>
                </a:gsLst>
                <a:lin ang="5400000" scaled="1"/>
              </a:gra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Oval 24">
              <a:extLst>
                <a:ext uri="{FF2B5EF4-FFF2-40B4-BE49-F238E27FC236}">
                  <a16:creationId xmlns:a16="http://schemas.microsoft.com/office/drawing/2014/main" id="{B233BD5C-DFC7-4EB7-B348-7C9B5B8D0AC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4500000">
              <a:off x="2224640" y="3193975"/>
              <a:ext cx="2243193" cy="2243193"/>
            </a:xfrm>
            <a:prstGeom prst="ellipse">
              <a:avLst/>
            </a:prstGeom>
            <a:noFill/>
            <a:ln w="31750">
              <a:gradFill>
                <a:gsLst>
                  <a:gs pos="0">
                    <a:schemeClr val="tx2">
                      <a:lumMod val="60000"/>
                      <a:lumOff val="40000"/>
                      <a:alpha val="10000"/>
                    </a:schemeClr>
                  </a:gs>
                  <a:gs pos="100000">
                    <a:schemeClr val="tx2">
                      <a:lumMod val="50000"/>
                      <a:alpha val="10000"/>
                    </a:scheme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7" name="Rectangle 26">
            <a:extLst>
              <a:ext uri="{FF2B5EF4-FFF2-40B4-BE49-F238E27FC236}">
                <a16:creationId xmlns:a16="http://schemas.microsoft.com/office/drawing/2014/main" id="{A00D2CE1-35C1-46E6-BD59-CEE668BD90F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10438146" y="1042605"/>
            <a:ext cx="2796461" cy="711252"/>
          </a:xfrm>
          <a:prstGeom prst="rect">
            <a:avLst/>
          </a:prstGeom>
          <a:gradFill flip="none" rotWithShape="1">
            <a:gsLst>
              <a:gs pos="0">
                <a:schemeClr val="tx2">
                  <a:lumMod val="40000"/>
                  <a:lumOff val="60000"/>
                  <a:alpha val="0"/>
                </a:schemeClr>
              </a:gs>
              <a:gs pos="100000">
                <a:schemeClr val="tx2">
                  <a:lumMod val="75000"/>
                  <a:alpha val="10000"/>
                </a:schemeClr>
              </a:gs>
            </a:gsLst>
            <a:lin ang="8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9" name="Group 28">
            <a:extLst>
              <a:ext uri="{FF2B5EF4-FFF2-40B4-BE49-F238E27FC236}">
                <a16:creationId xmlns:a16="http://schemas.microsoft.com/office/drawing/2014/main" id="{A58DCE86-9AE1-46D1-96D6-04B8B3EDF6F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259539" y="317578"/>
            <a:ext cx="548640" cy="549007"/>
            <a:chOff x="7029447" y="3514725"/>
            <a:chExt cx="1285875" cy="549007"/>
          </a:xfrm>
        </p:grpSpPr>
        <p:cxnSp>
          <p:nvCxnSpPr>
            <p:cNvPr id="30" name="Straight Connector 29">
              <a:extLst>
                <a:ext uri="{FF2B5EF4-FFF2-40B4-BE49-F238E27FC236}">
                  <a16:creationId xmlns:a16="http://schemas.microsoft.com/office/drawing/2014/main" id="{89B74739-D423-4F25-A976-0A6CD86D1733}"/>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029447" y="3514725"/>
              <a:ext cx="1285875" cy="0"/>
            </a:xfrm>
            <a:prstGeom prst="line">
              <a:avLst/>
            </a:prstGeom>
            <a:ln w="31750" cap="rnd" cmpd="sng">
              <a:gradFill>
                <a:gsLst>
                  <a:gs pos="0">
                    <a:schemeClr val="tx2">
                      <a:lumMod val="60000"/>
                      <a:lumOff val="40000"/>
                      <a:alpha val="40000"/>
                    </a:schemeClr>
                  </a:gs>
                  <a:gs pos="100000">
                    <a:schemeClr val="tx2">
                      <a:lumMod val="75000"/>
                      <a:alpha val="40000"/>
                    </a:schemeClr>
                  </a:gs>
                </a:gsLst>
                <a:lin ang="5400000" scaled="1"/>
              </a:gradFill>
              <a:prstDash val="sysDot"/>
              <a:round/>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6018E700-FF08-42AA-9237-24E7A74AD380}"/>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029447" y="3697727"/>
              <a:ext cx="1285875" cy="0"/>
            </a:xfrm>
            <a:prstGeom prst="line">
              <a:avLst/>
            </a:prstGeom>
            <a:ln w="31750" cap="rnd" cmpd="sng">
              <a:gradFill>
                <a:gsLst>
                  <a:gs pos="0">
                    <a:schemeClr val="tx2">
                      <a:lumMod val="60000"/>
                      <a:lumOff val="40000"/>
                      <a:alpha val="40000"/>
                    </a:schemeClr>
                  </a:gs>
                  <a:gs pos="100000">
                    <a:schemeClr val="tx2">
                      <a:lumMod val="75000"/>
                      <a:alpha val="40000"/>
                    </a:schemeClr>
                  </a:gs>
                </a:gsLst>
                <a:lin ang="5400000" scaled="1"/>
              </a:gradFill>
              <a:prstDash val="sysDot"/>
              <a:round/>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46B3488A-8A55-403E-B9C9-75AFA0CF53E1}"/>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029447" y="3880729"/>
              <a:ext cx="1285875" cy="0"/>
            </a:xfrm>
            <a:prstGeom prst="line">
              <a:avLst/>
            </a:prstGeom>
            <a:ln w="31750" cap="rnd" cmpd="sng">
              <a:gradFill>
                <a:gsLst>
                  <a:gs pos="0">
                    <a:schemeClr val="tx2">
                      <a:lumMod val="60000"/>
                      <a:lumOff val="40000"/>
                      <a:alpha val="40000"/>
                    </a:schemeClr>
                  </a:gs>
                  <a:gs pos="100000">
                    <a:schemeClr val="tx2">
                      <a:lumMod val="75000"/>
                      <a:alpha val="40000"/>
                    </a:schemeClr>
                  </a:gs>
                </a:gsLst>
                <a:lin ang="5400000" scaled="1"/>
              </a:gradFill>
              <a:prstDash val="sysDot"/>
              <a:round/>
            </a:ln>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id="{15089B9D-BA8D-4A64-B95F-33940D9D6864}"/>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029447" y="4063732"/>
              <a:ext cx="1285875" cy="0"/>
            </a:xfrm>
            <a:prstGeom prst="line">
              <a:avLst/>
            </a:prstGeom>
            <a:ln w="31750" cap="rnd" cmpd="sng">
              <a:gradFill>
                <a:gsLst>
                  <a:gs pos="0">
                    <a:schemeClr val="tx2">
                      <a:lumMod val="60000"/>
                      <a:lumOff val="40000"/>
                      <a:alpha val="40000"/>
                    </a:schemeClr>
                  </a:gs>
                  <a:gs pos="100000">
                    <a:schemeClr val="tx2">
                      <a:lumMod val="75000"/>
                      <a:alpha val="40000"/>
                    </a:schemeClr>
                  </a:gs>
                </a:gsLst>
                <a:lin ang="5400000" scaled="1"/>
              </a:gradFill>
              <a:prstDash val="sysDot"/>
              <a:round/>
            </a:ln>
          </p:spPr>
          <p:style>
            <a:lnRef idx="1">
              <a:schemeClr val="accent1"/>
            </a:lnRef>
            <a:fillRef idx="0">
              <a:schemeClr val="accent1"/>
            </a:fillRef>
            <a:effectRef idx="0">
              <a:schemeClr val="accent1"/>
            </a:effectRef>
            <a:fontRef idx="minor">
              <a:schemeClr val="tx1"/>
            </a:fontRef>
          </p:style>
        </p:cxnSp>
      </p:grpSp>
      <p:sp>
        <p:nvSpPr>
          <p:cNvPr id="35" name="Rectangle 34">
            <a:extLst>
              <a:ext uri="{FF2B5EF4-FFF2-40B4-BE49-F238E27FC236}">
                <a16:creationId xmlns:a16="http://schemas.microsoft.com/office/drawing/2014/main" id="{E18403B7-F2C7-4C07-8522-21C31910902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1" y="6140785"/>
            <a:ext cx="6095997" cy="711252"/>
          </a:xfrm>
          <a:prstGeom prst="rect">
            <a:avLst/>
          </a:prstGeom>
          <a:gradFill flip="none" rotWithShape="1">
            <a:gsLst>
              <a:gs pos="10000">
                <a:schemeClr val="tx2">
                  <a:lumMod val="50000"/>
                  <a:alpha val="10000"/>
                </a:schemeClr>
              </a:gs>
              <a:gs pos="100000">
                <a:schemeClr val="tx2">
                  <a:lumMod val="60000"/>
                  <a:lumOff val="40000"/>
                  <a:alpha val="0"/>
                </a:schemeClr>
              </a:gs>
            </a:gsLst>
            <a:lin ang="8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7" name="Group 36">
            <a:extLst>
              <a:ext uri="{FF2B5EF4-FFF2-40B4-BE49-F238E27FC236}">
                <a16:creationId xmlns:a16="http://schemas.microsoft.com/office/drawing/2014/main" id="{23B58CC6-A99E-43AF-A467-256F19287FB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5400000">
            <a:off x="616345" y="5940560"/>
            <a:ext cx="1285875" cy="549007"/>
            <a:chOff x="7029447" y="3514725"/>
            <a:chExt cx="1285875" cy="549007"/>
          </a:xfrm>
        </p:grpSpPr>
        <p:cxnSp>
          <p:nvCxnSpPr>
            <p:cNvPr id="38" name="Straight Connector 37">
              <a:extLst>
                <a:ext uri="{FF2B5EF4-FFF2-40B4-BE49-F238E27FC236}">
                  <a16:creationId xmlns:a16="http://schemas.microsoft.com/office/drawing/2014/main" id="{8FE97852-3A18-4317-B17E-8C45174F96F9}"/>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029447" y="3514725"/>
              <a:ext cx="1285875" cy="0"/>
            </a:xfrm>
            <a:prstGeom prst="line">
              <a:avLst/>
            </a:prstGeom>
            <a:ln w="31750" cap="rnd" cmpd="sng">
              <a:gradFill>
                <a:gsLst>
                  <a:gs pos="0">
                    <a:schemeClr val="tx2">
                      <a:lumMod val="60000"/>
                      <a:lumOff val="40000"/>
                      <a:alpha val="40000"/>
                    </a:schemeClr>
                  </a:gs>
                  <a:gs pos="100000">
                    <a:schemeClr val="tx2">
                      <a:lumMod val="50000"/>
                      <a:alpha val="40000"/>
                    </a:schemeClr>
                  </a:gs>
                </a:gsLst>
                <a:lin ang="5400000" scaled="1"/>
              </a:gradFill>
              <a:prstDash val="sysDot"/>
              <a:round/>
            </a:ln>
          </p:spPr>
          <p:style>
            <a:lnRef idx="1">
              <a:schemeClr val="accent1"/>
            </a:lnRef>
            <a:fillRef idx="0">
              <a:schemeClr val="accent1"/>
            </a:fillRef>
            <a:effectRef idx="0">
              <a:schemeClr val="accent1"/>
            </a:effectRef>
            <a:fontRef idx="minor">
              <a:schemeClr val="tx1"/>
            </a:fontRef>
          </p:style>
        </p:cxnSp>
        <p:cxnSp>
          <p:nvCxnSpPr>
            <p:cNvPr id="39" name="Straight Connector 38">
              <a:extLst>
                <a:ext uri="{FF2B5EF4-FFF2-40B4-BE49-F238E27FC236}">
                  <a16:creationId xmlns:a16="http://schemas.microsoft.com/office/drawing/2014/main" id="{F9D0BC6E-6D0B-4589-B1BF-372BAA383950}"/>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029447" y="3697727"/>
              <a:ext cx="1285875" cy="0"/>
            </a:xfrm>
            <a:prstGeom prst="line">
              <a:avLst/>
            </a:prstGeom>
            <a:ln w="31750" cap="rnd" cmpd="sng">
              <a:gradFill>
                <a:gsLst>
                  <a:gs pos="0">
                    <a:schemeClr val="tx2">
                      <a:lumMod val="60000"/>
                      <a:lumOff val="40000"/>
                      <a:alpha val="40000"/>
                    </a:schemeClr>
                  </a:gs>
                  <a:gs pos="100000">
                    <a:schemeClr val="tx2">
                      <a:lumMod val="50000"/>
                      <a:alpha val="40000"/>
                    </a:schemeClr>
                  </a:gs>
                </a:gsLst>
                <a:lin ang="5400000" scaled="1"/>
              </a:gradFill>
              <a:prstDash val="sysDot"/>
              <a:round/>
            </a:ln>
          </p:spPr>
          <p:style>
            <a:lnRef idx="1">
              <a:schemeClr val="accent1"/>
            </a:lnRef>
            <a:fillRef idx="0">
              <a:schemeClr val="accent1"/>
            </a:fillRef>
            <a:effectRef idx="0">
              <a:schemeClr val="accent1"/>
            </a:effectRef>
            <a:fontRef idx="minor">
              <a:schemeClr val="tx1"/>
            </a:fontRef>
          </p:style>
        </p:cxnSp>
        <p:cxnSp>
          <p:nvCxnSpPr>
            <p:cNvPr id="40" name="Straight Connector 39">
              <a:extLst>
                <a:ext uri="{FF2B5EF4-FFF2-40B4-BE49-F238E27FC236}">
                  <a16:creationId xmlns:a16="http://schemas.microsoft.com/office/drawing/2014/main" id="{530B892E-E062-4B0A-B79E-E55D36EC9AEB}"/>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029447" y="3880729"/>
              <a:ext cx="1285875" cy="0"/>
            </a:xfrm>
            <a:prstGeom prst="line">
              <a:avLst/>
            </a:prstGeom>
            <a:ln w="31750" cap="rnd" cmpd="sng">
              <a:gradFill>
                <a:gsLst>
                  <a:gs pos="0">
                    <a:schemeClr val="tx2">
                      <a:lumMod val="60000"/>
                      <a:lumOff val="40000"/>
                      <a:alpha val="40000"/>
                    </a:schemeClr>
                  </a:gs>
                  <a:gs pos="100000">
                    <a:schemeClr val="tx2">
                      <a:lumMod val="50000"/>
                      <a:alpha val="40000"/>
                    </a:schemeClr>
                  </a:gs>
                </a:gsLst>
                <a:lin ang="5400000" scaled="1"/>
              </a:gradFill>
              <a:prstDash val="sysDot"/>
              <a:round/>
            </a:ln>
          </p:spPr>
          <p:style>
            <a:lnRef idx="1">
              <a:schemeClr val="accent1"/>
            </a:lnRef>
            <a:fillRef idx="0">
              <a:schemeClr val="accent1"/>
            </a:fillRef>
            <a:effectRef idx="0">
              <a:schemeClr val="accent1"/>
            </a:effectRef>
            <a:fontRef idx="minor">
              <a:schemeClr val="tx1"/>
            </a:fontRef>
          </p:style>
        </p:cxnSp>
        <p:cxnSp>
          <p:nvCxnSpPr>
            <p:cNvPr id="41" name="Straight Connector 40">
              <a:extLst>
                <a:ext uri="{FF2B5EF4-FFF2-40B4-BE49-F238E27FC236}">
                  <a16:creationId xmlns:a16="http://schemas.microsoft.com/office/drawing/2014/main" id="{8D1A4DF9-C28A-4C0A-B273-702F0C4880FF}"/>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029447" y="4063732"/>
              <a:ext cx="1285875" cy="0"/>
            </a:xfrm>
            <a:prstGeom prst="line">
              <a:avLst/>
            </a:prstGeom>
            <a:ln w="31750" cap="rnd" cmpd="sng">
              <a:gradFill>
                <a:gsLst>
                  <a:gs pos="0">
                    <a:schemeClr val="tx2">
                      <a:lumMod val="60000"/>
                      <a:lumOff val="40000"/>
                      <a:alpha val="40000"/>
                    </a:schemeClr>
                  </a:gs>
                  <a:gs pos="100000">
                    <a:schemeClr val="tx2">
                      <a:lumMod val="50000"/>
                      <a:alpha val="40000"/>
                    </a:schemeClr>
                  </a:gs>
                </a:gsLst>
                <a:lin ang="5400000" scaled="1"/>
              </a:gradFill>
              <a:prstDash val="sysDot"/>
              <a:round/>
            </a:ln>
          </p:spPr>
          <p:style>
            <a:lnRef idx="1">
              <a:schemeClr val="accent1"/>
            </a:lnRef>
            <a:fillRef idx="0">
              <a:schemeClr val="accent1"/>
            </a:fillRef>
            <a:effectRef idx="0">
              <a:schemeClr val="accent1"/>
            </a:effectRef>
            <a:fontRef idx="minor">
              <a:schemeClr val="tx1"/>
            </a:fontRef>
          </p:style>
        </p:cxnSp>
      </p:grpSp>
      <p:sp>
        <p:nvSpPr>
          <p:cNvPr id="2" name="Título 1">
            <a:extLst>
              <a:ext uri="{FF2B5EF4-FFF2-40B4-BE49-F238E27FC236}">
                <a16:creationId xmlns:a16="http://schemas.microsoft.com/office/drawing/2014/main" id="{DA78099A-C431-5250-B2DB-B2E8E1229973}"/>
              </a:ext>
            </a:extLst>
          </p:cNvPr>
          <p:cNvSpPr>
            <a:spLocks noGrp="1"/>
          </p:cNvSpPr>
          <p:nvPr>
            <p:ph type="title"/>
          </p:nvPr>
        </p:nvSpPr>
        <p:spPr>
          <a:xfrm>
            <a:off x="630936" y="495992"/>
            <a:ext cx="4195140" cy="5638831"/>
          </a:xfrm>
          <a:noFill/>
        </p:spPr>
        <p:txBody>
          <a:bodyPr anchor="ctr">
            <a:normAutofit/>
          </a:bodyPr>
          <a:lstStyle/>
          <a:p>
            <a:r>
              <a:rPr lang="es-MX" dirty="0"/>
              <a:t>HERRAMIENTAS</a:t>
            </a:r>
          </a:p>
        </p:txBody>
      </p:sp>
      <p:graphicFrame>
        <p:nvGraphicFramePr>
          <p:cNvPr id="5" name="Marcador de contenido 2">
            <a:extLst>
              <a:ext uri="{FF2B5EF4-FFF2-40B4-BE49-F238E27FC236}">
                <a16:creationId xmlns:a16="http://schemas.microsoft.com/office/drawing/2014/main" id="{4DB2B7F9-C8E0-167B-BC87-9B83BEAF7290}"/>
              </a:ext>
            </a:extLst>
          </p:cNvPr>
          <p:cNvGraphicFramePr>
            <a:graphicFrameLocks noGrp="1"/>
          </p:cNvGraphicFramePr>
          <p:nvPr>
            <p:ph idx="1"/>
            <p:extLst>
              <p:ext uri="{D42A27DB-BD31-4B8C-83A1-F6EECF244321}">
                <p14:modId xmlns:p14="http://schemas.microsoft.com/office/powerpoint/2010/main" val="764531571"/>
              </p:ext>
            </p:extLst>
          </p:nvPr>
        </p:nvGraphicFramePr>
        <p:xfrm>
          <a:off x="4992955" y="258805"/>
          <a:ext cx="6253722" cy="505617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pSp>
        <p:nvGrpSpPr>
          <p:cNvPr id="4" name="Grupo 3">
            <a:extLst>
              <a:ext uri="{FF2B5EF4-FFF2-40B4-BE49-F238E27FC236}">
                <a16:creationId xmlns:a16="http://schemas.microsoft.com/office/drawing/2014/main" id="{B0BAADD3-79ED-1AC1-7560-6A574C1154A5}"/>
              </a:ext>
            </a:extLst>
          </p:cNvPr>
          <p:cNvGrpSpPr/>
          <p:nvPr/>
        </p:nvGrpSpPr>
        <p:grpSpPr>
          <a:xfrm>
            <a:off x="4953500" y="5235258"/>
            <a:ext cx="6253721" cy="1474199"/>
            <a:chOff x="0" y="1790985"/>
            <a:chExt cx="6253721" cy="1474199"/>
          </a:xfrm>
          <a:solidFill>
            <a:srgbClr val="FFC000"/>
          </a:solidFill>
        </p:grpSpPr>
        <p:sp>
          <p:nvSpPr>
            <p:cNvPr id="6" name="Rectángulo: esquinas redondeadas 5">
              <a:extLst>
                <a:ext uri="{FF2B5EF4-FFF2-40B4-BE49-F238E27FC236}">
                  <a16:creationId xmlns:a16="http://schemas.microsoft.com/office/drawing/2014/main" id="{047E7FC8-B59B-9957-125E-2E451D0EC690}"/>
                </a:ext>
              </a:extLst>
            </p:cNvPr>
            <p:cNvSpPr/>
            <p:nvPr/>
          </p:nvSpPr>
          <p:spPr>
            <a:xfrm>
              <a:off x="0" y="1790985"/>
              <a:ext cx="6253721" cy="1474199"/>
            </a:xfrm>
            <a:prstGeom prst="roundRect">
              <a:avLst/>
            </a:prstGeom>
            <a:grpFill/>
          </p:spPr>
          <p:style>
            <a:lnRef idx="2">
              <a:schemeClr val="lt1">
                <a:hueOff val="0"/>
                <a:satOff val="0"/>
                <a:lumOff val="0"/>
                <a:alphaOff val="0"/>
              </a:schemeClr>
            </a:lnRef>
            <a:fillRef idx="1">
              <a:schemeClr val="accent5">
                <a:hueOff val="-6076075"/>
                <a:satOff val="-413"/>
                <a:lumOff val="981"/>
                <a:alphaOff val="0"/>
              </a:schemeClr>
            </a:fillRef>
            <a:effectRef idx="0">
              <a:schemeClr val="accent5">
                <a:hueOff val="-6076075"/>
                <a:satOff val="-413"/>
                <a:lumOff val="981"/>
                <a:alphaOff val="0"/>
              </a:schemeClr>
            </a:effectRef>
            <a:fontRef idx="minor">
              <a:schemeClr val="lt1"/>
            </a:fontRef>
          </p:style>
          <p:txBody>
            <a:bodyPr/>
            <a:lstStyle/>
            <a:p>
              <a:endParaRPr lang="es-MX"/>
            </a:p>
          </p:txBody>
        </p:sp>
        <p:sp>
          <p:nvSpPr>
            <p:cNvPr id="7" name="Rectángulo: esquinas redondeadas 4">
              <a:extLst>
                <a:ext uri="{FF2B5EF4-FFF2-40B4-BE49-F238E27FC236}">
                  <a16:creationId xmlns:a16="http://schemas.microsoft.com/office/drawing/2014/main" id="{62B38D1F-B144-A010-506F-AB58F97B7C35}"/>
                </a:ext>
              </a:extLst>
            </p:cNvPr>
            <p:cNvSpPr txBox="1"/>
            <p:nvPr/>
          </p:nvSpPr>
          <p:spPr>
            <a:xfrm>
              <a:off x="71964" y="1862949"/>
              <a:ext cx="6109793" cy="1330271"/>
            </a:xfrm>
            <a:prstGeom prst="rect">
              <a:avLst/>
            </a:prstGeom>
            <a:grpFill/>
          </p:spPr>
          <p:style>
            <a:lnRef idx="0">
              <a:scrgbClr r="0" g="0" b="0"/>
            </a:lnRef>
            <a:fillRef idx="0">
              <a:scrgbClr r="0" g="0" b="0"/>
            </a:fillRef>
            <a:effectRef idx="0">
              <a:scrgbClr r="0" g="0" b="0"/>
            </a:effectRef>
            <a:fontRef idx="minor">
              <a:schemeClr val="lt1"/>
            </a:fontRef>
          </p:style>
          <p:txBody>
            <a:bodyPr spcFirstLastPara="0" vert="horz" wrap="square" lIns="228600" tIns="228600" rIns="228600" bIns="228600" numCol="1" spcCol="1270" anchor="ctr" anchorCtr="0">
              <a:noAutofit/>
            </a:bodyPr>
            <a:lstStyle/>
            <a:p>
              <a:pPr marL="0" lvl="0" indent="0" algn="l" defTabSz="2667000">
                <a:lnSpc>
                  <a:spcPct val="90000"/>
                </a:lnSpc>
                <a:spcBef>
                  <a:spcPct val="0"/>
                </a:spcBef>
                <a:spcAft>
                  <a:spcPct val="35000"/>
                </a:spcAft>
                <a:buNone/>
              </a:pPr>
              <a:r>
                <a:rPr lang="es-MX" sz="5400" dirty="0"/>
                <a:t>Servicio de Pilotaje</a:t>
              </a:r>
              <a:endParaRPr lang="en-US" sz="5400" kern="1200" dirty="0"/>
            </a:p>
          </p:txBody>
        </p:sp>
      </p:grpSp>
    </p:spTree>
    <p:extLst>
      <p:ext uri="{BB962C8B-B14F-4D97-AF65-F5344CB8AC3E}">
        <p14:creationId xmlns:p14="http://schemas.microsoft.com/office/powerpoint/2010/main" val="3320113063"/>
      </p:ext>
    </p:extLst>
  </p:cSld>
  <p:clrMapOvr>
    <a:overrideClrMapping bg1="dk1" tx1="lt1" bg2="dk2" tx2="lt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ED05DC34-B829-5BBB-A2A4-85C1983159D2}"/>
            </a:ext>
          </a:extLst>
        </p:cNvPr>
        <p:cNvGrpSpPr/>
        <p:nvPr/>
      </p:nvGrpSpPr>
      <p:grpSpPr>
        <a:xfrm>
          <a:off x="0" y="0"/>
          <a:ext cx="0" cy="0"/>
          <a:chOff x="0" y="0"/>
          <a:chExt cx="0" cy="0"/>
        </a:xfrm>
      </p:grpSpPr>
      <p:sp useBgFill="1">
        <p:nvSpPr>
          <p:cNvPr id="17" name="Rectangle 16">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F68B3F68-107C-434F-AA38-110D5EA91B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0"/>
            <a:ext cx="12191998" cy="1575955"/>
          </a:xfrm>
          <a:prstGeom prst="rect">
            <a:avLst/>
          </a:prstGeom>
          <a:gradFill>
            <a:gsLst>
              <a:gs pos="0">
                <a:srgbClr val="000000">
                  <a:alpha val="96000"/>
                </a:srgbClr>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a:extLst>
              <a:ext uri="{FF2B5EF4-FFF2-40B4-BE49-F238E27FC236}">
                <a16:creationId xmlns:a16="http://schemas.microsoft.com/office/drawing/2014/main" id="{AAD0DBB9-1A4B-4391-81D4-CB19F9AB91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8857" y="0"/>
            <a:ext cx="4063143" cy="1576412"/>
          </a:xfrm>
          <a:prstGeom prst="rect">
            <a:avLst/>
          </a:prstGeom>
          <a:gradFill>
            <a:gsLst>
              <a:gs pos="19000">
                <a:schemeClr val="accent1">
                  <a:lumMod val="50000"/>
                  <a:alpha val="68000"/>
                </a:schemeClr>
              </a:gs>
              <a:gs pos="100000">
                <a:schemeClr val="accent1">
                  <a:alpha val="79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063BBA22-50EA-4C4D-BE05-F1CE4E63AA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307777" y="-5307778"/>
            <a:ext cx="1576446" cy="12192002"/>
          </a:xfrm>
          <a:prstGeom prst="rect">
            <a:avLst/>
          </a:prstGeom>
          <a:gradFill>
            <a:gsLst>
              <a:gs pos="23000">
                <a:schemeClr val="accent1">
                  <a:alpha val="0"/>
                </a:schemeClr>
              </a:gs>
              <a:gs pos="99000">
                <a:srgbClr val="000000">
                  <a:alpha val="74000"/>
                </a:srgbClr>
              </a:gs>
            </a:gsLst>
            <a:lin ang="20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ítulo 1">
            <a:extLst>
              <a:ext uri="{FF2B5EF4-FFF2-40B4-BE49-F238E27FC236}">
                <a16:creationId xmlns:a16="http://schemas.microsoft.com/office/drawing/2014/main" id="{8ED67050-8A88-7C74-CFA4-7F8CEC661564}"/>
              </a:ext>
            </a:extLst>
          </p:cNvPr>
          <p:cNvSpPr>
            <a:spLocks noGrp="1"/>
          </p:cNvSpPr>
          <p:nvPr>
            <p:ph type="title"/>
          </p:nvPr>
        </p:nvSpPr>
        <p:spPr>
          <a:xfrm>
            <a:off x="1371597" y="348865"/>
            <a:ext cx="10044023" cy="877729"/>
          </a:xfrm>
        </p:spPr>
        <p:txBody>
          <a:bodyPr anchor="ctr">
            <a:normAutofit/>
          </a:bodyPr>
          <a:lstStyle/>
          <a:p>
            <a:r>
              <a:rPr lang="es-MX" sz="4000">
                <a:solidFill>
                  <a:srgbClr val="FFFFFF"/>
                </a:solidFill>
              </a:rPr>
              <a:t>PROCEDIMIENTO DE ARRIBO</a:t>
            </a:r>
          </a:p>
        </p:txBody>
      </p:sp>
      <p:graphicFrame>
        <p:nvGraphicFramePr>
          <p:cNvPr id="5" name="Marcador de contenido 2">
            <a:extLst>
              <a:ext uri="{FF2B5EF4-FFF2-40B4-BE49-F238E27FC236}">
                <a16:creationId xmlns:a16="http://schemas.microsoft.com/office/drawing/2014/main" id="{B98EA80D-0836-9349-2EFE-07B1F26B559B}"/>
              </a:ext>
            </a:extLst>
          </p:cNvPr>
          <p:cNvGraphicFramePr>
            <a:graphicFrameLocks noGrp="1"/>
          </p:cNvGraphicFramePr>
          <p:nvPr>
            <p:ph idx="1"/>
            <p:extLst>
              <p:ext uri="{D42A27DB-BD31-4B8C-83A1-F6EECF244321}">
                <p14:modId xmlns:p14="http://schemas.microsoft.com/office/powerpoint/2010/main" val="1770953912"/>
              </p:ext>
            </p:extLst>
          </p:nvPr>
        </p:nvGraphicFramePr>
        <p:xfrm>
          <a:off x="644056" y="2112579"/>
          <a:ext cx="10927829" cy="419280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9341312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F68B3F68-107C-434F-AA38-110D5EA91B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0"/>
            <a:ext cx="12191998" cy="1575955"/>
          </a:xfrm>
          <a:prstGeom prst="rect">
            <a:avLst/>
          </a:prstGeom>
          <a:gradFill>
            <a:gsLst>
              <a:gs pos="0">
                <a:srgbClr val="000000">
                  <a:alpha val="96000"/>
                </a:srgbClr>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AAD0DBB9-1A4B-4391-81D4-CB19F9AB91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8857" y="0"/>
            <a:ext cx="4063143" cy="1576412"/>
          </a:xfrm>
          <a:prstGeom prst="rect">
            <a:avLst/>
          </a:prstGeom>
          <a:gradFill>
            <a:gsLst>
              <a:gs pos="19000">
                <a:schemeClr val="accent1">
                  <a:lumMod val="50000"/>
                  <a:alpha val="68000"/>
                </a:schemeClr>
              </a:gs>
              <a:gs pos="100000">
                <a:schemeClr val="accent1">
                  <a:alpha val="79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063BBA22-50EA-4C4D-BE05-F1CE4E63AA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307777" y="-5307778"/>
            <a:ext cx="1576446" cy="12192002"/>
          </a:xfrm>
          <a:prstGeom prst="rect">
            <a:avLst/>
          </a:prstGeom>
          <a:gradFill>
            <a:gsLst>
              <a:gs pos="23000">
                <a:schemeClr val="accent1">
                  <a:alpha val="0"/>
                </a:schemeClr>
              </a:gs>
              <a:gs pos="99000">
                <a:srgbClr val="000000">
                  <a:alpha val="74000"/>
                </a:srgbClr>
              </a:gs>
            </a:gsLst>
            <a:lin ang="20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ítulo 1">
            <a:extLst>
              <a:ext uri="{FF2B5EF4-FFF2-40B4-BE49-F238E27FC236}">
                <a16:creationId xmlns:a16="http://schemas.microsoft.com/office/drawing/2014/main" id="{0CCF415F-2940-8E48-AF75-0E799723933F}"/>
              </a:ext>
            </a:extLst>
          </p:cNvPr>
          <p:cNvSpPr>
            <a:spLocks noGrp="1"/>
          </p:cNvSpPr>
          <p:nvPr>
            <p:ph type="title"/>
          </p:nvPr>
        </p:nvSpPr>
        <p:spPr>
          <a:xfrm>
            <a:off x="1371597" y="348865"/>
            <a:ext cx="10044023" cy="877729"/>
          </a:xfrm>
        </p:spPr>
        <p:txBody>
          <a:bodyPr anchor="ctr">
            <a:normAutofit/>
          </a:bodyPr>
          <a:lstStyle/>
          <a:p>
            <a:r>
              <a:rPr lang="es-MX" sz="4000">
                <a:solidFill>
                  <a:srgbClr val="FFFFFF"/>
                </a:solidFill>
              </a:rPr>
              <a:t>SERVICIO DE PILOTAJE</a:t>
            </a:r>
          </a:p>
        </p:txBody>
      </p:sp>
      <p:graphicFrame>
        <p:nvGraphicFramePr>
          <p:cNvPr id="5" name="Marcador de contenido 2">
            <a:extLst>
              <a:ext uri="{FF2B5EF4-FFF2-40B4-BE49-F238E27FC236}">
                <a16:creationId xmlns:a16="http://schemas.microsoft.com/office/drawing/2014/main" id="{5769F777-9D66-D2E5-0DF2-70F83BB31AB5}"/>
              </a:ext>
            </a:extLst>
          </p:cNvPr>
          <p:cNvGraphicFramePr>
            <a:graphicFrameLocks noGrp="1"/>
          </p:cNvGraphicFramePr>
          <p:nvPr>
            <p:ph idx="1"/>
            <p:extLst>
              <p:ext uri="{D42A27DB-BD31-4B8C-83A1-F6EECF244321}">
                <p14:modId xmlns:p14="http://schemas.microsoft.com/office/powerpoint/2010/main" val="596449764"/>
              </p:ext>
            </p:extLst>
          </p:nvPr>
        </p:nvGraphicFramePr>
        <p:xfrm>
          <a:off x="644056" y="2112579"/>
          <a:ext cx="10927829" cy="419280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7541878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E8A8EAB8-D2FF-444D-B34B-7D32F106AD0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 name="Título 1">
            <a:extLst>
              <a:ext uri="{FF2B5EF4-FFF2-40B4-BE49-F238E27FC236}">
                <a16:creationId xmlns:a16="http://schemas.microsoft.com/office/drawing/2014/main" id="{71783B22-B753-09F4-1C3C-E50A28348B57}"/>
              </a:ext>
            </a:extLst>
          </p:cNvPr>
          <p:cNvSpPr>
            <a:spLocks noGrp="1"/>
          </p:cNvSpPr>
          <p:nvPr>
            <p:ph type="ctrTitle"/>
          </p:nvPr>
        </p:nvSpPr>
        <p:spPr>
          <a:xfrm>
            <a:off x="1014141" y="1450655"/>
            <a:ext cx="3932030" cy="3956690"/>
          </a:xfrm>
        </p:spPr>
        <p:txBody>
          <a:bodyPr vert="horz" lIns="91440" tIns="45720" rIns="91440" bIns="45720" rtlCol="0" anchor="ctr">
            <a:normAutofit/>
          </a:bodyPr>
          <a:lstStyle/>
          <a:p>
            <a:pPr algn="l"/>
            <a:r>
              <a:rPr lang="en-US" sz="5000" kern="1200">
                <a:solidFill>
                  <a:schemeClr val="bg1"/>
                </a:solidFill>
                <a:latin typeface="+mj-lt"/>
                <a:ea typeface="+mj-ea"/>
                <a:cs typeface="+mj-cs"/>
              </a:rPr>
              <a:t>AUTONOMIA TECNICA</a:t>
            </a:r>
          </a:p>
        </p:txBody>
      </p:sp>
      <p:cxnSp>
        <p:nvCxnSpPr>
          <p:cNvPr id="10" name="Straight Connector 9">
            <a:extLst>
              <a:ext uri="{FF2B5EF4-FFF2-40B4-BE49-F238E27FC236}">
                <a16:creationId xmlns:a16="http://schemas.microsoft.com/office/drawing/2014/main" id="{067633D1-6EE6-4118-B9F0-B363477BEE7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1014141" y="1450655"/>
            <a:ext cx="3932030" cy="0"/>
          </a:xfrm>
          <a:prstGeom prst="line">
            <a:avLst/>
          </a:prstGeom>
          <a:ln w="1270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4AD7FFC6-42A9-49CB-B5E9-B3F6B038331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1014141" y="5408571"/>
            <a:ext cx="3932030" cy="0"/>
          </a:xfrm>
          <a:prstGeom prst="line">
            <a:avLst/>
          </a:prstGeom>
          <a:ln w="12700">
            <a:solidFill>
              <a:schemeClr val="accent2"/>
            </a:solidFill>
          </a:ln>
        </p:spPr>
        <p:style>
          <a:lnRef idx="1">
            <a:schemeClr val="accent1"/>
          </a:lnRef>
          <a:fillRef idx="0">
            <a:schemeClr val="accent1"/>
          </a:fillRef>
          <a:effectRef idx="0">
            <a:schemeClr val="accent1"/>
          </a:effectRef>
          <a:fontRef idx="minor">
            <a:schemeClr val="tx1"/>
          </a:fontRef>
        </p:style>
      </p:cxnSp>
      <p:sp>
        <p:nvSpPr>
          <p:cNvPr id="3" name="Subtítulo 2">
            <a:extLst>
              <a:ext uri="{FF2B5EF4-FFF2-40B4-BE49-F238E27FC236}">
                <a16:creationId xmlns:a16="http://schemas.microsoft.com/office/drawing/2014/main" id="{07DEF2CD-71E0-0AA0-FC37-BEF98A5996DC}"/>
              </a:ext>
            </a:extLst>
          </p:cNvPr>
          <p:cNvSpPr>
            <a:spLocks noGrp="1"/>
          </p:cNvSpPr>
          <p:nvPr>
            <p:ph type="subTitle" idx="1"/>
          </p:nvPr>
        </p:nvSpPr>
        <p:spPr>
          <a:xfrm>
            <a:off x="6096000" y="1108061"/>
            <a:ext cx="5008901" cy="4571972"/>
          </a:xfrm>
        </p:spPr>
        <p:txBody>
          <a:bodyPr vert="horz" lIns="91440" tIns="45720" rIns="91440" bIns="45720" rtlCol="0" anchor="ctr">
            <a:normAutofit/>
          </a:bodyPr>
          <a:lstStyle/>
          <a:p>
            <a:pPr marL="342900" indent="-228600" algn="l">
              <a:buFont typeface="Arial" panose="020B0604020202020204" pitchFamily="34" charset="0"/>
              <a:buChar char="•"/>
            </a:pPr>
            <a:r>
              <a:rPr lang="en-US" sz="2000">
                <a:solidFill>
                  <a:schemeClr val="bg1"/>
                </a:solidFill>
              </a:rPr>
              <a:t>En el ámbito de sus responsabilidades. Corresponde solo a los Pilotos de Puerto tomar decisiones técnicas tendientes a la seguridad de la navegación, preservar la vida huma en el mar, así como la protección del medio ambiente marítimo.</a:t>
            </a:r>
          </a:p>
          <a:p>
            <a:pPr marL="342900" indent="-228600" algn="l">
              <a:buFont typeface="Arial" panose="020B0604020202020204" pitchFamily="34" charset="0"/>
              <a:buChar char="•"/>
            </a:pPr>
            <a:r>
              <a:rPr lang="en-US" sz="2000">
                <a:solidFill>
                  <a:schemeClr val="bg1"/>
                </a:solidFill>
              </a:rPr>
              <a:t>Actualización de documentos profesionales como Capitán</a:t>
            </a:r>
          </a:p>
          <a:p>
            <a:pPr marL="342900" indent="-228600" algn="l">
              <a:buFont typeface="Arial" panose="020B0604020202020204" pitchFamily="34" charset="0"/>
              <a:buChar char="•"/>
            </a:pPr>
            <a:r>
              <a:rPr lang="en-US" sz="2000">
                <a:solidFill>
                  <a:schemeClr val="bg1"/>
                </a:solidFill>
              </a:rPr>
              <a:t>Certificación medica vigente</a:t>
            </a:r>
          </a:p>
          <a:p>
            <a:pPr marL="342900" indent="-228600" algn="l">
              <a:buFont typeface="Arial" panose="020B0604020202020204" pitchFamily="34" charset="0"/>
              <a:buChar char="•"/>
            </a:pPr>
            <a:r>
              <a:rPr lang="en-US" sz="2000">
                <a:solidFill>
                  <a:schemeClr val="bg1"/>
                </a:solidFill>
              </a:rPr>
              <a:t>Capacitación Continua propuesta por la autoridad marítima</a:t>
            </a:r>
          </a:p>
          <a:p>
            <a:pPr marL="342900" indent="-228600" algn="l">
              <a:buFont typeface="Arial" panose="020B0604020202020204" pitchFamily="34" charset="0"/>
              <a:buChar char="•"/>
            </a:pPr>
            <a:r>
              <a:rPr lang="en-US" sz="2000">
                <a:solidFill>
                  <a:schemeClr val="bg1"/>
                </a:solidFill>
              </a:rPr>
              <a:t>Entrenamiento especifico</a:t>
            </a:r>
          </a:p>
          <a:p>
            <a:pPr marL="342900" indent="-228600" algn="l">
              <a:buFont typeface="Arial" panose="020B0604020202020204" pitchFamily="34" charset="0"/>
              <a:buChar char="•"/>
            </a:pPr>
            <a:endParaRPr lang="en-US" sz="2000">
              <a:solidFill>
                <a:schemeClr val="bg1"/>
              </a:solidFill>
            </a:endParaRPr>
          </a:p>
        </p:txBody>
      </p:sp>
    </p:spTree>
    <p:extLst>
      <p:ext uri="{BB962C8B-B14F-4D97-AF65-F5344CB8AC3E}">
        <p14:creationId xmlns:p14="http://schemas.microsoft.com/office/powerpoint/2010/main" val="38966737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75" name="Rectangle 7174">
            <a:extLst>
              <a:ext uri="{FF2B5EF4-FFF2-40B4-BE49-F238E27FC236}">
                <a16:creationId xmlns:a16="http://schemas.microsoft.com/office/drawing/2014/main" id="{FB5B0058-AF13-4859-B429-4EDDE2A26F7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ítulo 1">
            <a:extLst>
              <a:ext uri="{FF2B5EF4-FFF2-40B4-BE49-F238E27FC236}">
                <a16:creationId xmlns:a16="http://schemas.microsoft.com/office/drawing/2014/main" id="{0880F986-5048-4953-251C-6FE21AC1E629}"/>
              </a:ext>
            </a:extLst>
          </p:cNvPr>
          <p:cNvSpPr>
            <a:spLocks noGrp="1"/>
          </p:cNvSpPr>
          <p:nvPr>
            <p:ph type="ctrTitle"/>
          </p:nvPr>
        </p:nvSpPr>
        <p:spPr>
          <a:xfrm>
            <a:off x="728663" y="1422400"/>
            <a:ext cx="5367337" cy="760361"/>
          </a:xfrm>
        </p:spPr>
        <p:txBody>
          <a:bodyPr>
            <a:normAutofit fontScale="90000"/>
          </a:bodyPr>
          <a:lstStyle/>
          <a:p>
            <a:pPr algn="l"/>
            <a:r>
              <a:rPr lang="es-MX" sz="5000" dirty="0">
                <a:solidFill>
                  <a:schemeClr val="bg1"/>
                </a:solidFill>
              </a:rPr>
              <a:t>CONCLUSION</a:t>
            </a:r>
          </a:p>
        </p:txBody>
      </p:sp>
      <p:sp>
        <p:nvSpPr>
          <p:cNvPr id="3" name="Subtítulo 2">
            <a:extLst>
              <a:ext uri="{FF2B5EF4-FFF2-40B4-BE49-F238E27FC236}">
                <a16:creationId xmlns:a16="http://schemas.microsoft.com/office/drawing/2014/main" id="{C3740EA5-24CF-DAEF-42F6-3A92746074CF}"/>
              </a:ext>
            </a:extLst>
          </p:cNvPr>
          <p:cNvSpPr>
            <a:spLocks noGrp="1"/>
          </p:cNvSpPr>
          <p:nvPr>
            <p:ph type="subTitle" idx="1"/>
          </p:nvPr>
        </p:nvSpPr>
        <p:spPr>
          <a:xfrm>
            <a:off x="728663" y="2379406"/>
            <a:ext cx="5367337" cy="3178431"/>
          </a:xfrm>
        </p:spPr>
        <p:txBody>
          <a:bodyPr>
            <a:normAutofit lnSpcReduction="10000"/>
          </a:bodyPr>
          <a:lstStyle/>
          <a:p>
            <a:pPr algn="l"/>
            <a:endParaRPr lang="es-MX" sz="800" dirty="0">
              <a:solidFill>
                <a:schemeClr val="bg1"/>
              </a:solidFill>
            </a:endParaRPr>
          </a:p>
          <a:p>
            <a:pPr algn="l"/>
            <a:endParaRPr lang="es-MX" sz="800" dirty="0">
              <a:solidFill>
                <a:schemeClr val="bg1"/>
              </a:solidFill>
            </a:endParaRPr>
          </a:p>
          <a:p>
            <a:pPr algn="l"/>
            <a:r>
              <a:rPr lang="es-MX" sz="1400" dirty="0">
                <a:solidFill>
                  <a:schemeClr val="bg1"/>
                </a:solidFill>
              </a:rPr>
              <a:t>La intervención de pilotos de puerto en las maniobras de embarcaciones en puertos mexicanos no solo es una medida de seguridad operativa, sino que también es una barrera fundamental en la protección del medio ambiente marino.</a:t>
            </a:r>
          </a:p>
          <a:p>
            <a:pPr algn="l"/>
            <a:r>
              <a:rPr lang="es-MX" sz="1400" dirty="0">
                <a:solidFill>
                  <a:schemeClr val="bg1"/>
                </a:solidFill>
              </a:rPr>
              <a:t> El conocimiento especializado, combinado con la capacidad para ejecutar maniobras precisas y prevenir situaciones de riesgo, contribuye significativamente a evitar accidentes que podrían desencadenar una serie de consecuencias perjudiciales tanto para la infraestructura portuaria como para los ecosistemas marinos circundantes.</a:t>
            </a:r>
          </a:p>
          <a:p>
            <a:pPr algn="l"/>
            <a:r>
              <a:rPr lang="es-MX" sz="1400" dirty="0">
                <a:solidFill>
                  <a:schemeClr val="bg1"/>
                </a:solidFill>
              </a:rPr>
              <a:t> De esta manera se asegura que las actividades comerciales y marítimas se desarrollen de manera eficiente, segura y ambientalmente responsable.</a:t>
            </a:r>
          </a:p>
          <a:p>
            <a:pPr algn="l"/>
            <a:endParaRPr lang="es-MX" sz="800" dirty="0">
              <a:solidFill>
                <a:schemeClr val="bg1"/>
              </a:solidFill>
            </a:endParaRPr>
          </a:p>
        </p:txBody>
      </p:sp>
      <p:sp>
        <p:nvSpPr>
          <p:cNvPr id="7177" name="Rectangle 7176">
            <a:extLst>
              <a:ext uri="{FF2B5EF4-FFF2-40B4-BE49-F238E27FC236}">
                <a16:creationId xmlns:a16="http://schemas.microsoft.com/office/drawing/2014/main" id="{1A89CBBC-7743-43D9-A324-25CB472E9B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234112" y="638849"/>
            <a:ext cx="5505449" cy="5475644"/>
          </a:xfrm>
          <a:prstGeom prst="rect">
            <a:avLst/>
          </a:prstGeom>
          <a:noFill/>
          <a:ln w="127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170" name="Picture 2" descr="Descargar Pilotos Tampico APK Última Versión 0.6.0 para Android">
            <a:extLst>
              <a:ext uri="{FF2B5EF4-FFF2-40B4-BE49-F238E27FC236}">
                <a16:creationId xmlns:a16="http://schemas.microsoft.com/office/drawing/2014/main" id="{E6F3918F-FB16-A416-89B1-2206C26197D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r="-3" b="-3"/>
          <a:stretch/>
        </p:blipFill>
        <p:spPr bwMode="auto">
          <a:xfrm>
            <a:off x="6666467" y="1056303"/>
            <a:ext cx="4640737" cy="464073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63452696"/>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89</TotalTime>
  <Words>472</Words>
  <Application>Microsoft Macintosh PowerPoint</Application>
  <PresentationFormat>Panorámica</PresentationFormat>
  <Paragraphs>45</Paragraphs>
  <Slides>7</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7</vt:i4>
      </vt:variant>
    </vt:vector>
  </HeadingPairs>
  <TitlesOfParts>
    <vt:vector size="11" baseType="lpstr">
      <vt:lpstr>Aptos</vt:lpstr>
      <vt:lpstr>Aptos Display</vt:lpstr>
      <vt:lpstr>Arial</vt:lpstr>
      <vt:lpstr>Tema de Office</vt:lpstr>
      <vt:lpstr>TRABAJO EN EQUIPO PARA MITIGAR RIESGOS DE ACCIDENTES MARITIMOS EN PUERTO</vt:lpstr>
      <vt:lpstr>OBJETIVO</vt:lpstr>
      <vt:lpstr>HERRAMIENTAS</vt:lpstr>
      <vt:lpstr>PROCEDIMIENTO DE ARRIBO</vt:lpstr>
      <vt:lpstr>SERVICIO DE PILOTAJE</vt:lpstr>
      <vt:lpstr>AUTONOMIA TECNICA</vt:lpstr>
      <vt:lpstr>CONCLUSION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Deyanira Selene Villarreal Medrano</dc:creator>
  <cp:lastModifiedBy>Pilotos de Puerto Progreso</cp:lastModifiedBy>
  <cp:revision>2</cp:revision>
  <dcterms:created xsi:type="dcterms:W3CDTF">2025-04-22T03:17:20Z</dcterms:created>
  <dcterms:modified xsi:type="dcterms:W3CDTF">2025-04-24T05:03:44Z</dcterms:modified>
</cp:coreProperties>
</file>