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2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3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7"/>
  </p:sldMasterIdLst>
  <p:notesMasterIdLst>
    <p:notesMasterId r:id="rId41"/>
  </p:notesMasterIdLst>
  <p:sldIdLst>
    <p:sldId id="258" r:id="rId8"/>
    <p:sldId id="451" r:id="rId9"/>
    <p:sldId id="2769" r:id="rId10"/>
    <p:sldId id="2783" r:id="rId11"/>
    <p:sldId id="2770" r:id="rId12"/>
    <p:sldId id="2777" r:id="rId13"/>
    <p:sldId id="2776" r:id="rId14"/>
    <p:sldId id="2782" r:id="rId15"/>
    <p:sldId id="2772" r:id="rId16"/>
    <p:sldId id="286" r:id="rId17"/>
    <p:sldId id="288" r:id="rId18"/>
    <p:sldId id="2784" r:id="rId19"/>
    <p:sldId id="334" r:id="rId20"/>
    <p:sldId id="2785" r:id="rId21"/>
    <p:sldId id="2789" r:id="rId22"/>
    <p:sldId id="2796" r:id="rId23"/>
    <p:sldId id="2802" r:id="rId24"/>
    <p:sldId id="2803" r:id="rId25"/>
    <p:sldId id="2801" r:id="rId26"/>
    <p:sldId id="2792" r:id="rId27"/>
    <p:sldId id="2791" r:id="rId28"/>
    <p:sldId id="2798" r:id="rId29"/>
    <p:sldId id="2790" r:id="rId30"/>
    <p:sldId id="2787" r:id="rId31"/>
    <p:sldId id="261" r:id="rId32"/>
    <p:sldId id="257" r:id="rId33"/>
    <p:sldId id="2767" r:id="rId34"/>
    <p:sldId id="2793" r:id="rId35"/>
    <p:sldId id="2799" r:id="rId36"/>
    <p:sldId id="2795" r:id="rId37"/>
    <p:sldId id="2800" r:id="rId38"/>
    <p:sldId id="2804" r:id="rId39"/>
    <p:sldId id="2768" r:id="rId40"/>
  </p:sldIdLst>
  <p:sldSz cx="9144000" cy="5143500" type="screen16x9"/>
  <p:notesSz cx="7102475" cy="102314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BF3"/>
    <a:srgbClr val="F2A4E1"/>
    <a:srgbClr val="FB93E7"/>
    <a:srgbClr val="094275"/>
    <a:srgbClr val="66FF66"/>
    <a:srgbClr val="FF9933"/>
    <a:srgbClr val="FFCC00"/>
    <a:srgbClr val="FDFDFD"/>
    <a:srgbClr val="0F6FC6"/>
    <a:srgbClr val="EBBA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15" autoAdjust="0"/>
    <p:restoredTop sz="86441" autoAdjust="0"/>
  </p:normalViewPr>
  <p:slideViewPr>
    <p:cSldViewPr>
      <p:cViewPr varScale="1">
        <p:scale>
          <a:sx n="102" d="100"/>
          <a:sy n="102" d="100"/>
        </p:scale>
        <p:origin x="948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microsoft.com/office/2016/11/relationships/changesInfo" Target="changesInfos/changesInfo1.xml"/><Relationship Id="rId20" Type="http://schemas.openxmlformats.org/officeDocument/2006/relationships/slide" Target="slides/slide13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illermo Gomez Garay" userId="f11913f2-58c4-4c98-b16e-aca1e813336f" providerId="ADAL" clId="{5FDF8B66-2EB9-4508-85BA-AE73F1EE1667}"/>
    <pc:docChg chg="modSld">
      <pc:chgData name="Guillermo Gomez Garay" userId="f11913f2-58c4-4c98-b16e-aca1e813336f" providerId="ADAL" clId="{5FDF8B66-2EB9-4508-85BA-AE73F1EE1667}" dt="2025-04-21T14:00:53.649" v="27" actId="6549"/>
      <pc:docMkLst>
        <pc:docMk/>
      </pc:docMkLst>
      <pc:sldChg chg="modNotesTx">
        <pc:chgData name="Guillermo Gomez Garay" userId="f11913f2-58c4-4c98-b16e-aca1e813336f" providerId="ADAL" clId="{5FDF8B66-2EB9-4508-85BA-AE73F1EE1667}" dt="2025-04-21T14:00:25.553" v="21" actId="6549"/>
        <pc:sldMkLst>
          <pc:docMk/>
          <pc:sldMk cId="1208809736" sldId="257"/>
        </pc:sldMkLst>
      </pc:sldChg>
      <pc:sldChg chg="modNotesTx">
        <pc:chgData name="Guillermo Gomez Garay" userId="f11913f2-58c4-4c98-b16e-aca1e813336f" providerId="ADAL" clId="{5FDF8B66-2EB9-4508-85BA-AE73F1EE1667}" dt="2025-04-21T14:00:20.156" v="20" actId="6549"/>
        <pc:sldMkLst>
          <pc:docMk/>
          <pc:sldMk cId="1006242390" sldId="261"/>
        </pc:sldMkLst>
      </pc:sldChg>
      <pc:sldChg chg="modNotesTx">
        <pc:chgData name="Guillermo Gomez Garay" userId="f11913f2-58c4-4c98-b16e-aca1e813336f" providerId="ADAL" clId="{5FDF8B66-2EB9-4508-85BA-AE73F1EE1667}" dt="2025-04-21T13:59:24.941" v="9" actId="6549"/>
        <pc:sldMkLst>
          <pc:docMk/>
          <pc:sldMk cId="3823111253" sldId="286"/>
        </pc:sldMkLst>
      </pc:sldChg>
      <pc:sldChg chg="modNotesTx">
        <pc:chgData name="Guillermo Gomez Garay" userId="f11913f2-58c4-4c98-b16e-aca1e813336f" providerId="ADAL" clId="{5FDF8B66-2EB9-4508-85BA-AE73F1EE1667}" dt="2025-04-21T13:59:36.704" v="11" actId="6549"/>
        <pc:sldMkLst>
          <pc:docMk/>
          <pc:sldMk cId="4133279518" sldId="334"/>
        </pc:sldMkLst>
      </pc:sldChg>
      <pc:sldChg chg="modNotesTx">
        <pc:chgData name="Guillermo Gomez Garay" userId="f11913f2-58c4-4c98-b16e-aca1e813336f" providerId="ADAL" clId="{5FDF8B66-2EB9-4508-85BA-AE73F1EE1667}" dt="2025-04-21T13:58:46.972" v="1" actId="6549"/>
        <pc:sldMkLst>
          <pc:docMk/>
          <pc:sldMk cId="1732800914" sldId="451"/>
        </pc:sldMkLst>
      </pc:sldChg>
      <pc:sldChg chg="modNotesTx">
        <pc:chgData name="Guillermo Gomez Garay" userId="f11913f2-58c4-4c98-b16e-aca1e813336f" providerId="ADAL" clId="{5FDF8B66-2EB9-4508-85BA-AE73F1EE1667}" dt="2025-04-21T14:00:29.700" v="22" actId="6549"/>
        <pc:sldMkLst>
          <pc:docMk/>
          <pc:sldMk cId="630564067" sldId="2767"/>
        </pc:sldMkLst>
      </pc:sldChg>
      <pc:sldChg chg="modNotesTx">
        <pc:chgData name="Guillermo Gomez Garay" userId="f11913f2-58c4-4c98-b16e-aca1e813336f" providerId="ADAL" clId="{5FDF8B66-2EB9-4508-85BA-AE73F1EE1667}" dt="2025-04-21T13:58:52.964" v="2" actId="6549"/>
        <pc:sldMkLst>
          <pc:docMk/>
          <pc:sldMk cId="0" sldId="2769"/>
        </pc:sldMkLst>
      </pc:sldChg>
      <pc:sldChg chg="modNotesTx">
        <pc:chgData name="Guillermo Gomez Garay" userId="f11913f2-58c4-4c98-b16e-aca1e813336f" providerId="ADAL" clId="{5FDF8B66-2EB9-4508-85BA-AE73F1EE1667}" dt="2025-04-21T13:59:01.798" v="4" actId="6549"/>
        <pc:sldMkLst>
          <pc:docMk/>
          <pc:sldMk cId="541247581" sldId="2770"/>
        </pc:sldMkLst>
      </pc:sldChg>
      <pc:sldChg chg="modNotesTx">
        <pc:chgData name="Guillermo Gomez Garay" userId="f11913f2-58c4-4c98-b16e-aca1e813336f" providerId="ADAL" clId="{5FDF8B66-2EB9-4508-85BA-AE73F1EE1667}" dt="2025-04-21T13:59:19.671" v="8" actId="6549"/>
        <pc:sldMkLst>
          <pc:docMk/>
          <pc:sldMk cId="2383454107" sldId="2772"/>
        </pc:sldMkLst>
      </pc:sldChg>
      <pc:sldChg chg="modNotesTx">
        <pc:chgData name="Guillermo Gomez Garay" userId="f11913f2-58c4-4c98-b16e-aca1e813336f" providerId="ADAL" clId="{5FDF8B66-2EB9-4508-85BA-AE73F1EE1667}" dt="2025-04-21T13:59:11.636" v="6" actId="6549"/>
        <pc:sldMkLst>
          <pc:docMk/>
          <pc:sldMk cId="1982520367" sldId="2776"/>
        </pc:sldMkLst>
      </pc:sldChg>
      <pc:sldChg chg="modNotesTx">
        <pc:chgData name="Guillermo Gomez Garay" userId="f11913f2-58c4-4c98-b16e-aca1e813336f" providerId="ADAL" clId="{5FDF8B66-2EB9-4508-85BA-AE73F1EE1667}" dt="2025-04-21T13:59:07.541" v="5" actId="6549"/>
        <pc:sldMkLst>
          <pc:docMk/>
          <pc:sldMk cId="3133134672" sldId="2777"/>
        </pc:sldMkLst>
      </pc:sldChg>
      <pc:sldChg chg="modNotesTx">
        <pc:chgData name="Guillermo Gomez Garay" userId="f11913f2-58c4-4c98-b16e-aca1e813336f" providerId="ADAL" clId="{5FDF8B66-2EB9-4508-85BA-AE73F1EE1667}" dt="2025-04-21T13:59:15.374" v="7" actId="6549"/>
        <pc:sldMkLst>
          <pc:docMk/>
          <pc:sldMk cId="3700866855" sldId="2782"/>
        </pc:sldMkLst>
      </pc:sldChg>
      <pc:sldChg chg="modNotesTx">
        <pc:chgData name="Guillermo Gomez Garay" userId="f11913f2-58c4-4c98-b16e-aca1e813336f" providerId="ADAL" clId="{5FDF8B66-2EB9-4508-85BA-AE73F1EE1667}" dt="2025-04-21T13:58:57.646" v="3" actId="6549"/>
        <pc:sldMkLst>
          <pc:docMk/>
          <pc:sldMk cId="3602141002" sldId="2783"/>
        </pc:sldMkLst>
      </pc:sldChg>
      <pc:sldChg chg="modNotesTx">
        <pc:chgData name="Guillermo Gomez Garay" userId="f11913f2-58c4-4c98-b16e-aca1e813336f" providerId="ADAL" clId="{5FDF8B66-2EB9-4508-85BA-AE73F1EE1667}" dt="2025-04-21T13:59:32.816" v="10" actId="6549"/>
        <pc:sldMkLst>
          <pc:docMk/>
          <pc:sldMk cId="4214563839" sldId="2784"/>
        </pc:sldMkLst>
      </pc:sldChg>
      <pc:sldChg chg="modNotesTx">
        <pc:chgData name="Guillermo Gomez Garay" userId="f11913f2-58c4-4c98-b16e-aca1e813336f" providerId="ADAL" clId="{5FDF8B66-2EB9-4508-85BA-AE73F1EE1667}" dt="2025-04-21T13:59:40.203" v="12" actId="6549"/>
        <pc:sldMkLst>
          <pc:docMk/>
          <pc:sldMk cId="3648246735" sldId="2785"/>
        </pc:sldMkLst>
      </pc:sldChg>
      <pc:sldChg chg="modNotesTx">
        <pc:chgData name="Guillermo Gomez Garay" userId="f11913f2-58c4-4c98-b16e-aca1e813336f" providerId="ADAL" clId="{5FDF8B66-2EB9-4508-85BA-AE73F1EE1667}" dt="2025-04-21T14:00:16.139" v="19" actId="6549"/>
        <pc:sldMkLst>
          <pc:docMk/>
          <pc:sldMk cId="3932033158" sldId="2787"/>
        </pc:sldMkLst>
      </pc:sldChg>
      <pc:sldChg chg="modNotesTx">
        <pc:chgData name="Guillermo Gomez Garay" userId="f11913f2-58c4-4c98-b16e-aca1e813336f" providerId="ADAL" clId="{5FDF8B66-2EB9-4508-85BA-AE73F1EE1667}" dt="2025-04-21T14:00:05.168" v="17" actId="6549"/>
        <pc:sldMkLst>
          <pc:docMk/>
          <pc:sldMk cId="2540029017" sldId="2791"/>
        </pc:sldMkLst>
      </pc:sldChg>
      <pc:sldChg chg="modNotesTx">
        <pc:chgData name="Guillermo Gomez Garay" userId="f11913f2-58c4-4c98-b16e-aca1e813336f" providerId="ADAL" clId="{5FDF8B66-2EB9-4508-85BA-AE73F1EE1667}" dt="2025-04-21T14:00:00.602" v="16" actId="6549"/>
        <pc:sldMkLst>
          <pc:docMk/>
          <pc:sldMk cId="3978171440" sldId="2792"/>
        </pc:sldMkLst>
      </pc:sldChg>
      <pc:sldChg chg="modNotesTx">
        <pc:chgData name="Guillermo Gomez Garay" userId="f11913f2-58c4-4c98-b16e-aca1e813336f" providerId="ADAL" clId="{5FDF8B66-2EB9-4508-85BA-AE73F1EE1667}" dt="2025-04-21T14:00:35.271" v="23" actId="6549"/>
        <pc:sldMkLst>
          <pc:docMk/>
          <pc:sldMk cId="3771252845" sldId="2793"/>
        </pc:sldMkLst>
      </pc:sldChg>
      <pc:sldChg chg="modNotesTx">
        <pc:chgData name="Guillermo Gomez Garay" userId="f11913f2-58c4-4c98-b16e-aca1e813336f" providerId="ADAL" clId="{5FDF8B66-2EB9-4508-85BA-AE73F1EE1667}" dt="2025-04-21T14:00:44.420" v="25" actId="6549"/>
        <pc:sldMkLst>
          <pc:docMk/>
          <pc:sldMk cId="2337450257" sldId="2795"/>
        </pc:sldMkLst>
      </pc:sldChg>
      <pc:sldChg chg="modNotesTx">
        <pc:chgData name="Guillermo Gomez Garay" userId="f11913f2-58c4-4c98-b16e-aca1e813336f" providerId="ADAL" clId="{5FDF8B66-2EB9-4508-85BA-AE73F1EE1667}" dt="2025-04-21T13:59:46.570" v="13" actId="6549"/>
        <pc:sldMkLst>
          <pc:docMk/>
          <pc:sldMk cId="1615092563" sldId="2796"/>
        </pc:sldMkLst>
      </pc:sldChg>
      <pc:sldChg chg="modNotesTx">
        <pc:chgData name="Guillermo Gomez Garay" userId="f11913f2-58c4-4c98-b16e-aca1e813336f" providerId="ADAL" clId="{5FDF8B66-2EB9-4508-85BA-AE73F1EE1667}" dt="2025-04-21T14:00:09.570" v="18" actId="6549"/>
        <pc:sldMkLst>
          <pc:docMk/>
          <pc:sldMk cId="3423325189" sldId="2798"/>
        </pc:sldMkLst>
      </pc:sldChg>
      <pc:sldChg chg="modNotesTx">
        <pc:chgData name="Guillermo Gomez Garay" userId="f11913f2-58c4-4c98-b16e-aca1e813336f" providerId="ADAL" clId="{5FDF8B66-2EB9-4508-85BA-AE73F1EE1667}" dt="2025-04-21T14:00:40.063" v="24" actId="6549"/>
        <pc:sldMkLst>
          <pc:docMk/>
          <pc:sldMk cId="3643728777" sldId="2799"/>
        </pc:sldMkLst>
      </pc:sldChg>
      <pc:sldChg chg="modNotesTx">
        <pc:chgData name="Guillermo Gomez Garay" userId="f11913f2-58c4-4c98-b16e-aca1e813336f" providerId="ADAL" clId="{5FDF8B66-2EB9-4508-85BA-AE73F1EE1667}" dt="2025-04-21T14:00:49.042" v="26" actId="6549"/>
        <pc:sldMkLst>
          <pc:docMk/>
          <pc:sldMk cId="2932663188" sldId="2800"/>
        </pc:sldMkLst>
      </pc:sldChg>
      <pc:sldChg chg="modNotesTx">
        <pc:chgData name="Guillermo Gomez Garay" userId="f11913f2-58c4-4c98-b16e-aca1e813336f" providerId="ADAL" clId="{5FDF8B66-2EB9-4508-85BA-AE73F1EE1667}" dt="2025-04-21T13:59:56.860" v="15" actId="6549"/>
        <pc:sldMkLst>
          <pc:docMk/>
          <pc:sldMk cId="2826476453" sldId="2801"/>
        </pc:sldMkLst>
      </pc:sldChg>
      <pc:sldChg chg="modNotesTx">
        <pc:chgData name="Guillermo Gomez Garay" userId="f11913f2-58c4-4c98-b16e-aca1e813336f" providerId="ADAL" clId="{5FDF8B66-2EB9-4508-85BA-AE73F1EE1667}" dt="2025-04-21T13:59:52.838" v="14" actId="6549"/>
        <pc:sldMkLst>
          <pc:docMk/>
          <pc:sldMk cId="2108866712" sldId="2803"/>
        </pc:sldMkLst>
      </pc:sldChg>
      <pc:sldChg chg="modNotesTx">
        <pc:chgData name="Guillermo Gomez Garay" userId="f11913f2-58c4-4c98-b16e-aca1e813336f" providerId="ADAL" clId="{5FDF8B66-2EB9-4508-85BA-AE73F1EE1667}" dt="2025-04-21T14:00:53.649" v="27" actId="6549"/>
        <pc:sldMkLst>
          <pc:docMk/>
          <pc:sldMk cId="3296609399" sldId="280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34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34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A94979A-B8F5-4F95-B9EE-07E386B9F390}" type="datetimeFigureOut">
              <a:rPr lang="da-DK" smtClean="0"/>
              <a:t>14-04-2025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710248" y="4923879"/>
            <a:ext cx="5681980" cy="402862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718091"/>
            <a:ext cx="3077739" cy="513348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1"/>
            <a:ext cx="3077739" cy="513348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B2E4206-1F40-4CB5-9DD3-85F72138802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6077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E4206-1F40-4CB5-9DD3-85F72138802F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0251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ladsholder til slidebillede 1">
            <a:extLst>
              <a:ext uri="{FF2B5EF4-FFF2-40B4-BE49-F238E27FC236}">
                <a16:creationId xmlns:a16="http://schemas.microsoft.com/office/drawing/2014/main" id="{FE2A544C-63F3-4D74-9426-9ED05CA664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Pladsholder til noter 2">
            <a:extLst>
              <a:ext uri="{FF2B5EF4-FFF2-40B4-BE49-F238E27FC236}">
                <a16:creationId xmlns:a16="http://schemas.microsoft.com/office/drawing/2014/main" id="{C4F7722F-8300-41E5-B70B-FDA981EB7B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pt-BR" dirty="0"/>
          </a:p>
        </p:txBody>
      </p:sp>
      <p:sp>
        <p:nvSpPr>
          <p:cNvPr id="30724" name="Pladsholder til slidenummer 3">
            <a:extLst>
              <a:ext uri="{FF2B5EF4-FFF2-40B4-BE49-F238E27FC236}">
                <a16:creationId xmlns:a16="http://schemas.microsoft.com/office/drawing/2014/main" id="{4AC6F470-04AD-45F5-8210-6568920B71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9CC7EFF-7ED7-4ECE-9EB6-6D2AB4C89453}" type="slidenum">
              <a:rPr lang="da-DK" altLang="pt-BR"/>
              <a:pPr/>
              <a:t>10</a:t>
            </a:fld>
            <a:endParaRPr lang="da-DK" altLang="pt-BR"/>
          </a:p>
        </p:txBody>
      </p:sp>
    </p:spTree>
    <p:extLst>
      <p:ext uri="{BB962C8B-B14F-4D97-AF65-F5344CB8AC3E}">
        <p14:creationId xmlns:p14="http://schemas.microsoft.com/office/powerpoint/2010/main" val="132598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ladsholder til slidebillede 1">
            <a:extLst>
              <a:ext uri="{FF2B5EF4-FFF2-40B4-BE49-F238E27FC236}">
                <a16:creationId xmlns:a16="http://schemas.microsoft.com/office/drawing/2014/main" id="{FE2A544C-63F3-4D74-9426-9ED05CA664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Pladsholder til noter 2">
            <a:extLst>
              <a:ext uri="{FF2B5EF4-FFF2-40B4-BE49-F238E27FC236}">
                <a16:creationId xmlns:a16="http://schemas.microsoft.com/office/drawing/2014/main" id="{C4F7722F-8300-41E5-B70B-FDA981EB7B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pt-BR" dirty="0"/>
          </a:p>
        </p:txBody>
      </p:sp>
      <p:sp>
        <p:nvSpPr>
          <p:cNvPr id="30724" name="Pladsholder til slidenummer 3">
            <a:extLst>
              <a:ext uri="{FF2B5EF4-FFF2-40B4-BE49-F238E27FC236}">
                <a16:creationId xmlns:a16="http://schemas.microsoft.com/office/drawing/2014/main" id="{4AC6F470-04AD-45F5-8210-6568920B71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9CC7EFF-7ED7-4ECE-9EB6-6D2AB4C89453}" type="slidenum">
              <a:rPr lang="da-DK" altLang="pt-BR"/>
              <a:pPr/>
              <a:t>11</a:t>
            </a:fld>
            <a:endParaRPr lang="da-DK" altLang="pt-BR"/>
          </a:p>
        </p:txBody>
      </p:sp>
    </p:spTree>
    <p:extLst>
      <p:ext uri="{BB962C8B-B14F-4D97-AF65-F5344CB8AC3E}">
        <p14:creationId xmlns:p14="http://schemas.microsoft.com/office/powerpoint/2010/main" val="1256299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08585-42BE-EA68-05A1-598F62F18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dsholder til slidebillede 1">
            <a:extLst>
              <a:ext uri="{FF2B5EF4-FFF2-40B4-BE49-F238E27FC236}">
                <a16:creationId xmlns:a16="http://schemas.microsoft.com/office/drawing/2014/main" id="{D0AAAC1E-A49B-98C4-C8FB-A469465956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Pladsholder til noter 2">
            <a:extLst>
              <a:ext uri="{FF2B5EF4-FFF2-40B4-BE49-F238E27FC236}">
                <a16:creationId xmlns:a16="http://schemas.microsoft.com/office/drawing/2014/main" id="{D274E176-A77C-00CA-F5E2-9E8520FDED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pt-BR" dirty="0"/>
          </a:p>
        </p:txBody>
      </p:sp>
      <p:sp>
        <p:nvSpPr>
          <p:cNvPr id="28676" name="Pladsholder til slidenummer 3">
            <a:extLst>
              <a:ext uri="{FF2B5EF4-FFF2-40B4-BE49-F238E27FC236}">
                <a16:creationId xmlns:a16="http://schemas.microsoft.com/office/drawing/2014/main" id="{2D8CEAB6-2E70-CC58-C3FB-91EC8D3843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151D2A7-56D9-45C9-816E-F0FAF58A34E6}" type="slidenum">
              <a:rPr lang="da-DK" altLang="pt-BR"/>
              <a:pPr/>
              <a:t>12</a:t>
            </a:fld>
            <a:endParaRPr lang="da-DK" altLang="pt-BR"/>
          </a:p>
        </p:txBody>
      </p:sp>
    </p:spTree>
    <p:extLst>
      <p:ext uri="{BB962C8B-B14F-4D97-AF65-F5344CB8AC3E}">
        <p14:creationId xmlns:p14="http://schemas.microsoft.com/office/powerpoint/2010/main" val="3627015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dsholder til slidebillede 1">
            <a:extLst>
              <a:ext uri="{FF2B5EF4-FFF2-40B4-BE49-F238E27FC236}">
                <a16:creationId xmlns:a16="http://schemas.microsoft.com/office/drawing/2014/main" id="{07586C6B-9DFF-4842-A922-06CBDACC1A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Pladsholder til noter 2">
            <a:extLst>
              <a:ext uri="{FF2B5EF4-FFF2-40B4-BE49-F238E27FC236}">
                <a16:creationId xmlns:a16="http://schemas.microsoft.com/office/drawing/2014/main" id="{F2AA7C5B-E075-4705-AA12-6F4828FE60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pt-BR" dirty="0"/>
          </a:p>
        </p:txBody>
      </p:sp>
      <p:sp>
        <p:nvSpPr>
          <p:cNvPr id="28676" name="Pladsholder til slidenummer 3">
            <a:extLst>
              <a:ext uri="{FF2B5EF4-FFF2-40B4-BE49-F238E27FC236}">
                <a16:creationId xmlns:a16="http://schemas.microsoft.com/office/drawing/2014/main" id="{0ED11D2C-F41D-4920-A592-E2F8D87690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151D2A7-56D9-45C9-816E-F0FAF58A34E6}" type="slidenum">
              <a:rPr lang="da-DK" altLang="pt-BR"/>
              <a:pPr/>
              <a:t>13</a:t>
            </a:fld>
            <a:endParaRPr lang="da-DK" altLang="pt-BR"/>
          </a:p>
        </p:txBody>
      </p:sp>
    </p:spTree>
    <p:extLst>
      <p:ext uri="{BB962C8B-B14F-4D97-AF65-F5344CB8AC3E}">
        <p14:creationId xmlns:p14="http://schemas.microsoft.com/office/powerpoint/2010/main" val="2331077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9DB5B-25E2-CE8A-868D-1B8ED8BE7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dsholder til slidebillede 1">
            <a:extLst>
              <a:ext uri="{FF2B5EF4-FFF2-40B4-BE49-F238E27FC236}">
                <a16:creationId xmlns:a16="http://schemas.microsoft.com/office/drawing/2014/main" id="{751E3B96-BC8C-751E-94B4-D92B9D0476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Pladsholder til noter 2">
            <a:extLst>
              <a:ext uri="{FF2B5EF4-FFF2-40B4-BE49-F238E27FC236}">
                <a16:creationId xmlns:a16="http://schemas.microsoft.com/office/drawing/2014/main" id="{48C692D7-3C97-49DB-C13B-5AB379B67E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pt-BR" dirty="0"/>
          </a:p>
        </p:txBody>
      </p:sp>
      <p:sp>
        <p:nvSpPr>
          <p:cNvPr id="28676" name="Pladsholder til slidenummer 3">
            <a:extLst>
              <a:ext uri="{FF2B5EF4-FFF2-40B4-BE49-F238E27FC236}">
                <a16:creationId xmlns:a16="http://schemas.microsoft.com/office/drawing/2014/main" id="{6ADB9D79-C56E-70B0-2132-D952A0C21F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151D2A7-56D9-45C9-816E-F0FAF58A34E6}" type="slidenum">
              <a:rPr lang="da-DK" altLang="pt-BR"/>
              <a:pPr/>
              <a:t>14</a:t>
            </a:fld>
            <a:endParaRPr lang="da-DK" altLang="pt-BR"/>
          </a:p>
        </p:txBody>
      </p:sp>
    </p:spTree>
    <p:extLst>
      <p:ext uri="{BB962C8B-B14F-4D97-AF65-F5344CB8AC3E}">
        <p14:creationId xmlns:p14="http://schemas.microsoft.com/office/powerpoint/2010/main" val="2819553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B6F54-0EB7-96A9-E5AA-F4477DEE8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dsholder til slidebillede 1">
            <a:extLst>
              <a:ext uri="{FF2B5EF4-FFF2-40B4-BE49-F238E27FC236}">
                <a16:creationId xmlns:a16="http://schemas.microsoft.com/office/drawing/2014/main" id="{43F089AD-388E-5C75-42AC-83EEFF023D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Pladsholder til noter 2">
            <a:extLst>
              <a:ext uri="{FF2B5EF4-FFF2-40B4-BE49-F238E27FC236}">
                <a16:creationId xmlns:a16="http://schemas.microsoft.com/office/drawing/2014/main" id="{6399CCCE-6265-592B-2912-8794BA74E0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pt-BR" dirty="0"/>
          </a:p>
        </p:txBody>
      </p:sp>
      <p:sp>
        <p:nvSpPr>
          <p:cNvPr id="28676" name="Pladsholder til slidenummer 3">
            <a:extLst>
              <a:ext uri="{FF2B5EF4-FFF2-40B4-BE49-F238E27FC236}">
                <a16:creationId xmlns:a16="http://schemas.microsoft.com/office/drawing/2014/main" id="{A34081DA-055A-712E-1893-806E5E8CD8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151D2A7-56D9-45C9-816E-F0FAF58A34E6}" type="slidenum">
              <a:rPr lang="da-DK" altLang="pt-BR"/>
              <a:pPr/>
              <a:t>15</a:t>
            </a:fld>
            <a:endParaRPr lang="da-DK" altLang="pt-BR"/>
          </a:p>
        </p:txBody>
      </p:sp>
    </p:spTree>
    <p:extLst>
      <p:ext uri="{BB962C8B-B14F-4D97-AF65-F5344CB8AC3E}">
        <p14:creationId xmlns:p14="http://schemas.microsoft.com/office/powerpoint/2010/main" val="2291961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CCE7A-B447-8F80-B73E-A23DAA0EE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181E665-CCE1-4AD4-3031-2C7B733651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C7A9271-8A4C-5776-BD22-BC1F28DAFE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647EA58-4A41-54E8-85E7-CF0B2EDEDC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7A44F-8DD2-49EC-A1F7-FBAD27274239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62667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D6CA7-F8D6-855E-C099-970EB9562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dsholder til slidebillede 1">
            <a:extLst>
              <a:ext uri="{FF2B5EF4-FFF2-40B4-BE49-F238E27FC236}">
                <a16:creationId xmlns:a16="http://schemas.microsoft.com/office/drawing/2014/main" id="{38EAEBDD-0179-3398-2E2C-0C30C962CF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Pladsholder til noter 2">
            <a:extLst>
              <a:ext uri="{FF2B5EF4-FFF2-40B4-BE49-F238E27FC236}">
                <a16:creationId xmlns:a16="http://schemas.microsoft.com/office/drawing/2014/main" id="{6A82E85C-39B1-BEF4-4FE7-9D9D6F4D3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pt-BR" dirty="0"/>
          </a:p>
        </p:txBody>
      </p:sp>
      <p:sp>
        <p:nvSpPr>
          <p:cNvPr id="28676" name="Pladsholder til slidenummer 3">
            <a:extLst>
              <a:ext uri="{FF2B5EF4-FFF2-40B4-BE49-F238E27FC236}">
                <a16:creationId xmlns:a16="http://schemas.microsoft.com/office/drawing/2014/main" id="{1B54E739-A2FA-9C84-9143-A6EDD2ED8A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151D2A7-56D9-45C9-816E-F0FAF58A34E6}" type="slidenum">
              <a:rPr lang="da-DK" altLang="pt-BR"/>
              <a:pPr/>
              <a:t>17</a:t>
            </a:fld>
            <a:endParaRPr lang="da-DK" altLang="pt-BR"/>
          </a:p>
        </p:txBody>
      </p:sp>
    </p:spTree>
    <p:extLst>
      <p:ext uri="{BB962C8B-B14F-4D97-AF65-F5344CB8AC3E}">
        <p14:creationId xmlns:p14="http://schemas.microsoft.com/office/powerpoint/2010/main" val="19764805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8B449-F1DE-A2BA-5F28-5B6B33AB1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dsholder til slidebillede 1">
            <a:extLst>
              <a:ext uri="{FF2B5EF4-FFF2-40B4-BE49-F238E27FC236}">
                <a16:creationId xmlns:a16="http://schemas.microsoft.com/office/drawing/2014/main" id="{8F2D1B2A-29E2-3551-9C8C-FC4CC2C6BA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Pladsholder til noter 2">
            <a:extLst>
              <a:ext uri="{FF2B5EF4-FFF2-40B4-BE49-F238E27FC236}">
                <a16:creationId xmlns:a16="http://schemas.microsoft.com/office/drawing/2014/main" id="{66347325-2C87-10CE-D844-49946A29C0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pt-BR" dirty="0"/>
          </a:p>
        </p:txBody>
      </p:sp>
      <p:sp>
        <p:nvSpPr>
          <p:cNvPr id="28676" name="Pladsholder til slidenummer 3">
            <a:extLst>
              <a:ext uri="{FF2B5EF4-FFF2-40B4-BE49-F238E27FC236}">
                <a16:creationId xmlns:a16="http://schemas.microsoft.com/office/drawing/2014/main" id="{4DC899BE-85B7-216C-6017-69BA80811B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151D2A7-56D9-45C9-816E-F0FAF58A34E6}" type="slidenum">
              <a:rPr lang="da-DK" altLang="pt-BR"/>
              <a:pPr/>
              <a:t>18</a:t>
            </a:fld>
            <a:endParaRPr lang="da-DK" altLang="pt-BR"/>
          </a:p>
        </p:txBody>
      </p:sp>
    </p:spTree>
    <p:extLst>
      <p:ext uri="{BB962C8B-B14F-4D97-AF65-F5344CB8AC3E}">
        <p14:creationId xmlns:p14="http://schemas.microsoft.com/office/powerpoint/2010/main" val="33545338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4DC36-CDBC-BBB9-ED67-932AE62E6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dsholder til slidebillede 1">
            <a:extLst>
              <a:ext uri="{FF2B5EF4-FFF2-40B4-BE49-F238E27FC236}">
                <a16:creationId xmlns:a16="http://schemas.microsoft.com/office/drawing/2014/main" id="{AF468E81-AF7D-121A-040E-78E64CBE69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Pladsholder til noter 2">
            <a:extLst>
              <a:ext uri="{FF2B5EF4-FFF2-40B4-BE49-F238E27FC236}">
                <a16:creationId xmlns:a16="http://schemas.microsoft.com/office/drawing/2014/main" id="{79D6E7DC-7CC4-199A-90F5-24CC263408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pt-BR" dirty="0"/>
          </a:p>
        </p:txBody>
      </p:sp>
      <p:sp>
        <p:nvSpPr>
          <p:cNvPr id="28676" name="Pladsholder til slidenummer 3">
            <a:extLst>
              <a:ext uri="{FF2B5EF4-FFF2-40B4-BE49-F238E27FC236}">
                <a16:creationId xmlns:a16="http://schemas.microsoft.com/office/drawing/2014/main" id="{6B963F46-44DB-F276-AD54-58E18997B1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151D2A7-56D9-45C9-816E-F0FAF58A34E6}" type="slidenum">
              <a:rPr lang="da-DK" altLang="pt-BR"/>
              <a:pPr/>
              <a:t>19</a:t>
            </a:fld>
            <a:endParaRPr lang="da-DK" altLang="pt-BR"/>
          </a:p>
        </p:txBody>
      </p:sp>
    </p:spTree>
    <p:extLst>
      <p:ext uri="{BB962C8B-B14F-4D97-AF65-F5344CB8AC3E}">
        <p14:creationId xmlns:p14="http://schemas.microsoft.com/office/powerpoint/2010/main" val="2507109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da-DK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1E6DF5-3005-44DA-BA06-FFEDC4661477}" type="slidenum">
              <a:rPr lang="en-GB" smtClean="0">
                <a:cs typeface="Arial" pitchFamily="34" charset="0"/>
              </a:rPr>
              <a:pPr/>
              <a:t>2</a:t>
            </a:fld>
            <a:endParaRPr lang="en-GB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3424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972B1-1D38-594B-84D4-7DA612B20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dsholder til slidebillede 1">
            <a:extLst>
              <a:ext uri="{FF2B5EF4-FFF2-40B4-BE49-F238E27FC236}">
                <a16:creationId xmlns:a16="http://schemas.microsoft.com/office/drawing/2014/main" id="{1572F371-85A5-A839-1BF8-E76FA28EB4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Pladsholder til noter 2">
            <a:extLst>
              <a:ext uri="{FF2B5EF4-FFF2-40B4-BE49-F238E27FC236}">
                <a16:creationId xmlns:a16="http://schemas.microsoft.com/office/drawing/2014/main" id="{DC2D7D4A-1EE0-CF69-20C0-FF5821FD44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pt-BR" dirty="0"/>
          </a:p>
        </p:txBody>
      </p:sp>
      <p:sp>
        <p:nvSpPr>
          <p:cNvPr id="28676" name="Pladsholder til slidenummer 3">
            <a:extLst>
              <a:ext uri="{FF2B5EF4-FFF2-40B4-BE49-F238E27FC236}">
                <a16:creationId xmlns:a16="http://schemas.microsoft.com/office/drawing/2014/main" id="{C742EB6F-0FC4-D043-89EC-8DC1011F9E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151D2A7-56D9-45C9-816E-F0FAF58A34E6}" type="slidenum">
              <a:rPr lang="da-DK" altLang="pt-BR"/>
              <a:pPr/>
              <a:t>20</a:t>
            </a:fld>
            <a:endParaRPr lang="da-DK" altLang="pt-BR"/>
          </a:p>
        </p:txBody>
      </p:sp>
    </p:spTree>
    <p:extLst>
      <p:ext uri="{BB962C8B-B14F-4D97-AF65-F5344CB8AC3E}">
        <p14:creationId xmlns:p14="http://schemas.microsoft.com/office/powerpoint/2010/main" val="3255151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18F0D-26EF-D167-93BF-50FDC3840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dsholder til slidebillede 1">
            <a:extLst>
              <a:ext uri="{FF2B5EF4-FFF2-40B4-BE49-F238E27FC236}">
                <a16:creationId xmlns:a16="http://schemas.microsoft.com/office/drawing/2014/main" id="{A77E0F8A-89E6-563B-5207-AB189E43D4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Pladsholder til noter 2">
            <a:extLst>
              <a:ext uri="{FF2B5EF4-FFF2-40B4-BE49-F238E27FC236}">
                <a16:creationId xmlns:a16="http://schemas.microsoft.com/office/drawing/2014/main" id="{02DEB7FA-8AAB-3BF1-56C9-73FFB71302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pt-BR" dirty="0"/>
          </a:p>
        </p:txBody>
      </p:sp>
      <p:sp>
        <p:nvSpPr>
          <p:cNvPr id="28676" name="Pladsholder til slidenummer 3">
            <a:extLst>
              <a:ext uri="{FF2B5EF4-FFF2-40B4-BE49-F238E27FC236}">
                <a16:creationId xmlns:a16="http://schemas.microsoft.com/office/drawing/2014/main" id="{F8816232-CB6F-F469-B202-AC470E509B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151D2A7-56D9-45C9-816E-F0FAF58A34E6}" type="slidenum">
              <a:rPr lang="da-DK" altLang="pt-BR"/>
              <a:pPr/>
              <a:t>21</a:t>
            </a:fld>
            <a:endParaRPr lang="da-DK" altLang="pt-BR"/>
          </a:p>
        </p:txBody>
      </p:sp>
    </p:spTree>
    <p:extLst>
      <p:ext uri="{BB962C8B-B14F-4D97-AF65-F5344CB8AC3E}">
        <p14:creationId xmlns:p14="http://schemas.microsoft.com/office/powerpoint/2010/main" val="34970005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9AF8D-0F96-8640-A341-C1E46FDE3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dsholder til slidebillede 1">
            <a:extLst>
              <a:ext uri="{FF2B5EF4-FFF2-40B4-BE49-F238E27FC236}">
                <a16:creationId xmlns:a16="http://schemas.microsoft.com/office/drawing/2014/main" id="{16D7D6AE-4AEB-D180-DFB8-27E74DDEF8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Pladsholder til noter 2">
            <a:extLst>
              <a:ext uri="{FF2B5EF4-FFF2-40B4-BE49-F238E27FC236}">
                <a16:creationId xmlns:a16="http://schemas.microsoft.com/office/drawing/2014/main" id="{AC568662-58F8-F7FB-E775-5182293119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pt-BR" dirty="0"/>
          </a:p>
        </p:txBody>
      </p:sp>
      <p:sp>
        <p:nvSpPr>
          <p:cNvPr id="28676" name="Pladsholder til slidenummer 3">
            <a:extLst>
              <a:ext uri="{FF2B5EF4-FFF2-40B4-BE49-F238E27FC236}">
                <a16:creationId xmlns:a16="http://schemas.microsoft.com/office/drawing/2014/main" id="{3A439249-3847-CE25-9CCF-C6EDF06324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151D2A7-56D9-45C9-816E-F0FAF58A34E6}" type="slidenum">
              <a:rPr lang="da-DK" altLang="pt-BR"/>
              <a:pPr/>
              <a:t>22</a:t>
            </a:fld>
            <a:endParaRPr lang="da-DK" altLang="pt-BR"/>
          </a:p>
        </p:txBody>
      </p:sp>
    </p:spTree>
    <p:extLst>
      <p:ext uri="{BB962C8B-B14F-4D97-AF65-F5344CB8AC3E}">
        <p14:creationId xmlns:p14="http://schemas.microsoft.com/office/powerpoint/2010/main" val="5438925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8EEAE-45F2-5708-EF32-626B93035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dsholder til slidebillede 1">
            <a:extLst>
              <a:ext uri="{FF2B5EF4-FFF2-40B4-BE49-F238E27FC236}">
                <a16:creationId xmlns:a16="http://schemas.microsoft.com/office/drawing/2014/main" id="{B26FF938-1143-38AB-0525-084C09F972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Pladsholder til noter 2">
            <a:extLst>
              <a:ext uri="{FF2B5EF4-FFF2-40B4-BE49-F238E27FC236}">
                <a16:creationId xmlns:a16="http://schemas.microsoft.com/office/drawing/2014/main" id="{781B682C-FFAC-FF3F-A33A-22EC53D671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pt-BR" dirty="0"/>
          </a:p>
        </p:txBody>
      </p:sp>
      <p:sp>
        <p:nvSpPr>
          <p:cNvPr id="28676" name="Pladsholder til slidenummer 3">
            <a:extLst>
              <a:ext uri="{FF2B5EF4-FFF2-40B4-BE49-F238E27FC236}">
                <a16:creationId xmlns:a16="http://schemas.microsoft.com/office/drawing/2014/main" id="{C14942C7-BF1B-3834-9DDB-F5FACACF7D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151D2A7-56D9-45C9-816E-F0FAF58A34E6}" type="slidenum">
              <a:rPr lang="da-DK" altLang="pt-BR"/>
              <a:pPr/>
              <a:t>23</a:t>
            </a:fld>
            <a:endParaRPr lang="da-DK" altLang="pt-BR"/>
          </a:p>
        </p:txBody>
      </p:sp>
    </p:spTree>
    <p:extLst>
      <p:ext uri="{BB962C8B-B14F-4D97-AF65-F5344CB8AC3E}">
        <p14:creationId xmlns:p14="http://schemas.microsoft.com/office/powerpoint/2010/main" val="26451699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E4206-1F40-4CB5-9DD3-85F72138802F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83158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E4206-1F40-4CB5-9DD3-85F72138802F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20585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E4206-1F40-4CB5-9DD3-85F72138802F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33820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E4206-1F40-4CB5-9DD3-85F72138802F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49136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kumimoji="0" lang="es-ES" sz="1200" b="0" i="0" kern="1200" dirty="0">
              <a:solidFill>
                <a:schemeClr val="dk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E4206-1F40-4CB5-9DD3-85F72138802F}" type="slidenum">
              <a:rPr lang="da-DK" smtClean="0"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75172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03DFB-A7CB-2508-15F3-73944DA58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79E16DBD-5DC6-BFF2-BE8B-C9E97DB1F1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CCC51A04-F018-9553-41F9-633C68C3AB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DEE3298-44CC-DAD6-601A-1188186E58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9ACF4-0251-4336-92C4-6026812E963D}" type="slidenum">
              <a:rPr lang="da-DK" smtClean="0"/>
              <a:pPr>
                <a:defRPr/>
              </a:pPr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3512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dsholder til slidebillede 1">
            <a:extLst>
              <a:ext uri="{FF2B5EF4-FFF2-40B4-BE49-F238E27FC236}">
                <a16:creationId xmlns:a16="http://schemas.microsoft.com/office/drawing/2014/main" id="{07586C6B-9DFF-4842-A922-06CBDACC1A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Pladsholder til noter 2">
            <a:extLst>
              <a:ext uri="{FF2B5EF4-FFF2-40B4-BE49-F238E27FC236}">
                <a16:creationId xmlns:a16="http://schemas.microsoft.com/office/drawing/2014/main" id="{F2AA7C5B-E075-4705-AA12-6F4828FE60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pt-BR" dirty="0"/>
          </a:p>
        </p:txBody>
      </p:sp>
      <p:sp>
        <p:nvSpPr>
          <p:cNvPr id="28676" name="Pladsholder til slidenummer 3">
            <a:extLst>
              <a:ext uri="{FF2B5EF4-FFF2-40B4-BE49-F238E27FC236}">
                <a16:creationId xmlns:a16="http://schemas.microsoft.com/office/drawing/2014/main" id="{0ED11D2C-F41D-4920-A592-E2F8D87690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151D2A7-56D9-45C9-816E-F0FAF58A34E6}" type="slidenum">
              <a:rPr lang="da-DK" altLang="pt-BR"/>
              <a:pPr/>
              <a:t>3</a:t>
            </a:fld>
            <a:endParaRPr lang="da-DK" alt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3C2FF-CBB4-01C4-B38F-76902D0FE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939429-149A-F242-C478-7A0F7C4FE5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617408-C46B-5040-579A-F7391C4654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82F054-7630-9270-CDE3-9D3BF60773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E4206-1F40-4CB5-9DD3-85F72138802F}" type="slidenum">
              <a:rPr lang="da-DK" smtClean="0"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55411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568E5-A41D-4CD2-21F1-271660F30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4DF6E8-1098-8770-D9CA-049E40C826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6767F2-3F1F-6DA6-130E-577B297DB6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BFF00C-893F-CD1B-C1A4-4296CB843A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E4206-1F40-4CB5-9DD3-85F72138802F}" type="slidenum">
              <a:rPr lang="da-DK" smtClean="0"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7452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F3E6E-C7D8-0EC6-6F73-E1D7ED7DD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B3C278-9EDD-5D8A-4D84-8C4489A378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8CB472-856F-746F-A4F2-73BFDE7B7E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A99B7-7E41-3C49-D637-951275DFC8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E4206-1F40-4CB5-9DD3-85F72138802F}" type="slidenum">
              <a:rPr lang="da-DK" smtClean="0"/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5150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EDE70-C578-6D28-7F9C-5E4722D8E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ladsholder til slidebillede 1">
            <a:extLst>
              <a:ext uri="{FF2B5EF4-FFF2-40B4-BE49-F238E27FC236}">
                <a16:creationId xmlns:a16="http://schemas.microsoft.com/office/drawing/2014/main" id="{E739E75E-7F7C-67E2-B01E-04622870C6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Pladsholder til noter 2">
            <a:extLst>
              <a:ext uri="{FF2B5EF4-FFF2-40B4-BE49-F238E27FC236}">
                <a16:creationId xmlns:a16="http://schemas.microsoft.com/office/drawing/2014/main" id="{21186187-2DD2-2BF2-2687-5320399A7B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pt-BR" dirty="0"/>
          </a:p>
        </p:txBody>
      </p:sp>
      <p:sp>
        <p:nvSpPr>
          <p:cNvPr id="30724" name="Pladsholder til slidenummer 3">
            <a:extLst>
              <a:ext uri="{FF2B5EF4-FFF2-40B4-BE49-F238E27FC236}">
                <a16:creationId xmlns:a16="http://schemas.microsoft.com/office/drawing/2014/main" id="{EBC3E9DF-E003-6BDC-CBA3-12A5E3D5A7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9CC7EFF-7ED7-4ECE-9EB6-6D2AB4C89453}" type="slidenum">
              <a:rPr lang="da-DK" altLang="pt-BR"/>
              <a:pPr/>
              <a:t>4</a:t>
            </a:fld>
            <a:endParaRPr lang="da-DK" altLang="pt-BR"/>
          </a:p>
        </p:txBody>
      </p:sp>
    </p:spTree>
    <p:extLst>
      <p:ext uri="{BB962C8B-B14F-4D97-AF65-F5344CB8AC3E}">
        <p14:creationId xmlns:p14="http://schemas.microsoft.com/office/powerpoint/2010/main" val="3987917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E4206-1F40-4CB5-9DD3-85F72138802F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8447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86745-5CE4-A27D-8A18-970DFAE94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38F8AF-0F8A-59BA-A22B-B9290F5748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AEF0D3-ECFE-92A6-1560-70CF62BFB3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844D74-B392-0FED-D7B4-81BA7D188E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E4206-1F40-4CB5-9DD3-85F72138802F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443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852AC-338A-8C63-AB8E-760B03075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734D5D-803D-A787-20D3-EF74A10730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6E24BA-FAD7-BE03-52DF-D8165DB97F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683E9-3188-FF91-D445-B43448AA30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E4206-1F40-4CB5-9DD3-85F72138802F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644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E4206-1F40-4CB5-9DD3-85F72138802F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770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B8306-DD38-0A5A-128E-E8547E721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3EEBB8-C361-8B54-C94E-D99C77C450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AACA65-C7BB-26AB-9D73-919BE20FB8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E6DCB-17BC-0EDE-2E81-BCABD261CF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91685-B72C-9847-B53B-30383979E05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83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5929-521F-4667-9228-D802DFD8770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bg>
      <p:bgPr>
        <a:blipFill dpi="0" rotWithShape="1">
          <a:blip r:embed="rId2"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5929-521F-4667-9228-D802DFD8770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76EFABE-10EE-4BED-98E6-27CD845D7D7A}"/>
              </a:ext>
            </a:extLst>
          </p:cNvPr>
          <p:cNvSpPr/>
          <p:nvPr userDrawn="1"/>
        </p:nvSpPr>
        <p:spPr>
          <a:xfrm>
            <a:off x="0" y="3670"/>
            <a:ext cx="9144000" cy="51435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GB" sz="1350" noProof="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96AC41-4B69-4F0F-8564-1F9EDAA78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000" y="1456135"/>
            <a:ext cx="8118090" cy="111561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636D4-8974-4CB9-8BD0-25A2377A4C7F}"/>
              </a:ext>
            </a:extLst>
          </p:cNvPr>
          <p:cNvSpPr txBox="1"/>
          <p:nvPr userDrawn="1"/>
        </p:nvSpPr>
        <p:spPr>
          <a:xfrm>
            <a:off x="683100" y="4469591"/>
            <a:ext cx="331869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kern="1000"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us on:</a:t>
            </a:r>
            <a:endParaRPr lang="en-GB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" descr="{&quot;templafy&quot;:{&quot;id&quot;:&quot;111da2c1-f1d7-474a-96d2-6cdd3c6df4ef&quot;}}" title="Form.Brand.LogoNeg">
            <a:extLst>
              <a:ext uri="{FF2B5EF4-FFF2-40B4-BE49-F238E27FC236}">
                <a16:creationId xmlns:a16="http://schemas.microsoft.com/office/drawing/2014/main" id="{DE821424-491A-4DF8-8030-A1F35C46C7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262" y="4311869"/>
            <a:ext cx="2136522" cy="540000"/>
          </a:xfrm>
          <a:prstGeom prst="rect">
            <a:avLst/>
          </a:prstGeom>
        </p:spPr>
      </p:pic>
      <p:sp>
        <p:nvSpPr>
          <p:cNvPr id="5" name="text" descr="{&quot;templafy&quot;:{&quot;id&quot;:&quot;9a244dfe-9838-4637-8020-dbe79e638d7f&quot;}}" title="UserProfile.Name">
            <a:extLst>
              <a:ext uri="{FF2B5EF4-FFF2-40B4-BE49-F238E27FC236}">
                <a16:creationId xmlns:a16="http://schemas.microsoft.com/office/drawing/2014/main" id="{89F3C365-36B6-401F-ABD2-E32812A91C89}"/>
              </a:ext>
            </a:extLst>
          </p:cNvPr>
          <p:cNvSpPr/>
          <p:nvPr userDrawn="1"/>
        </p:nvSpPr>
        <p:spPr>
          <a:xfrm>
            <a:off x="666974" y="3200672"/>
            <a:ext cx="3964604" cy="259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en-GB" sz="1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Guillermo Gomez Garay</a:t>
            </a:r>
          </a:p>
        </p:txBody>
      </p:sp>
      <p:sp>
        <p:nvSpPr>
          <p:cNvPr id="7" name="text" descr="{&quot;templafy&quot;:{&quot;id&quot;:&quot;de2416b5-7b52-4087-a7a3-d8ded5612825&quot;}}" title="UserProfile.Title">
            <a:extLst>
              <a:ext uri="{FF2B5EF4-FFF2-40B4-BE49-F238E27FC236}">
                <a16:creationId xmlns:a16="http://schemas.microsoft.com/office/drawing/2014/main" id="{2305872E-BC0A-4930-8596-D3D39DD7C344}"/>
              </a:ext>
            </a:extLst>
          </p:cNvPr>
          <p:cNvSpPr/>
          <p:nvPr userDrawn="1"/>
        </p:nvSpPr>
        <p:spPr>
          <a:xfrm>
            <a:off x="675000" y="3450196"/>
            <a:ext cx="3964604" cy="259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en-GB" sz="1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Project Manager</a:t>
            </a:r>
          </a:p>
        </p:txBody>
      </p:sp>
      <p:sp>
        <p:nvSpPr>
          <p:cNvPr id="13" name="text" descr="{&quot;templafy&quot;:{&quot;id&quot;:&quot;de9a05ae-4abf-4c6a-8d43-ecf240168158&quot;}}" title="UserProfile.Email">
            <a:extLst>
              <a:ext uri="{FF2B5EF4-FFF2-40B4-BE49-F238E27FC236}">
                <a16:creationId xmlns:a16="http://schemas.microsoft.com/office/drawing/2014/main" id="{F4F7CB11-3C01-4335-B347-8E91727FD222}"/>
              </a:ext>
            </a:extLst>
          </p:cNvPr>
          <p:cNvSpPr/>
          <p:nvPr userDrawn="1"/>
        </p:nvSpPr>
        <p:spPr>
          <a:xfrm>
            <a:off x="683026" y="3674890"/>
            <a:ext cx="3964604" cy="259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en-GB" sz="1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ggg@forcetechnology.com</a:t>
            </a:r>
          </a:p>
        </p:txBody>
      </p:sp>
      <p:sp>
        <p:nvSpPr>
          <p:cNvPr id="14" name="text" descr="{&quot;templafy&quot;:{&quot;id&quot;:&quot;e9562f68-f99b-4975-96e8-b22b54cfbae6&quot;}}" title="UserProfile.DirectPhone">
            <a:extLst>
              <a:ext uri="{FF2B5EF4-FFF2-40B4-BE49-F238E27FC236}">
                <a16:creationId xmlns:a16="http://schemas.microsoft.com/office/drawing/2014/main" id="{F2F36A71-0A41-412C-BCD1-FB8EAF48705B}"/>
              </a:ext>
            </a:extLst>
          </p:cNvPr>
          <p:cNvSpPr/>
          <p:nvPr userDrawn="1"/>
        </p:nvSpPr>
        <p:spPr>
          <a:xfrm>
            <a:off x="681216" y="3907523"/>
            <a:ext cx="3964604" cy="259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en-GB" sz="1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+4520459411</a:t>
            </a:r>
          </a:p>
        </p:txBody>
      </p:sp>
      <p:sp>
        <p:nvSpPr>
          <p:cNvPr id="15" name="text" descr="{&quot;templafy&quot;:{&quot;id&quot;:&quot;1dcbc3ad-285b-4bd3-ba7a-64308fb2b8fb&quot;}}" title="UserProfile.Office.Web">
            <a:extLst>
              <a:ext uri="{FF2B5EF4-FFF2-40B4-BE49-F238E27FC236}">
                <a16:creationId xmlns:a16="http://schemas.microsoft.com/office/drawing/2014/main" id="{56A5606D-C73E-4FC4-9D55-5BB454394527}"/>
              </a:ext>
            </a:extLst>
          </p:cNvPr>
          <p:cNvSpPr/>
          <p:nvPr userDrawn="1"/>
        </p:nvSpPr>
        <p:spPr>
          <a:xfrm>
            <a:off x="682121" y="4129564"/>
            <a:ext cx="3964604" cy="259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en-GB" sz="1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www.forcetechnology.com</a:t>
            </a:r>
          </a:p>
        </p:txBody>
      </p:sp>
      <p:sp>
        <p:nvSpPr>
          <p:cNvPr id="23" name="Pladsholder til dato 2" hidden="1">
            <a:extLst>
              <a:ext uri="{FF2B5EF4-FFF2-40B4-BE49-F238E27FC236}">
                <a16:creationId xmlns:a16="http://schemas.microsoft.com/office/drawing/2014/main" id="{70FE5E7F-DC28-4B69-B409-5C617D2DDC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5143500"/>
            <a:ext cx="0" cy="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6858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E74C37-D7C4-47B0-B202-C33151A60B0D}" type="datetime1">
              <a:rPr lang="es-ES" smtClean="0"/>
              <a:t>14/04/2025</a:t>
            </a:fld>
            <a:endParaRPr lang="en-GB" dirty="0"/>
          </a:p>
        </p:txBody>
      </p:sp>
      <p:sp>
        <p:nvSpPr>
          <p:cNvPr id="27" name="Pladsholder til sidefod 3" hidden="1">
            <a:extLst>
              <a:ext uri="{FF2B5EF4-FFF2-40B4-BE49-F238E27FC236}">
                <a16:creationId xmlns:a16="http://schemas.microsoft.com/office/drawing/2014/main" id="{0AA83C94-6F85-4EE4-9188-017B76F73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153655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8" name="Pladsholder til slidenummer 4" hidden="1">
            <a:extLst>
              <a:ext uri="{FF2B5EF4-FFF2-40B4-BE49-F238E27FC236}">
                <a16:creationId xmlns:a16="http://schemas.microsoft.com/office/drawing/2014/main" id="{23C4C041-43E3-4AFB-8760-58E4B14E9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5153655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05D85D4-2A8C-1C42-A58E-E7A37B3CC753}"/>
              </a:ext>
            </a:extLst>
          </p:cNvPr>
          <p:cNvGrpSpPr/>
          <p:nvPr userDrawn="1"/>
        </p:nvGrpSpPr>
        <p:grpSpPr>
          <a:xfrm>
            <a:off x="681007" y="4638737"/>
            <a:ext cx="209550" cy="209550"/>
            <a:chOff x="908009" y="6488161"/>
            <a:chExt cx="279400" cy="2794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A25FA8D-F3BB-114E-A7C9-B8281843334C}"/>
                </a:ext>
              </a:extLst>
            </p:cNvPr>
            <p:cNvSpPr/>
            <p:nvPr userDrawn="1"/>
          </p:nvSpPr>
          <p:spPr>
            <a:xfrm>
              <a:off x="916662" y="6496814"/>
              <a:ext cx="262095" cy="26209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GB" sz="1350" noProof="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9586F5F0-3F6F-AB43-8987-3A134DE025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08009" y="6488161"/>
              <a:ext cx="279400" cy="27940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66D5293-6C1D-8B4A-8A03-63404F816DE5}"/>
              </a:ext>
            </a:extLst>
          </p:cNvPr>
          <p:cNvGrpSpPr/>
          <p:nvPr userDrawn="1"/>
        </p:nvGrpSpPr>
        <p:grpSpPr>
          <a:xfrm>
            <a:off x="1267788" y="4638737"/>
            <a:ext cx="209550" cy="209550"/>
            <a:chOff x="1670824" y="6507721"/>
            <a:chExt cx="279400" cy="27940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8F396A8-CA74-2545-A9E1-5C807C608FE0}"/>
                </a:ext>
              </a:extLst>
            </p:cNvPr>
            <p:cNvSpPr/>
            <p:nvPr userDrawn="1"/>
          </p:nvSpPr>
          <p:spPr>
            <a:xfrm>
              <a:off x="1679477" y="6516374"/>
              <a:ext cx="262095" cy="26209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GB" sz="1350" noProof="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1718994A-0C46-0A4F-871C-96213BDA9A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670824" y="6507721"/>
              <a:ext cx="279400" cy="27940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5982177-5C2A-F82C-C34C-22709E492C7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81527" y="4651271"/>
            <a:ext cx="195290" cy="19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5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dirty="0"/>
              <a:t>Haga clic para modificar el estilo de título del patrón</a:t>
            </a:r>
            <a:endParaRPr kumimoji="0" lang="en-US" dirty="0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19" indent="0" algn="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</a:lvl2pPr>
            <a:lvl3pPr marL="914378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2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FEEE-F4FC-4871-B689-26D7179C1C13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6185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FLD_PresentationTitle">
            <a:extLst>
              <a:ext uri="{FF2B5EF4-FFF2-40B4-BE49-F238E27FC236}">
                <a16:creationId xmlns:a16="http://schemas.microsoft.com/office/drawing/2014/main" id="{D809703C-9C83-E74D-9C42-AA9C32E17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6298" y="4708170"/>
            <a:ext cx="3974306" cy="14283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5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Pladsholder til dato 2" hidden="1">
            <a:extLst>
              <a:ext uri="{FF2B5EF4-FFF2-40B4-BE49-F238E27FC236}">
                <a16:creationId xmlns:a16="http://schemas.microsoft.com/office/drawing/2014/main" id="{EE7A7107-9235-4684-9DBA-CC964714F6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5143500"/>
            <a:ext cx="0" cy="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6858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AC096B-C7BC-4823-A9B4-EE69B6AC37CE}" type="datetime3">
              <a:rPr lang="da-DK" smtClean="0"/>
              <a:t>14.04.2025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7281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3100" y="459000"/>
            <a:ext cx="8118090" cy="99713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Date_GeneralDate" hidden="1"/>
          <p:cNvSpPr>
            <a:spLocks noGrp="1"/>
          </p:cNvSpPr>
          <p:nvPr>
            <p:ph type="dt" sz="half" idx="10"/>
          </p:nvPr>
        </p:nvSpPr>
        <p:spPr>
          <a:xfrm>
            <a:off x="0" y="51408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8F949AA8-B2BC-4A5E-B857-905791DA9018}" type="datetime3">
              <a:rPr lang="da-DK" smtClean="0"/>
              <a:t>14.04.2025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FLD_PresentationTitle">
            <a:extLst>
              <a:ext uri="{FF2B5EF4-FFF2-40B4-BE49-F238E27FC236}">
                <a16:creationId xmlns:a16="http://schemas.microsoft.com/office/drawing/2014/main" id="{8DD47575-E5FC-304B-B15E-448A44028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6298" y="4708170"/>
            <a:ext cx="3974306" cy="14283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5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1701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reaker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07F558E4-7117-4186-A19A-2D140CEC8C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3101" y="3165849"/>
            <a:ext cx="3962720" cy="129542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accent1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CA806C4-55A0-4CFE-AC24-EC98BEF67E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3100" y="1456135"/>
            <a:ext cx="3962719" cy="1658956"/>
          </a:xfrm>
        </p:spPr>
        <p:txBody>
          <a:bodyPr anchor="b"/>
          <a:lstStyle>
            <a:lvl1pPr algn="l">
              <a:defRPr sz="2700"/>
            </a:lvl1pPr>
          </a:lstStyle>
          <a:p>
            <a:r>
              <a:rPr lang="en-GB" dirty="0"/>
              <a:t>Click to add headline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AEA9762C-CB3A-C348-9F72-A2E404D720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6298" y="4708170"/>
            <a:ext cx="3974306" cy="14283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5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ladsholder til dato 2" hidden="1">
            <a:extLst>
              <a:ext uri="{FF2B5EF4-FFF2-40B4-BE49-F238E27FC236}">
                <a16:creationId xmlns:a16="http://schemas.microsoft.com/office/drawing/2014/main" id="{54FD273A-FEE6-4D82-813A-927F05ECC7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5143500"/>
            <a:ext cx="0" cy="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6858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22F3A7-419B-40E7-82E4-3E78006B690B}" type="datetime3">
              <a:rPr lang="da-DK" smtClean="0"/>
              <a:t>14.04.2025</a:t>
            </a:fld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A5BF87-E8FE-43E7-908D-FB96677AC4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35128" y="0"/>
            <a:ext cx="4308872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487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835929-521F-4667-9228-D802DFD8770C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74" r:id="rId3"/>
    <p:sldLayoutId id="2147483675" r:id="rId4"/>
    <p:sldLayoutId id="2147483676" r:id="rId5"/>
    <p:sldLayoutId id="2147483677" r:id="rId6"/>
    <p:sldLayoutId id="2147483678" r:id="rId7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1.xml"/><Relationship Id="rId6" Type="http://schemas.openxmlformats.org/officeDocument/2006/relationships/image" Target="../media/image28.pn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3.xml"/><Relationship Id="rId6" Type="http://schemas.openxmlformats.org/officeDocument/2006/relationships/image" Target="../media/image29.png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5.xml"/><Relationship Id="rId5" Type="http://schemas.openxmlformats.org/officeDocument/2006/relationships/image" Target="../media/image31.png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3383" y="624773"/>
            <a:ext cx="8953413" cy="2465274"/>
          </a:xfrm>
        </p:spPr>
        <p:txBody>
          <a:bodyPr>
            <a:noAutofit/>
          </a:bodyPr>
          <a:lstStyle/>
          <a:p>
            <a:pPr algn="ctr"/>
            <a:r>
              <a:rPr lang="es-CL" sz="32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Seguridad y Practicaje</a:t>
            </a:r>
            <a:br>
              <a:rPr lang="es-CL" sz="36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L" sz="32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Desconexión entre teoría y resultados</a:t>
            </a:r>
            <a:br>
              <a:rPr lang="es-CL" sz="32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L" sz="32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¿Por qué?</a:t>
            </a:r>
            <a:br>
              <a:rPr lang="es-CL" sz="32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s-CL" sz="32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ES_tradnl" sz="3200" dirty="0">
              <a:solidFill>
                <a:schemeClr val="accent5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339752" y="3092808"/>
            <a:ext cx="4464496" cy="1314450"/>
          </a:xfrm>
        </p:spPr>
        <p:txBody>
          <a:bodyPr>
            <a:noAutofit/>
          </a:bodyPr>
          <a:lstStyle/>
          <a:p>
            <a:pPr algn="ctr"/>
            <a:r>
              <a:rPr lang="es-ES_tradnl" sz="1600" dirty="0">
                <a:latin typeface="Tahoma" panose="020B0604030504040204" pitchFamily="34" charset="0"/>
              </a:rPr>
              <a:t>Guillermo Gómez Garay</a:t>
            </a:r>
          </a:p>
          <a:p>
            <a:pPr algn="ctr"/>
            <a:r>
              <a:rPr lang="es-ES_tradnl" sz="1400" dirty="0">
                <a:latin typeface="Tahoma" panose="020B0604030504040204" pitchFamily="34" charset="0"/>
              </a:rPr>
              <a:t>Capitán – Gerente Sénior de Proyectos </a:t>
            </a:r>
          </a:p>
          <a:p>
            <a:pPr algn="ctr"/>
            <a:r>
              <a:rPr lang="es-ES_tradnl" sz="1400" dirty="0">
                <a:latin typeface="Tahoma" panose="020B0604030504040204" pitchFamily="34" charset="0"/>
              </a:rPr>
              <a:t>FORCE Technology – Dinamarca</a:t>
            </a:r>
          </a:p>
          <a:p>
            <a:pPr algn="ctr"/>
            <a:endParaRPr lang="es-ES_tradnl" sz="1600" b="1" dirty="0">
              <a:solidFill>
                <a:srgbClr val="002060"/>
              </a:solidFill>
              <a:latin typeface="Tahoma" panose="020B0604030504040204" pitchFamily="34" charset="0"/>
            </a:endParaRPr>
          </a:p>
          <a:p>
            <a:pPr algn="ctr"/>
            <a:r>
              <a:rPr lang="es-ES_tradnl" sz="1600" b="1" dirty="0">
                <a:solidFill>
                  <a:srgbClr val="002060"/>
                </a:solidFill>
                <a:latin typeface="Tahoma" panose="020B0604030504040204" pitchFamily="34" charset="0"/>
              </a:rPr>
              <a:t>ggg@forcetechnology.com</a:t>
            </a:r>
          </a:p>
        </p:txBody>
      </p:sp>
      <p:sp>
        <p:nvSpPr>
          <p:cNvPr id="4" name="Rektangel 3" hidden="1">
            <a:extLst>
              <a:ext uri="{FF2B5EF4-FFF2-40B4-BE49-F238E27FC236}">
                <a16:creationId xmlns:a16="http://schemas.microsoft.com/office/drawing/2014/main" id="{3742E0F4-71A7-4AFF-BA10-6535698DF269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6" name="Rektangel 5" hidden="1">
            <a:extLst>
              <a:ext uri="{FF2B5EF4-FFF2-40B4-BE49-F238E27FC236}">
                <a16:creationId xmlns:a16="http://schemas.microsoft.com/office/drawing/2014/main" id="{56A0C834-73DE-45B2-AFAE-B37E9A7926F4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811CD187-32D5-4570-9DBF-D6C86AEE9276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1B5A2963-9449-454D-8F4A-06D840AE47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" t="1293" r="70" b="181"/>
          <a:stretch/>
        </p:blipFill>
        <p:spPr>
          <a:xfrm>
            <a:off x="7843620" y="4587974"/>
            <a:ext cx="1183176" cy="45284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DF575E-45FD-DFA9-639D-E23D48F70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FEEE-F4FC-4871-B689-26D7179C1C13}" type="slidenum">
              <a:rPr lang="es-AR" smtClean="0"/>
              <a:pPr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67709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45477E9-4F7E-4DDA-A6AC-1C1028784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2" y="141685"/>
            <a:ext cx="5253038" cy="5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702" tIns="36351" rIns="72702" bIns="36351" anchor="ctr"/>
          <a:lstStyle/>
          <a:p>
            <a:pPr>
              <a:defRPr/>
            </a:pPr>
            <a:endParaRPr lang="es-ES_tradnl" sz="1137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9706" name="Rectangle 3">
            <a:extLst>
              <a:ext uri="{FF2B5EF4-FFF2-40B4-BE49-F238E27FC236}">
                <a16:creationId xmlns:a16="http://schemas.microsoft.com/office/drawing/2014/main" id="{56AC0D6E-B85F-4139-90D4-556D485AC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17" y="3524443"/>
            <a:ext cx="8219765" cy="902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702" tIns="36351" rIns="72702" bIns="36351"/>
          <a:lstStyle>
            <a:lvl1pPr marL="608013" indent="-608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/>
            <a:r>
              <a:rPr lang="da-DK" altLang="pt-BR" sz="2400" dirty="0" err="1">
                <a:latin typeface="Tahoma" panose="020B0604030504040204" pitchFamily="34" charset="0"/>
                <a:cs typeface="Tahoma" panose="020B0604030504040204" pitchFamily="34" charset="0"/>
              </a:rPr>
              <a:t>Navega</a:t>
            </a:r>
            <a:r>
              <a:rPr lang="da-DK" altLang="pt-BR" sz="2400" dirty="0">
                <a:latin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da-DK" altLang="pt-BR" sz="2400" dirty="0" err="1">
                <a:latin typeface="Tahoma" panose="020B0604030504040204" pitchFamily="34" charset="0"/>
                <a:cs typeface="Tahoma" panose="020B0604030504040204" pitchFamily="34" charset="0"/>
              </a:rPr>
              <a:t>manera</a:t>
            </a:r>
            <a:r>
              <a:rPr lang="da-DK" altLang="pt-BR" sz="2400" dirty="0">
                <a:latin typeface="Tahoma" panose="020B0604030504040204" pitchFamily="34" charset="0"/>
                <a:cs typeface="Tahoma" panose="020B0604030504040204" pitchFamily="34" charset="0"/>
              </a:rPr>
              <a:t> ”</a:t>
            </a:r>
            <a:r>
              <a:rPr lang="da-DK" altLang="pt-BR" sz="2400" dirty="0" err="1">
                <a:latin typeface="Tahoma" panose="020B0604030504040204" pitchFamily="34" charset="0"/>
                <a:cs typeface="Tahoma" panose="020B0604030504040204" pitchFamily="34" charset="0"/>
              </a:rPr>
              <a:t>distinta</a:t>
            </a:r>
            <a:r>
              <a:rPr lang="da-DK" altLang="pt-BR" sz="2400" dirty="0">
                <a:latin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da-DK" altLang="pt-BR" sz="2400" dirty="0" err="1">
                <a:latin typeface="Tahoma" panose="020B0604030504040204" pitchFamily="34" charset="0"/>
                <a:cs typeface="Tahoma" panose="020B0604030504040204" pitchFamily="34" charset="0"/>
              </a:rPr>
              <a:t>para</a:t>
            </a:r>
            <a:r>
              <a:rPr lang="da-DK" altLang="pt-BR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sz="2400" dirty="0" err="1">
                <a:latin typeface="Tahoma" panose="020B0604030504040204" pitchFamily="34" charset="0"/>
                <a:cs typeface="Tahoma" panose="020B0604030504040204" pitchFamily="34" charset="0"/>
              </a:rPr>
              <a:t>hacer</a:t>
            </a:r>
            <a:r>
              <a:rPr lang="da-DK" altLang="pt-BR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sz="240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algo</a:t>
            </a:r>
            <a:r>
              <a:rPr lang="da-DK" altLang="pt-BR" sz="24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sz="240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difícil</a:t>
            </a:r>
            <a:r>
              <a:rPr lang="da-DK" altLang="pt-BR" sz="24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sz="2400" dirty="0" err="1">
                <a:latin typeface="Tahoma" panose="020B0604030504040204" pitchFamily="34" charset="0"/>
                <a:cs typeface="Tahoma" panose="020B0604030504040204" pitchFamily="34" charset="0"/>
              </a:rPr>
              <a:t>que</a:t>
            </a:r>
            <a:r>
              <a:rPr lang="da-DK" altLang="pt-BR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sz="2400" dirty="0" err="1">
                <a:latin typeface="Tahoma" panose="020B0604030504040204" pitchFamily="34" charset="0"/>
                <a:cs typeface="Tahoma" panose="020B0604030504040204" pitchFamily="34" charset="0"/>
              </a:rPr>
              <a:t>otros</a:t>
            </a:r>
            <a:r>
              <a:rPr lang="da-DK" altLang="pt-BR" sz="2400" dirty="0">
                <a:latin typeface="Tahoma" panose="020B0604030504040204" pitchFamily="34" charset="0"/>
                <a:cs typeface="Tahoma" panose="020B0604030504040204" pitchFamily="34" charset="0"/>
              </a:rPr>
              <a:t> no se </a:t>
            </a:r>
            <a:r>
              <a:rPr lang="da-DK" altLang="pt-BR" sz="2400" dirty="0" err="1">
                <a:latin typeface="Tahoma" panose="020B0604030504040204" pitchFamily="34" charset="0"/>
                <a:cs typeface="Tahoma" panose="020B0604030504040204" pitchFamily="34" charset="0"/>
              </a:rPr>
              <a:t>animan</a:t>
            </a:r>
            <a:r>
              <a:rPr lang="da-DK" altLang="pt-BR" sz="2400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da-DK" altLang="pt-BR" sz="195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FA12B2B-6390-4961-8937-9E9726EA9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926" y="1271887"/>
            <a:ext cx="8042545" cy="5941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702" tIns="36351" rIns="72702" bIns="3635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_tradnl" altLang="pt-BR" sz="2400" dirty="0">
                <a:latin typeface="Tahoma" panose="020B0604030504040204" pitchFamily="34" charset="0"/>
                <a:cs typeface="Tahoma" panose="020B0604030504040204" pitchFamily="34" charset="0"/>
              </a:rPr>
              <a:t>Práctico: asegura un fino balance entre: </a:t>
            </a:r>
          </a:p>
          <a:p>
            <a:endParaRPr lang="es-ES_tradnl" altLang="pt-BR" sz="24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s-ES_tradnl" altLang="pt-BR" sz="24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s-ES_tradnl" altLang="pt-BR" sz="24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a-DK" altLang="pt-BR" sz="2400" b="1" dirty="0">
                <a:solidFill>
                  <a:srgbClr val="00B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s-ES_tradnl" altLang="pt-BR" sz="2800" b="1" dirty="0" err="1">
                <a:solidFill>
                  <a:srgbClr val="00B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fectividad</a:t>
            </a:r>
            <a:r>
              <a:rPr lang="es-ES_tradnl" altLang="pt-BR" sz="2800" b="1" dirty="0">
                <a:solidFill>
                  <a:srgbClr val="00B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-</a:t>
            </a:r>
            <a:r>
              <a:rPr lang="da-DK" altLang="pt-BR" sz="2800" b="1" dirty="0">
                <a:solidFill>
                  <a:srgbClr val="00B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sz="280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Eficiencia</a:t>
            </a:r>
            <a:r>
              <a:rPr lang="da-DK" altLang="pt-BR" sz="2800" dirty="0">
                <a:solidFill>
                  <a:srgbClr val="00B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 </a:t>
            </a:r>
            <a:r>
              <a:rPr lang="da-DK" altLang="pt-BR" sz="28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sz="2800" b="1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SEGURIDAD</a:t>
            </a:r>
            <a:endParaRPr lang="es-ES_tradnl" altLang="pt-BR" sz="2400" b="1" dirty="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Arrow: Notched Right 1">
            <a:extLst>
              <a:ext uri="{FF2B5EF4-FFF2-40B4-BE49-F238E27FC236}">
                <a16:creationId xmlns:a16="http://schemas.microsoft.com/office/drawing/2014/main" id="{0D8050F9-6896-9B5B-DE72-00746CCE051C}"/>
              </a:ext>
            </a:extLst>
          </p:cNvPr>
          <p:cNvSpPr/>
          <p:nvPr/>
        </p:nvSpPr>
        <p:spPr>
          <a:xfrm>
            <a:off x="5148064" y="2256402"/>
            <a:ext cx="792088" cy="275677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311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exagon 9">
            <a:extLst>
              <a:ext uri="{FF2B5EF4-FFF2-40B4-BE49-F238E27FC236}">
                <a16:creationId xmlns:a16="http://schemas.microsoft.com/office/drawing/2014/main" id="{97DBFAFA-E3D4-A3ED-5252-4E4AC27AD9FB}"/>
              </a:ext>
            </a:extLst>
          </p:cNvPr>
          <p:cNvSpPr/>
          <p:nvPr/>
        </p:nvSpPr>
        <p:spPr>
          <a:xfrm>
            <a:off x="7250484" y="1995686"/>
            <a:ext cx="1122380" cy="895251"/>
          </a:xfrm>
          <a:prstGeom prst="hex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745477E9-4F7E-4DDA-A6AC-1C1028784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2" y="141685"/>
            <a:ext cx="5253038" cy="5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702" tIns="36351" rIns="72702" bIns="36351" anchor="ctr"/>
          <a:lstStyle/>
          <a:p>
            <a:pPr>
              <a:defRPr/>
            </a:pPr>
            <a:endParaRPr lang="es-ES_tradnl" sz="1137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D675910-DFD4-44AF-ACB7-1EF565D37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34" y="-32205"/>
            <a:ext cx="8388424" cy="792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702" tIns="36351" rIns="72702" bIns="3635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AR" altLang="pt-BR" sz="100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AR" altLang="pt-BR" sz="28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pero… ¿por qué no hay mejoras sustanciales?</a:t>
            </a:r>
            <a:endParaRPr lang="es-AR" altLang="pt-BR" sz="135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DF8DC8-5A83-3553-7F1D-C26D42706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5861"/>
            <a:ext cx="6493168" cy="4125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C99D5A-1FDC-330E-BF9F-63E9A540A5D8}"/>
              </a:ext>
            </a:extLst>
          </p:cNvPr>
          <p:cNvSpPr txBox="1"/>
          <p:nvPr/>
        </p:nvSpPr>
        <p:spPr>
          <a:xfrm>
            <a:off x="7579336" y="2490827"/>
            <a:ext cx="576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52</a:t>
            </a:r>
            <a:endParaRPr lang="da-DK" sz="14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CD02A4-04C3-DC04-FD35-186D158EF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304" y="2206024"/>
            <a:ext cx="923424" cy="384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249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76ABB-357C-DE46-3151-B6CEA2994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704E88C-D462-9347-85AF-414D806B9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2" y="141685"/>
            <a:ext cx="5253038" cy="5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702" tIns="36351" rIns="72702" bIns="36351" anchor="ctr"/>
          <a:lstStyle/>
          <a:p>
            <a:pPr>
              <a:defRPr/>
            </a:pPr>
            <a:endParaRPr lang="es-ES_tradnl" sz="1137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5144A0-CE37-6581-51C4-C22D44BC555D}"/>
              </a:ext>
            </a:extLst>
          </p:cNvPr>
          <p:cNvSpPr txBox="1"/>
          <p:nvPr/>
        </p:nvSpPr>
        <p:spPr>
          <a:xfrm>
            <a:off x="-439153" y="1735503"/>
            <a:ext cx="8136904" cy="1534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altLang="pt-BR" sz="21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altLang="pt-BR" sz="26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Maniobra</a:t>
            </a:r>
            <a:r>
              <a:rPr lang="da-DK" altLang="pt-BR" sz="2600" b="1" i="1" dirty="0">
                <a:latin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da-DK" altLang="pt-BR" sz="26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buques</a:t>
            </a:r>
            <a:r>
              <a:rPr lang="da-DK" altLang="pt-BR" sz="2600" b="1" i="1" dirty="0">
                <a:latin typeface="Tahoma" panose="020B0604030504040204" pitchFamily="34" charset="0"/>
                <a:cs typeface="Tahoma" panose="020B0604030504040204" pitchFamily="34" charset="0"/>
              </a:rPr>
              <a:t> (Shiphandling)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altLang="pt-BR" sz="26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Lecciones</a:t>
            </a:r>
            <a:r>
              <a:rPr lang="da-DK" altLang="pt-BR" sz="26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sz="26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aprendidas</a:t>
            </a:r>
            <a:r>
              <a:rPr lang="da-DK" altLang="pt-BR" sz="2600" b="1" i="1" dirty="0">
                <a:latin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da-DK" altLang="pt-BR" sz="26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incidentes</a:t>
            </a:r>
            <a:endParaRPr lang="da-DK" altLang="pt-BR" sz="2600" b="1" i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9C86CCE-20DF-4D6B-96A7-EB5A47127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014" y="555526"/>
            <a:ext cx="7494786" cy="7648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702" tIns="36351" rIns="72702" bIns="3635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_tradnl" altLang="pt-BR" sz="2700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Veamos, ¿cuál es el adiestramiento </a:t>
            </a:r>
            <a:r>
              <a:rPr lang="es-ES_tradnl" altLang="pt-BR" sz="2700" dirty="0" err="1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estándard</a:t>
            </a:r>
            <a:r>
              <a:rPr lang="es-ES_tradnl" altLang="pt-BR" sz="2700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de un  Práctico para asegurar este fino balance?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B2AB4C-4026-380D-7C7B-70E59A5992DD}"/>
              </a:ext>
            </a:extLst>
          </p:cNvPr>
          <p:cNvSpPr txBox="1"/>
          <p:nvPr/>
        </p:nvSpPr>
        <p:spPr>
          <a:xfrm>
            <a:off x="-439153" y="3246818"/>
            <a:ext cx="10081120" cy="610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altLang="pt-BR" sz="2600" b="1" i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Curso</a:t>
            </a:r>
            <a:r>
              <a:rPr lang="da-DK" altLang="pt-BR" sz="2600" b="1" i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BRM </a:t>
            </a:r>
            <a:r>
              <a:rPr lang="da-DK" altLang="pt-BR" sz="2600" b="1" i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para</a:t>
            </a:r>
            <a:r>
              <a:rPr lang="da-DK" altLang="pt-BR" sz="2600" b="1" i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sz="2600" b="1" i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Prácticos</a:t>
            </a:r>
            <a:r>
              <a:rPr lang="da-DK" altLang="pt-BR" sz="2600" b="1" i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(OMI Res. A.960 -23) </a:t>
            </a:r>
          </a:p>
        </p:txBody>
      </p:sp>
    </p:spTree>
    <p:extLst>
      <p:ext uri="{BB962C8B-B14F-4D97-AF65-F5344CB8AC3E}">
        <p14:creationId xmlns:p14="http://schemas.microsoft.com/office/powerpoint/2010/main" val="421456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7CE087F-F777-4EB2-B188-5FDB64724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2" y="141685"/>
            <a:ext cx="5253038" cy="5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702" tIns="36351" rIns="72702" bIns="36351" anchor="ctr"/>
          <a:lstStyle/>
          <a:p>
            <a:pPr>
              <a:defRPr/>
            </a:pPr>
            <a:endParaRPr lang="es-ES_tradnl" sz="1137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43DADFC9-EA9B-45CB-AEA8-8860105AF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622" y="0"/>
            <a:ext cx="7220897" cy="5941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702" tIns="36351" rIns="72702" bIns="363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a-DK" altLang="pt-BR" sz="3600" dirty="0">
                <a:latin typeface="Tahoma" panose="020B0604030504040204" pitchFamily="34" charset="0"/>
                <a:cs typeface="Tahoma" panose="020B0604030504040204" pitchFamily="34" charset="0"/>
              </a:rPr>
              <a:t>            </a:t>
            </a:r>
            <a:r>
              <a:rPr lang="da-DK" altLang="pt-BR" sz="2800" dirty="0" err="1">
                <a:latin typeface="Tahoma" panose="020B0604030504040204" pitchFamily="34" charset="0"/>
                <a:cs typeface="Tahoma" panose="020B0604030504040204" pitchFamily="34" charset="0"/>
              </a:rPr>
              <a:t>Seguridad</a:t>
            </a:r>
            <a:r>
              <a:rPr lang="da-DK" altLang="pt-BR" sz="2800" dirty="0">
                <a:latin typeface="Tahoma" panose="020B0604030504040204" pitchFamily="34" charset="0"/>
                <a:cs typeface="Tahoma" panose="020B0604030504040204" pitchFamily="34" charset="0"/>
              </a:rPr>
              <a:t> en el </a:t>
            </a:r>
            <a:r>
              <a:rPr lang="da-DK" altLang="pt-BR" sz="2800" dirty="0" err="1">
                <a:latin typeface="Tahoma" panose="020B0604030504040204" pitchFamily="34" charset="0"/>
                <a:cs typeface="Tahoma" panose="020B0604030504040204" pitchFamily="34" charset="0"/>
              </a:rPr>
              <a:t>Practicaje</a:t>
            </a:r>
            <a:endParaRPr lang="da-DK" altLang="pt-BR" sz="3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da-DK" altLang="pt-BR" sz="2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s-ES_tradnl" altLang="pt-BR" sz="3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30464CE-E6AB-4CBF-BDC6-5ABD75E00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588" y="1326796"/>
            <a:ext cx="7416824" cy="359994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702" tIns="36351" rIns="72702" bIns="36351"/>
          <a:lstStyle>
            <a:lvl1pPr marL="608013" indent="-608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ts val="1800"/>
              </a:lnSpc>
            </a:pPr>
            <a:r>
              <a:rPr lang="da-DK" altLang="pt-BR" dirty="0">
                <a:latin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da-DK" altLang="pt-BR" dirty="0" err="1">
                <a:latin typeface="Tahoma" panose="020B0604030504040204" pitchFamily="34" charset="0"/>
                <a:cs typeface="Tahoma" panose="020B0604030504040204" pitchFamily="34" charset="0"/>
              </a:rPr>
              <a:t>como</a:t>
            </a:r>
            <a:r>
              <a:rPr lang="da-DK" altLang="pt-BR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 err="1">
                <a:latin typeface="Tahoma" panose="020B0604030504040204" pitchFamily="34" charset="0"/>
                <a:cs typeface="Tahoma" panose="020B0604030504040204" pitchFamily="34" charset="0"/>
              </a:rPr>
              <a:t>experto</a:t>
            </a:r>
            <a:r>
              <a:rPr lang="da-DK" altLang="pt-BR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 err="1">
                <a:latin typeface="Tahoma" panose="020B0604030504040204" pitchFamily="34" charset="0"/>
                <a:cs typeface="Tahoma" panose="020B0604030504040204" pitchFamily="34" charset="0"/>
              </a:rPr>
              <a:t>maniobrista</a:t>
            </a:r>
            <a:r>
              <a:rPr lang="da-DK" altLang="pt-BR" dirty="0">
                <a:latin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da-DK" altLang="pt-BR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ts val="1800"/>
              </a:lnSpc>
            </a:pPr>
            <a:endParaRPr lang="da-DK" altLang="pt-BR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ts val="1800"/>
              </a:lnSpc>
            </a:pPr>
            <a:r>
              <a:rPr lang="da-DK" altLang="pt-BR" dirty="0">
                <a:latin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da-DK" altLang="pt-BR" dirty="0" err="1">
                <a:latin typeface="Tahoma" panose="020B0604030504040204" pitchFamily="34" charset="0"/>
                <a:cs typeface="Tahoma" panose="020B0604030504040204" pitchFamily="34" charset="0"/>
              </a:rPr>
              <a:t>como</a:t>
            </a:r>
            <a:r>
              <a:rPr lang="da-DK" altLang="pt-BR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 err="1">
                <a:latin typeface="Tahoma" panose="020B0604030504040204" pitchFamily="34" charset="0"/>
                <a:cs typeface="Tahoma" panose="020B0604030504040204" pitchFamily="34" charset="0"/>
              </a:rPr>
              <a:t>experto</a:t>
            </a:r>
            <a:r>
              <a:rPr lang="da-DK" altLang="pt-BR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 err="1">
                <a:latin typeface="Tahoma" panose="020B0604030504040204" pitchFamily="34" charset="0"/>
                <a:cs typeface="Tahoma" panose="020B0604030504040204" pitchFamily="34" charset="0"/>
              </a:rPr>
              <a:t>comunicador</a:t>
            </a:r>
            <a:r>
              <a:rPr lang="da-DK" altLang="pt-BR" dirty="0">
                <a:latin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da-DK" altLang="pt-BR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ts val="1800"/>
              </a:lnSpc>
            </a:pPr>
            <a:endParaRPr lang="da-DK" altLang="pt-BR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ts val="1800"/>
              </a:lnSpc>
            </a:pPr>
            <a:r>
              <a:rPr lang="da-DK" altLang="pt-BR" dirty="0">
                <a:latin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da-DK" altLang="pt-BR" dirty="0" err="1">
                <a:latin typeface="Tahoma" panose="020B0604030504040204" pitchFamily="34" charset="0"/>
                <a:cs typeface="Tahoma" panose="020B0604030504040204" pitchFamily="34" charset="0"/>
              </a:rPr>
              <a:t>como</a:t>
            </a:r>
            <a:r>
              <a:rPr lang="da-DK" altLang="pt-BR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 err="1">
                <a:latin typeface="Tahoma" panose="020B0604030504040204" pitchFamily="34" charset="0"/>
                <a:cs typeface="Tahoma" panose="020B0604030504040204" pitchFamily="34" charset="0"/>
              </a:rPr>
              <a:t>experto</a:t>
            </a:r>
            <a:r>
              <a:rPr lang="da-DK" altLang="pt-BR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 err="1">
                <a:latin typeface="Tahoma" panose="020B0604030504040204" pitchFamily="34" charset="0"/>
                <a:cs typeface="Tahoma" panose="020B0604030504040204" pitchFamily="34" charset="0"/>
              </a:rPr>
              <a:t>organizador</a:t>
            </a:r>
            <a:r>
              <a:rPr lang="da-DK" altLang="pt-BR" dirty="0">
                <a:latin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da-DK" altLang="pt-BR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ts val="1800"/>
              </a:lnSpc>
            </a:pPr>
            <a:endParaRPr lang="da-DK" altLang="pt-BR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ts val="1800"/>
              </a:lnSpc>
            </a:pPr>
            <a:r>
              <a:rPr lang="da-DK" altLang="pt-BR" dirty="0">
                <a:latin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da-DK" altLang="pt-BR" dirty="0" err="1">
                <a:latin typeface="Tahoma" panose="020B0604030504040204" pitchFamily="34" charset="0"/>
                <a:cs typeface="Tahoma" panose="020B0604030504040204" pitchFamily="34" charset="0"/>
              </a:rPr>
              <a:t>lograr</a:t>
            </a:r>
            <a:r>
              <a:rPr lang="da-DK" altLang="pt-BR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 err="1">
                <a:latin typeface="Tahoma" panose="020B0604030504040204" pitchFamily="34" charset="0"/>
                <a:cs typeface="Tahoma" panose="020B0604030504040204" pitchFamily="34" charset="0"/>
              </a:rPr>
              <a:t>una</a:t>
            </a:r>
            <a:r>
              <a:rPr lang="da-DK" altLang="pt-BR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 err="1">
                <a:latin typeface="Tahoma" panose="020B0604030504040204" pitchFamily="34" charset="0"/>
                <a:cs typeface="Tahoma" panose="020B0604030504040204" pitchFamily="34" charset="0"/>
              </a:rPr>
              <a:t>cooperación</a:t>
            </a:r>
            <a:r>
              <a:rPr lang="da-DK" altLang="pt-BR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 err="1">
                <a:latin typeface="Tahoma" panose="020B0604030504040204" pitchFamily="34" charset="0"/>
                <a:cs typeface="Tahoma" panose="020B0604030504040204" pitchFamily="34" charset="0"/>
              </a:rPr>
              <a:t>óptima</a:t>
            </a:r>
            <a:r>
              <a:rPr lang="da-DK" altLang="pt-BR" dirty="0">
                <a:latin typeface="Tahoma" panose="020B0604030504040204" pitchFamily="34" charset="0"/>
                <a:cs typeface="Tahoma" panose="020B0604030504040204" pitchFamily="34" charset="0"/>
              </a:rPr>
              <a:t> y </a:t>
            </a:r>
            <a:r>
              <a:rPr lang="da-DK" altLang="pt-BR" dirty="0" err="1">
                <a:latin typeface="Tahoma" panose="020B0604030504040204" pitchFamily="34" charset="0"/>
                <a:cs typeface="Tahoma" panose="020B0604030504040204" pitchFamily="34" charset="0"/>
              </a:rPr>
              <a:t>eficiente</a:t>
            </a:r>
            <a:r>
              <a:rPr lang="da-DK" altLang="pt-BR" dirty="0">
                <a:latin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da-DK" altLang="pt-BR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ts val="1800"/>
              </a:lnSpc>
            </a:pPr>
            <a:endParaRPr lang="da-DK" altLang="pt-BR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ts val="1800"/>
              </a:lnSpc>
            </a:pPr>
            <a:r>
              <a:rPr lang="da-DK" altLang="pt-BR" dirty="0">
                <a:latin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da-DK" altLang="pt-BR" dirty="0" err="1">
                <a:latin typeface="Tahoma" panose="020B0604030504040204" pitchFamily="34" charset="0"/>
                <a:cs typeface="Tahoma" panose="020B0604030504040204" pitchFamily="34" charset="0"/>
              </a:rPr>
              <a:t>para</a:t>
            </a:r>
            <a:r>
              <a:rPr lang="da-DK" altLang="pt-BR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 err="1">
                <a:latin typeface="Tahoma" panose="020B0604030504040204" pitchFamily="34" charset="0"/>
                <a:cs typeface="Tahoma" panose="020B0604030504040204" pitchFamily="34" charset="0"/>
              </a:rPr>
              <a:t>una</a:t>
            </a:r>
            <a:r>
              <a:rPr lang="da-DK" altLang="pt-BR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 err="1">
                <a:latin typeface="Tahoma" panose="020B0604030504040204" pitchFamily="34" charset="0"/>
                <a:cs typeface="Tahoma" panose="020B0604030504040204" pitchFamily="34" charset="0"/>
              </a:rPr>
              <a:t>rápida</a:t>
            </a:r>
            <a:r>
              <a:rPr lang="da-DK" altLang="pt-BR" dirty="0">
                <a:latin typeface="Tahoma" panose="020B0604030504040204" pitchFamily="34" charset="0"/>
                <a:cs typeface="Tahoma" panose="020B0604030504040204" pitchFamily="34" charset="0"/>
              </a:rPr>
              <a:t> y </a:t>
            </a:r>
            <a:r>
              <a:rPr lang="da-DK" altLang="pt-BR" dirty="0" err="1">
                <a:latin typeface="Tahoma" panose="020B0604030504040204" pitchFamily="34" charset="0"/>
                <a:cs typeface="Tahoma" panose="020B0604030504040204" pitchFamily="34" charset="0"/>
              </a:rPr>
              <a:t>efectiva</a:t>
            </a:r>
            <a:r>
              <a:rPr lang="da-DK" altLang="pt-BR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 err="1">
                <a:latin typeface="Tahoma" panose="020B0604030504040204" pitchFamily="34" charset="0"/>
                <a:cs typeface="Tahoma" panose="020B0604030504040204" pitchFamily="34" charset="0"/>
              </a:rPr>
              <a:t>evaluación</a:t>
            </a:r>
            <a:r>
              <a:rPr lang="da-DK" altLang="pt-BR" dirty="0">
                <a:latin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da-DK" altLang="pt-BR" dirty="0" err="1">
                <a:latin typeface="Tahoma" panose="020B0604030504040204" pitchFamily="34" charset="0"/>
                <a:cs typeface="Tahoma" panose="020B0604030504040204" pitchFamily="34" charset="0"/>
              </a:rPr>
              <a:t>Riesgos</a:t>
            </a:r>
            <a:r>
              <a:rPr lang="da-DK" altLang="pt-BR" dirty="0">
                <a:latin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da-DK" altLang="pt-BR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ts val="1800"/>
              </a:lnSpc>
            </a:pPr>
            <a:endParaRPr lang="da-DK" altLang="pt-BR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ts val="1800"/>
              </a:lnSpc>
            </a:pPr>
            <a:r>
              <a:rPr lang="da-DK" altLang="pt-BR" dirty="0">
                <a:latin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da-DK" altLang="pt-BR" dirty="0" err="1">
                <a:latin typeface="Tahoma" panose="020B0604030504040204" pitchFamily="34" charset="0"/>
                <a:cs typeface="Tahoma" panose="020B0604030504040204" pitchFamily="34" charset="0"/>
              </a:rPr>
              <a:t>para</a:t>
            </a:r>
            <a:r>
              <a:rPr lang="da-DK" altLang="pt-BR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 err="1">
                <a:latin typeface="Tahoma" panose="020B0604030504040204" pitchFamily="34" charset="0"/>
                <a:cs typeface="Tahoma" panose="020B0604030504040204" pitchFamily="34" charset="0"/>
              </a:rPr>
              <a:t>neutralizar</a:t>
            </a:r>
            <a:r>
              <a:rPr lang="da-DK" altLang="pt-BR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barreras </a:t>
            </a:r>
            <a:r>
              <a:rPr lang="da-DK" altLang="pt-B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culturales</a:t>
            </a:r>
            <a:r>
              <a:rPr lang="da-DK" alt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da-DK" altLang="pt-BR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ts val="1800"/>
              </a:lnSpc>
            </a:pPr>
            <a:endParaRPr lang="da-DK" alt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ts val="1800"/>
              </a:lnSpc>
            </a:pPr>
            <a:r>
              <a:rPr lang="da-DK" alt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da-DK" altLang="pt-B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</a:t>
            </a:r>
            <a:r>
              <a:rPr lang="da-DK" alt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neutralizar</a:t>
            </a:r>
            <a:r>
              <a:rPr lang="da-DK" alt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barreras </a:t>
            </a:r>
            <a:r>
              <a:rPr lang="da-DK" b="0" i="0" dirty="0" err="1">
                <a:solidFill>
                  <a:srgbClr val="1F1F1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lingüísticas</a:t>
            </a:r>
            <a:r>
              <a:rPr lang="da-DK" alt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0" indent="0">
              <a:lnSpc>
                <a:spcPts val="1800"/>
              </a:lnSpc>
            </a:pPr>
            <a:endParaRPr lang="da-DK" alt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ts val="1800"/>
              </a:lnSpc>
            </a:pPr>
            <a:r>
              <a:rPr lang="da-DK" alt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da-DK" altLang="pt-B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</a:t>
            </a:r>
            <a:r>
              <a:rPr lang="da-DK" alt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prevenir</a:t>
            </a:r>
            <a:r>
              <a:rPr lang="da-DK" alt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los </a:t>
            </a:r>
            <a:r>
              <a:rPr lang="da-DK" altLang="pt-B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efectos</a:t>
            </a:r>
            <a:r>
              <a:rPr lang="da-DK" alt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la </a:t>
            </a:r>
            <a:r>
              <a:rPr lang="da-DK" altLang="pt-B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fatiga</a:t>
            </a:r>
            <a:r>
              <a:rPr lang="da-DK" alt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tanto</a:t>
            </a:r>
            <a:r>
              <a:rPr lang="da-DK" alt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cognitiva</a:t>
            </a:r>
            <a:r>
              <a:rPr lang="da-DK" alt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</a:t>
            </a:r>
            <a:r>
              <a:rPr lang="da-DK" alt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física</a:t>
            </a:r>
            <a:r>
              <a:rPr lang="da-DK" alt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0" indent="0">
              <a:lnSpc>
                <a:spcPts val="1800"/>
              </a:lnSpc>
            </a:pPr>
            <a:endParaRPr lang="da-DK" altLang="pt-BR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ts val="1800"/>
              </a:lnSpc>
            </a:pPr>
            <a:endParaRPr lang="da-DK" alt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ts val="1200"/>
              </a:lnSpc>
            </a:pPr>
            <a:endParaRPr lang="da-DK" altLang="pt-BR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/>
            <a:endParaRPr lang="da-DK" altLang="pt-BR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1188D80-9E02-D7CE-E7D3-5D89B0E08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756375"/>
            <a:ext cx="8396660" cy="5941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702" tIns="36351" rIns="72702" bIns="36351"/>
          <a:lstStyle>
            <a:lvl1pPr marL="608013" indent="-608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/>
            <a:r>
              <a:rPr lang="es-419" altLang="pt-BR" dirty="0">
                <a:latin typeface="Tahoma" panose="020B0604030504040204" pitchFamily="34" charset="0"/>
                <a:cs typeface="Tahoma" panose="020B0604030504040204" pitchFamily="34" charset="0"/>
              </a:rPr>
              <a:t>Pero, asegura este adiestramiento que el Práctico desarrolle habilidades:</a:t>
            </a:r>
            <a:endParaRPr lang="es-ES_tradnl" altLang="pt-BR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279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08E25-61FD-AFB1-462F-4DA8BBCFB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6989871-D43A-64C3-9DC0-39DBD00B8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2" y="141685"/>
            <a:ext cx="5253038" cy="5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702" tIns="36351" rIns="72702" bIns="36351" anchor="ctr"/>
          <a:lstStyle/>
          <a:p>
            <a:pPr>
              <a:defRPr/>
            </a:pPr>
            <a:endParaRPr lang="es-ES_tradnl" sz="1137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71E5FBD0-875B-66B1-C1C5-112477CBD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736" y="-7251"/>
            <a:ext cx="3854386" cy="5941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702" tIns="36351" rIns="72702" bIns="363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a-DK" altLang="pt-BR" sz="36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sz="2800" dirty="0" err="1">
                <a:latin typeface="Tahoma" panose="020B0604030504040204" pitchFamily="34" charset="0"/>
                <a:cs typeface="Tahoma" panose="020B0604030504040204" pitchFamily="34" charset="0"/>
              </a:rPr>
              <a:t>Seguridad</a:t>
            </a:r>
            <a:r>
              <a:rPr lang="da-DK" altLang="pt-BR" sz="2800" dirty="0">
                <a:latin typeface="Tahoma" panose="020B0604030504040204" pitchFamily="34" charset="0"/>
                <a:cs typeface="Tahoma" panose="020B0604030504040204" pitchFamily="34" charset="0"/>
              </a:rPr>
              <a:t> y </a:t>
            </a:r>
            <a:r>
              <a:rPr lang="da-DK" altLang="pt-BR" sz="2800" dirty="0" err="1">
                <a:latin typeface="Tahoma" panose="020B0604030504040204" pitchFamily="34" charset="0"/>
                <a:cs typeface="Tahoma" panose="020B0604030504040204" pitchFamily="34" charset="0"/>
              </a:rPr>
              <a:t>Practicaje</a:t>
            </a:r>
            <a:endParaRPr lang="da-DK" altLang="pt-BR" sz="3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da-DK" altLang="pt-BR" sz="2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s-ES_tradnl" altLang="pt-BR" sz="3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2F8E174-D334-A41B-A54A-D766F15BB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670" y="784383"/>
            <a:ext cx="8396660" cy="5941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702" tIns="36351" rIns="72702" bIns="36351"/>
          <a:lstStyle>
            <a:lvl1pPr marL="608013" indent="-608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/>
            <a:r>
              <a:rPr lang="es-419" altLang="pt-BR" dirty="0">
                <a:latin typeface="Tahoma" panose="020B0604030504040204" pitchFamily="34" charset="0"/>
                <a:cs typeface="Tahoma" panose="020B0604030504040204" pitchFamily="34" charset="0"/>
              </a:rPr>
              <a:t>…y las respuestas son:</a:t>
            </a:r>
            <a:endParaRPr lang="es-ES_tradnl" altLang="pt-BR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7B8BF68-D0AD-D728-7FD6-CB28B189B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606" y="1275606"/>
            <a:ext cx="7416824" cy="357808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702" tIns="36351" rIns="72702" bIns="36351"/>
          <a:lstStyle>
            <a:lvl1pPr marL="608013" indent="-608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ts val="1800"/>
              </a:lnSpc>
            </a:pPr>
            <a:r>
              <a:rPr lang="da-DK" altLang="pt-BR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da-DK" altLang="pt-BR" dirty="0" err="1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como</a:t>
            </a:r>
            <a:r>
              <a:rPr lang="da-DK" altLang="pt-BR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 err="1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experto</a:t>
            </a:r>
            <a:r>
              <a:rPr lang="da-DK" altLang="pt-BR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 err="1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maniobrista</a:t>
            </a:r>
            <a:r>
              <a:rPr lang="da-DK" altLang="pt-BR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da-DK" altLang="pt-BR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Shiphandling</a:t>
            </a:r>
          </a:p>
          <a:p>
            <a:pPr marL="0" indent="0">
              <a:lnSpc>
                <a:spcPts val="1800"/>
              </a:lnSpc>
            </a:pPr>
            <a:endParaRPr lang="da-DK" altLang="pt-BR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ts val="1800"/>
              </a:lnSpc>
            </a:pPr>
            <a:r>
              <a:rPr lang="da-DK" altLang="pt-BR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da-DK" altLang="pt-BR" dirty="0" err="1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como</a:t>
            </a:r>
            <a:r>
              <a:rPr lang="da-DK" altLang="pt-BR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 err="1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experto</a:t>
            </a:r>
            <a:r>
              <a:rPr lang="da-DK" altLang="pt-BR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 err="1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comunicador</a:t>
            </a:r>
            <a:r>
              <a:rPr lang="da-DK" altLang="pt-BR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da-DK" altLang="pt-BR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BRM</a:t>
            </a:r>
          </a:p>
          <a:p>
            <a:pPr marL="0" indent="0">
              <a:lnSpc>
                <a:spcPts val="1800"/>
              </a:lnSpc>
            </a:pPr>
            <a:endParaRPr lang="da-DK" altLang="pt-BR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ts val="1800"/>
              </a:lnSpc>
            </a:pPr>
            <a:r>
              <a:rPr lang="da-DK" altLang="pt-BR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da-DK" altLang="pt-BR" dirty="0" err="1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como</a:t>
            </a:r>
            <a:r>
              <a:rPr lang="da-DK" altLang="pt-BR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 err="1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experto</a:t>
            </a:r>
            <a:r>
              <a:rPr lang="da-DK" altLang="pt-BR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 err="1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organizador</a:t>
            </a:r>
            <a:r>
              <a:rPr lang="da-DK" altLang="pt-BR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da-DK" altLang="pt-BR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BRM</a:t>
            </a:r>
          </a:p>
          <a:p>
            <a:pPr marL="0" indent="0">
              <a:lnSpc>
                <a:spcPts val="1800"/>
              </a:lnSpc>
            </a:pPr>
            <a:endParaRPr lang="da-DK" altLang="pt-BR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ts val="1800"/>
              </a:lnSpc>
            </a:pPr>
            <a:r>
              <a:rPr lang="da-DK" altLang="pt-BR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da-DK" altLang="pt-BR" dirty="0" err="1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lograr</a:t>
            </a:r>
            <a:r>
              <a:rPr lang="da-DK" altLang="pt-BR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 err="1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una</a:t>
            </a:r>
            <a:r>
              <a:rPr lang="da-DK" altLang="pt-BR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 err="1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cooperación</a:t>
            </a:r>
            <a:r>
              <a:rPr lang="da-DK" altLang="pt-BR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 err="1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óptima</a:t>
            </a:r>
            <a:r>
              <a:rPr lang="da-DK" altLang="pt-BR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y </a:t>
            </a:r>
            <a:r>
              <a:rPr lang="da-DK" altLang="pt-BR" dirty="0" err="1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eficiente</a:t>
            </a:r>
            <a:r>
              <a:rPr lang="da-DK" altLang="pt-BR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da-DK" altLang="pt-BR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BRM</a:t>
            </a:r>
          </a:p>
          <a:p>
            <a:pPr marL="0" indent="0">
              <a:lnSpc>
                <a:spcPts val="1800"/>
              </a:lnSpc>
            </a:pPr>
            <a:endParaRPr lang="da-DK" altLang="pt-BR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ts val="1800"/>
              </a:lnSpc>
            </a:pPr>
            <a:r>
              <a:rPr lang="da-DK" altLang="pt-BR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da-DK" altLang="pt-BR" dirty="0" err="1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para</a:t>
            </a:r>
            <a:r>
              <a:rPr lang="da-DK" altLang="pt-BR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 err="1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lograr</a:t>
            </a:r>
            <a:r>
              <a:rPr lang="da-DK" altLang="pt-BR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 err="1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una</a:t>
            </a:r>
            <a:r>
              <a:rPr lang="da-DK" altLang="pt-BR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 err="1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rápida</a:t>
            </a:r>
            <a:r>
              <a:rPr lang="da-DK" altLang="pt-BR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y </a:t>
            </a:r>
            <a:r>
              <a:rPr lang="da-DK" altLang="pt-BR" dirty="0" err="1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efectiva</a:t>
            </a:r>
            <a:r>
              <a:rPr lang="da-DK" altLang="pt-BR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 err="1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evaluación</a:t>
            </a:r>
            <a:r>
              <a:rPr lang="da-DK" altLang="pt-BR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da-DK" altLang="pt-BR" dirty="0" err="1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Riesgos</a:t>
            </a:r>
            <a:r>
              <a:rPr lang="da-DK" altLang="pt-BR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da-DK" altLang="pt-BR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BRM</a:t>
            </a:r>
          </a:p>
          <a:p>
            <a:pPr marL="0" indent="0">
              <a:lnSpc>
                <a:spcPts val="1800"/>
              </a:lnSpc>
            </a:pPr>
            <a:endParaRPr lang="da-DK" altLang="pt-BR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ts val="1800"/>
              </a:lnSpc>
            </a:pPr>
            <a:r>
              <a:rPr lang="da-DK" altLang="pt-BR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da-DK" altLang="pt-BR" dirty="0" err="1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para</a:t>
            </a:r>
            <a:r>
              <a:rPr lang="da-DK" altLang="pt-BR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 err="1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neutralizar</a:t>
            </a:r>
            <a:r>
              <a:rPr lang="da-DK" altLang="pt-BR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barreras </a:t>
            </a:r>
            <a:r>
              <a:rPr lang="da-DK" altLang="pt-BR" dirty="0" err="1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culturales</a:t>
            </a:r>
            <a:r>
              <a:rPr lang="da-DK" altLang="pt-BR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da-DK" altLang="pt-BR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BRM</a:t>
            </a:r>
            <a:endParaRPr lang="da-DK" altLang="pt-BR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ts val="1800"/>
              </a:lnSpc>
            </a:pPr>
            <a:endParaRPr lang="da-DK" alt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ts val="1800"/>
              </a:lnSpc>
            </a:pPr>
            <a:r>
              <a:rPr lang="da-DK" altLang="pt-BR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da-DK" altLang="pt-BR" dirty="0" err="1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</a:t>
            </a:r>
            <a:r>
              <a:rPr lang="da-DK" altLang="pt-BR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 err="1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neutralizar</a:t>
            </a:r>
            <a:r>
              <a:rPr lang="da-DK" altLang="pt-BR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barreras </a:t>
            </a:r>
            <a:r>
              <a:rPr lang="da-DK" b="0" i="0" dirty="0" err="1">
                <a:solidFill>
                  <a:schemeClr val="bg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lingüísticas</a:t>
            </a:r>
            <a:r>
              <a:rPr lang="da-DK" altLang="pt-BR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da-DK" altLang="pt-BR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BRM</a:t>
            </a:r>
          </a:p>
          <a:p>
            <a:pPr marL="0" indent="0">
              <a:lnSpc>
                <a:spcPts val="1800"/>
              </a:lnSpc>
            </a:pPr>
            <a:endParaRPr lang="da-DK" altLang="pt-BR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ts val="1800"/>
              </a:lnSpc>
            </a:pPr>
            <a:r>
              <a:rPr lang="da-DK" altLang="pt-BR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da-DK" altLang="pt-BR" dirty="0" err="1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</a:t>
            </a:r>
            <a:r>
              <a:rPr lang="da-DK" altLang="pt-BR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 err="1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prevenir</a:t>
            </a:r>
            <a:r>
              <a:rPr lang="da-DK" altLang="pt-BR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los </a:t>
            </a:r>
            <a:r>
              <a:rPr lang="da-DK" altLang="pt-BR" dirty="0" err="1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efectos</a:t>
            </a:r>
            <a:r>
              <a:rPr lang="da-DK" altLang="pt-BR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la </a:t>
            </a:r>
            <a:r>
              <a:rPr lang="da-DK" altLang="pt-BR" dirty="0" err="1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fatiga</a:t>
            </a:r>
            <a:r>
              <a:rPr lang="da-DK" altLang="pt-BR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 err="1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tanto</a:t>
            </a:r>
            <a:r>
              <a:rPr lang="da-DK" altLang="pt-BR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 err="1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cognitiva</a:t>
            </a:r>
            <a:r>
              <a:rPr lang="da-DK" altLang="pt-BR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 err="1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</a:t>
            </a:r>
            <a:r>
              <a:rPr lang="da-DK" altLang="pt-BR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 err="1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física</a:t>
            </a:r>
            <a:r>
              <a:rPr lang="da-DK" altLang="pt-BR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da-DK" altLang="pt-BR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BRM</a:t>
            </a:r>
            <a:endParaRPr lang="da-DK" altLang="pt-BR" dirty="0">
              <a:solidFill>
                <a:schemeClr val="bg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ts val="1800"/>
              </a:lnSpc>
            </a:pPr>
            <a:endParaRPr lang="da-DK" altLang="pt-BR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ts val="1800"/>
              </a:lnSpc>
            </a:pPr>
            <a:endParaRPr lang="da-DK" alt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ts val="1200"/>
              </a:lnSpc>
            </a:pPr>
            <a:endParaRPr lang="da-DK" altLang="pt-BR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/>
            <a:endParaRPr lang="da-DK" altLang="pt-BR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246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F0FD5-E627-813F-5E07-402CCE4DF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A96E890-BA76-7617-DED2-72153C4A9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2" y="141685"/>
            <a:ext cx="5253038" cy="5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702" tIns="36351" rIns="72702" bIns="36351" anchor="ctr"/>
          <a:lstStyle/>
          <a:p>
            <a:pPr>
              <a:defRPr/>
            </a:pPr>
            <a:endParaRPr lang="es-ES_tradnl" sz="1137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7F34BD7E-58EF-DDA0-01FA-201907446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382" y="105333"/>
            <a:ext cx="7220897" cy="5941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702" tIns="36351" rIns="72702" bIns="363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a-DK" altLang="pt-BR" sz="3600" dirty="0">
                <a:latin typeface="Tahoma" panose="020B0604030504040204" pitchFamily="34" charset="0"/>
                <a:cs typeface="Tahoma" panose="020B0604030504040204" pitchFamily="34" charset="0"/>
              </a:rPr>
              <a:t>            </a:t>
            </a:r>
            <a:r>
              <a:rPr lang="da-DK" altLang="pt-BR" sz="2800" dirty="0" err="1">
                <a:latin typeface="Tahoma" panose="020B0604030504040204" pitchFamily="34" charset="0"/>
                <a:cs typeface="Tahoma" panose="020B0604030504040204" pitchFamily="34" charset="0"/>
              </a:rPr>
              <a:t>Seguridad</a:t>
            </a:r>
            <a:r>
              <a:rPr lang="da-DK" altLang="pt-BR" sz="2800" dirty="0">
                <a:latin typeface="Tahoma" panose="020B0604030504040204" pitchFamily="34" charset="0"/>
                <a:cs typeface="Tahoma" panose="020B0604030504040204" pitchFamily="34" charset="0"/>
              </a:rPr>
              <a:t> y </a:t>
            </a:r>
            <a:r>
              <a:rPr lang="da-DK" altLang="pt-BR" sz="2800" dirty="0" err="1">
                <a:latin typeface="Tahoma" panose="020B0604030504040204" pitchFamily="34" charset="0"/>
                <a:cs typeface="Tahoma" panose="020B0604030504040204" pitchFamily="34" charset="0"/>
              </a:rPr>
              <a:t>Practicaje</a:t>
            </a:r>
            <a:endParaRPr lang="da-DK" altLang="pt-BR" sz="3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da-DK" altLang="pt-BR" sz="2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s-ES_tradnl" altLang="pt-BR" sz="3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3CA60D0-5783-25ED-0AAE-A014F6DC3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670" y="862846"/>
            <a:ext cx="8396660" cy="5941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702" tIns="36351" rIns="72702" bIns="36351"/>
          <a:lstStyle>
            <a:lvl1pPr marL="608013" indent="-608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/>
            <a:r>
              <a:rPr lang="da-DK" altLang="pt-BR" dirty="0" err="1">
                <a:latin typeface="Tahoma" panose="020B0604030504040204" pitchFamily="34" charset="0"/>
                <a:cs typeface="Tahoma" panose="020B0604030504040204" pitchFamily="34" charset="0"/>
              </a:rPr>
              <a:t>Pero</a:t>
            </a:r>
            <a:r>
              <a:rPr lang="da-DK" altLang="pt-BR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s-419" altLang="pt-BR" dirty="0">
                <a:latin typeface="Tahoma" panose="020B0604030504040204" pitchFamily="34" charset="0"/>
                <a:cs typeface="Tahoma" panose="020B0604030504040204" pitchFamily="34" charset="0"/>
              </a:rPr>
              <a:t>asegura este adiestramiento que el Práctico desarrolle habilidades:</a:t>
            </a:r>
            <a:endParaRPr lang="es-ES_tradnl" altLang="pt-BR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9C80323-BF0F-F63C-E3F3-EE9A6EAD4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5558" y="1428025"/>
            <a:ext cx="7416824" cy="312248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702" tIns="36351" rIns="72702" bIns="36351"/>
          <a:lstStyle>
            <a:lvl1pPr marL="608013" indent="-608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ts val="1800"/>
              </a:lnSpc>
            </a:pPr>
            <a:r>
              <a:rPr lang="da-DK" altLang="pt-BR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da-DK" altLang="pt-BR" dirty="0" err="1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como</a:t>
            </a:r>
            <a:r>
              <a:rPr lang="da-DK" altLang="pt-BR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 err="1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excelente</a:t>
            </a:r>
            <a:r>
              <a:rPr lang="da-DK" altLang="pt-BR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 err="1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maniobrista</a:t>
            </a:r>
            <a:r>
              <a:rPr lang="da-DK" altLang="pt-BR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da-DK" altLang="pt-BR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Shiphandling</a:t>
            </a:r>
          </a:p>
          <a:p>
            <a:pPr marL="0" indent="0">
              <a:lnSpc>
                <a:spcPts val="1800"/>
              </a:lnSpc>
            </a:pPr>
            <a:endParaRPr lang="da-DK" altLang="pt-BR" dirty="0">
              <a:solidFill>
                <a:schemeClr val="bg1">
                  <a:lumMod val="6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ts val="1800"/>
              </a:lnSpc>
            </a:pPr>
            <a:r>
              <a:rPr lang="da-DK" altLang="pt-BR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da-DK" altLang="pt-BR" dirty="0" err="1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como</a:t>
            </a:r>
            <a:r>
              <a:rPr lang="da-DK" altLang="pt-BR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 err="1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hábil</a:t>
            </a:r>
            <a:r>
              <a:rPr lang="da-DK" altLang="pt-BR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 err="1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comunicador</a:t>
            </a:r>
            <a:r>
              <a:rPr lang="da-DK" altLang="pt-BR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da-DK" altLang="pt-BR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BRM</a:t>
            </a:r>
          </a:p>
          <a:p>
            <a:pPr marL="0" indent="0">
              <a:lnSpc>
                <a:spcPts val="1800"/>
              </a:lnSpc>
            </a:pPr>
            <a:endParaRPr lang="da-DK" altLang="pt-BR" dirty="0">
              <a:solidFill>
                <a:schemeClr val="bg1">
                  <a:lumMod val="6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ts val="1800"/>
              </a:lnSpc>
            </a:pPr>
            <a:r>
              <a:rPr lang="da-DK" altLang="pt-BR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da-DK" altLang="pt-BR" dirty="0" err="1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como</a:t>
            </a:r>
            <a:r>
              <a:rPr lang="da-DK" altLang="pt-BR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 err="1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hábil</a:t>
            </a:r>
            <a:r>
              <a:rPr lang="da-DK" altLang="pt-BR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 err="1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organizador</a:t>
            </a:r>
            <a:r>
              <a:rPr lang="da-DK" altLang="pt-BR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da-DK" altLang="pt-BR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BRM</a:t>
            </a:r>
          </a:p>
          <a:p>
            <a:pPr marL="0" indent="0">
              <a:lnSpc>
                <a:spcPts val="1800"/>
              </a:lnSpc>
            </a:pPr>
            <a:endParaRPr lang="da-DK" altLang="pt-BR" dirty="0">
              <a:solidFill>
                <a:schemeClr val="bg1">
                  <a:lumMod val="6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ts val="1800"/>
              </a:lnSpc>
            </a:pPr>
            <a:r>
              <a:rPr lang="da-DK" altLang="pt-BR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da-DK" altLang="pt-BR" dirty="0" err="1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lograr</a:t>
            </a:r>
            <a:r>
              <a:rPr lang="da-DK" altLang="pt-BR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 err="1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una</a:t>
            </a:r>
            <a:r>
              <a:rPr lang="da-DK" altLang="pt-BR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 err="1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cooperación</a:t>
            </a:r>
            <a:r>
              <a:rPr lang="da-DK" altLang="pt-BR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 err="1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óptima</a:t>
            </a:r>
            <a:r>
              <a:rPr lang="da-DK" altLang="pt-BR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y </a:t>
            </a:r>
            <a:r>
              <a:rPr lang="da-DK" altLang="pt-BR" dirty="0" err="1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eficiente</a:t>
            </a:r>
            <a:r>
              <a:rPr lang="da-DK" altLang="pt-BR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da-DK" altLang="pt-BR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BRM</a:t>
            </a:r>
          </a:p>
          <a:p>
            <a:pPr marL="0" indent="0">
              <a:lnSpc>
                <a:spcPts val="1800"/>
              </a:lnSpc>
            </a:pPr>
            <a:endParaRPr lang="da-DK" altLang="pt-BR" dirty="0">
              <a:solidFill>
                <a:schemeClr val="bg1">
                  <a:lumMod val="6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ts val="1800"/>
              </a:lnSpc>
            </a:pPr>
            <a:r>
              <a:rPr lang="da-DK" altLang="pt-BR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da-DK" altLang="pt-BR" dirty="0" err="1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para</a:t>
            </a:r>
            <a:r>
              <a:rPr lang="da-DK" altLang="pt-BR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 err="1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lograr</a:t>
            </a:r>
            <a:r>
              <a:rPr lang="da-DK" altLang="pt-BR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 err="1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una</a:t>
            </a:r>
            <a:r>
              <a:rPr lang="da-DK" altLang="pt-BR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 err="1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rápida</a:t>
            </a:r>
            <a:r>
              <a:rPr lang="da-DK" altLang="pt-BR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y </a:t>
            </a:r>
            <a:r>
              <a:rPr lang="da-DK" altLang="pt-BR" dirty="0" err="1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efectiva</a:t>
            </a:r>
            <a:r>
              <a:rPr lang="da-DK" altLang="pt-BR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 err="1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evaluación</a:t>
            </a:r>
            <a:r>
              <a:rPr lang="da-DK" altLang="pt-BR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da-DK" altLang="pt-BR" dirty="0" err="1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Riesgos</a:t>
            </a:r>
            <a:r>
              <a:rPr lang="da-DK" altLang="pt-BR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da-DK" altLang="pt-BR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BRM</a:t>
            </a:r>
          </a:p>
          <a:p>
            <a:pPr marL="0" indent="0">
              <a:lnSpc>
                <a:spcPts val="1800"/>
              </a:lnSpc>
            </a:pPr>
            <a:endParaRPr lang="da-DK" altLang="pt-BR" dirty="0">
              <a:solidFill>
                <a:schemeClr val="bg1">
                  <a:lumMod val="6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ts val="1800"/>
              </a:lnSpc>
            </a:pPr>
            <a:r>
              <a:rPr lang="da-DK" altLang="pt-BR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da-DK" altLang="pt-BR" dirty="0" err="1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para</a:t>
            </a:r>
            <a:r>
              <a:rPr lang="da-DK" altLang="pt-BR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 err="1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neutralizar</a:t>
            </a:r>
            <a:r>
              <a:rPr lang="da-DK" altLang="pt-BR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barreras </a:t>
            </a:r>
            <a:r>
              <a:rPr lang="da-DK" altLang="pt-BR" dirty="0" err="1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culturales</a:t>
            </a:r>
            <a:r>
              <a:rPr lang="da-DK" altLang="pt-BR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da-DK" altLang="pt-BR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BRM</a:t>
            </a:r>
            <a:endParaRPr lang="da-DK" altLang="pt-BR" b="1" dirty="0">
              <a:solidFill>
                <a:schemeClr val="bg1">
                  <a:lumMod val="6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ts val="1800"/>
              </a:lnSpc>
            </a:pPr>
            <a:endParaRPr lang="da-DK" altLang="pt-BR" dirty="0">
              <a:solidFill>
                <a:schemeClr val="bg1">
                  <a:lumMod val="6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ts val="1800"/>
              </a:lnSpc>
            </a:pPr>
            <a:r>
              <a:rPr lang="da-DK" altLang="pt-BR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da-DK" altLang="pt-BR" dirty="0" err="1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</a:t>
            </a:r>
            <a:r>
              <a:rPr lang="da-DK" altLang="pt-BR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 err="1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neutralizar</a:t>
            </a:r>
            <a:r>
              <a:rPr lang="da-DK" altLang="pt-BR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barreras </a:t>
            </a:r>
            <a:r>
              <a:rPr lang="da-DK" b="0" i="0" dirty="0" err="1">
                <a:solidFill>
                  <a:schemeClr val="bg1">
                    <a:lumMod val="6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lingüísticas</a:t>
            </a:r>
            <a:r>
              <a:rPr lang="da-DK" altLang="pt-BR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da-DK" altLang="pt-BR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BRM</a:t>
            </a:r>
          </a:p>
          <a:p>
            <a:pPr marL="0" indent="0">
              <a:lnSpc>
                <a:spcPts val="1800"/>
              </a:lnSpc>
            </a:pPr>
            <a:endParaRPr lang="da-DK" alt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ts val="1800"/>
              </a:lnSpc>
            </a:pPr>
            <a:r>
              <a:rPr lang="da-DK" altLang="pt-BR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da-DK" altLang="pt-BR" dirty="0" err="1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</a:t>
            </a:r>
            <a:r>
              <a:rPr lang="da-DK" altLang="pt-BR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 err="1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prevenir</a:t>
            </a:r>
            <a:r>
              <a:rPr lang="da-DK" altLang="pt-BR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los </a:t>
            </a:r>
            <a:r>
              <a:rPr lang="da-DK" altLang="pt-BR" dirty="0" err="1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efectos</a:t>
            </a:r>
            <a:r>
              <a:rPr lang="da-DK" altLang="pt-BR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la </a:t>
            </a:r>
            <a:r>
              <a:rPr lang="da-DK" altLang="pt-BR" dirty="0" err="1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fatiga</a:t>
            </a:r>
            <a:r>
              <a:rPr lang="da-DK" altLang="pt-BR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 err="1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tanto</a:t>
            </a:r>
            <a:r>
              <a:rPr lang="da-DK" altLang="pt-BR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 err="1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cognitiva</a:t>
            </a:r>
            <a:r>
              <a:rPr lang="da-DK" altLang="pt-BR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 err="1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</a:t>
            </a:r>
            <a:r>
              <a:rPr lang="da-DK" altLang="pt-BR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dirty="0" err="1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física</a:t>
            </a:r>
            <a:r>
              <a:rPr lang="da-DK" altLang="pt-BR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da-DK" altLang="pt-BR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BRM</a:t>
            </a:r>
            <a:endParaRPr lang="da-DK" alt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ts val="1200"/>
              </a:lnSpc>
            </a:pPr>
            <a:endParaRPr lang="da-DK" altLang="pt-BR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/>
            <a:endParaRPr lang="da-DK" altLang="pt-BR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586B95-C1F9-8A30-1C6D-14F8E60025C8}"/>
              </a:ext>
            </a:extLst>
          </p:cNvPr>
          <p:cNvSpPr txBox="1"/>
          <p:nvPr/>
        </p:nvSpPr>
        <p:spPr>
          <a:xfrm>
            <a:off x="373669" y="2355726"/>
            <a:ext cx="86044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altLang="pt-BR" sz="54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da-DK" altLang="pt-BR" sz="540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Lecciones</a:t>
            </a:r>
            <a:r>
              <a:rPr lang="da-DK" altLang="pt-BR" sz="54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sz="540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Aprendidas</a:t>
            </a:r>
            <a:r>
              <a:rPr lang="da-DK" altLang="pt-BR" sz="54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da-DK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13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EA314-5712-2A71-EA6A-34141F5EB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239C56-70E3-2E6A-4FEF-D87297219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52536" y="-190776"/>
            <a:ext cx="7851648" cy="1371600"/>
          </a:xfrm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r>
              <a:rPr lang="en-US" dirty="0" err="1"/>
              <a:t>Lecciones</a:t>
            </a:r>
            <a:r>
              <a:rPr lang="en-US" dirty="0"/>
              <a:t> </a:t>
            </a:r>
            <a:r>
              <a:rPr lang="en-US" dirty="0" err="1"/>
              <a:t>Aprendidas</a:t>
            </a:r>
            <a:endParaRPr lang="es-E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05A6E1-0B29-3185-758D-5BFA374C89FA}"/>
              </a:ext>
            </a:extLst>
          </p:cNvPr>
          <p:cNvSpPr txBox="1"/>
          <p:nvPr/>
        </p:nvSpPr>
        <p:spPr>
          <a:xfrm>
            <a:off x="-120714" y="1062229"/>
            <a:ext cx="9385428" cy="3320124"/>
          </a:xfrm>
        </p:spPr>
        <p:txBody>
          <a:bodyPr lIns="0" rIns="18288" rtlCol="0">
            <a:normAutofit fontScale="40000" lnSpcReduction="20000"/>
          </a:bodyPr>
          <a:lstStyle/>
          <a:p>
            <a:pPr marR="45719">
              <a:lnSpc>
                <a:spcPct val="17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3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 </a:t>
            </a:r>
            <a:r>
              <a:rPr lang="en-US" sz="6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ayuda</a:t>
            </a:r>
            <a:r>
              <a:rPr lang="en-US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…, </a:t>
            </a:r>
            <a:r>
              <a:rPr lang="en-US" sz="6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</a:t>
            </a:r>
            <a:r>
              <a:rPr lang="en-US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hemos</a:t>
            </a:r>
            <a:r>
              <a:rPr lang="en-US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cambiado</a:t>
            </a:r>
            <a:r>
              <a:rPr lang="en-US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forma de </a:t>
            </a:r>
            <a:r>
              <a:rPr lang="en-US" sz="6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analizar</a:t>
            </a:r>
            <a:r>
              <a:rPr lang="en-US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accidentes</a:t>
            </a:r>
            <a:r>
              <a:rPr lang="en-US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45719">
              <a:lnSpc>
                <a:spcPct val="17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R="45719">
              <a:lnSpc>
                <a:spcPct val="17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63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6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6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lugar</a:t>
            </a:r>
            <a:r>
              <a:rPr lang="en-US" sz="6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de: </a:t>
            </a:r>
            <a:r>
              <a:rPr lang="en-US" sz="6300" b="1" strike="sngStrike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6300" b="1" strike="sngStrike" dirty="0" err="1"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Quién</a:t>
            </a:r>
            <a:r>
              <a:rPr lang="en-US" sz="6300" b="1" strike="sngStrike" dirty="0"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6300" b="1" strike="sngStrike" dirty="0" err="1"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equivocó</a:t>
            </a:r>
            <a:r>
              <a:rPr lang="en-US" sz="6300" b="1" strike="sngStrike" dirty="0"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300" strike="sngStrike" dirty="0"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en-US" sz="6300" b="1" strike="sngStrike" dirty="0"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300" b="1" strike="sngStrike" dirty="0" err="1"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qué</a:t>
            </a:r>
            <a:r>
              <a:rPr lang="en-US" sz="6300" b="1" strike="sngStrike" dirty="0"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300" b="1" strike="sngStrike" dirty="0" err="1"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errores</a:t>
            </a:r>
            <a:r>
              <a:rPr lang="en-US" sz="6300" b="1" strike="sngStrike" dirty="0"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300" b="1" strike="sngStrike" dirty="0" err="1"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cometió</a:t>
            </a:r>
            <a:r>
              <a:rPr lang="en-US" sz="6300" b="1" strike="sngStrike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”, </a:t>
            </a:r>
          </a:p>
          <a:p>
            <a:pPr marR="45719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endParaRPr lang="en-US" sz="51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45719">
              <a:lnSpc>
                <a:spcPct val="17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51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6300" b="1" dirty="0">
                <a:solidFill>
                  <a:srgbClr val="66F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6300" b="1" dirty="0" err="1">
                <a:solidFill>
                  <a:srgbClr val="66FF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Qué</a:t>
            </a:r>
            <a:r>
              <a:rPr lang="en-US" sz="6300" b="1" dirty="0">
                <a:solidFill>
                  <a:srgbClr val="66FF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300" b="1" dirty="0" err="1">
                <a:solidFill>
                  <a:srgbClr val="66FF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falló</a:t>
            </a:r>
            <a:r>
              <a:rPr lang="en-US" sz="6300" b="1" dirty="0">
                <a:solidFill>
                  <a:srgbClr val="66FF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300" b="1" dirty="0" err="1">
                <a:solidFill>
                  <a:srgbClr val="66FF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6300" b="1" dirty="0">
                <a:solidFill>
                  <a:srgbClr val="66FF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6300" b="1" dirty="0" err="1">
                <a:solidFill>
                  <a:srgbClr val="66FF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en-US" sz="6300" b="1" dirty="0">
                <a:solidFill>
                  <a:srgbClr val="66FF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Sistema, </a:t>
            </a:r>
            <a:r>
              <a:rPr lang="en-US" sz="6300" b="1" dirty="0" err="1">
                <a:solidFill>
                  <a:srgbClr val="66FF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qué</a:t>
            </a:r>
            <a:r>
              <a:rPr lang="en-US" sz="6300" b="1" dirty="0">
                <a:solidFill>
                  <a:srgbClr val="66FF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barreras no</a:t>
            </a:r>
          </a:p>
          <a:p>
            <a:pPr marR="45719">
              <a:lnSpc>
                <a:spcPct val="17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6300" b="1" dirty="0">
                <a:solidFill>
                  <a:srgbClr val="66FF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6300" b="1" dirty="0" err="1">
                <a:solidFill>
                  <a:srgbClr val="66FF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funcionaron</a:t>
            </a:r>
            <a:r>
              <a:rPr lang="en-US" sz="6300" b="1" dirty="0">
                <a:solidFill>
                  <a:srgbClr val="66FF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no </a:t>
            </a:r>
            <a:r>
              <a:rPr lang="en-US" sz="6300" b="1" dirty="0" err="1">
                <a:solidFill>
                  <a:srgbClr val="66FF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existían</a:t>
            </a:r>
            <a:r>
              <a:rPr lang="en-US" sz="6300" b="1" dirty="0">
                <a:solidFill>
                  <a:srgbClr val="66FF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 no se </a:t>
            </a:r>
            <a:r>
              <a:rPr lang="en-US" sz="6300" b="1" dirty="0" err="1">
                <a:solidFill>
                  <a:srgbClr val="66FF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implementaron</a:t>
            </a:r>
            <a:r>
              <a:rPr lang="en-US" sz="6300" b="1" dirty="0">
                <a:solidFill>
                  <a:srgbClr val="66F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FEB6B6-535F-484D-14D5-1813B752A28A}"/>
              </a:ext>
            </a:extLst>
          </p:cNvPr>
          <p:cNvSpPr txBox="1"/>
          <p:nvPr/>
        </p:nvSpPr>
        <p:spPr>
          <a:xfrm>
            <a:off x="70274" y="4109965"/>
            <a:ext cx="62299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Habilidades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Específicas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da-DK" sz="3600" dirty="0">
              <a:solidFill>
                <a:srgbClr val="FFC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3574E3-DF42-A8F3-740C-9FB6FA0B3EF4}"/>
              </a:ext>
            </a:extLst>
          </p:cNvPr>
          <p:cNvSpPr txBox="1"/>
          <p:nvPr/>
        </p:nvSpPr>
        <p:spPr>
          <a:xfrm>
            <a:off x="6399363" y="3947978"/>
            <a:ext cx="218076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¡NO!</a:t>
            </a:r>
            <a:endParaRPr lang="da-DK" sz="6600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CC00FF-5258-FCCD-6E21-9653CA5F0E84}"/>
              </a:ext>
            </a:extLst>
          </p:cNvPr>
          <p:cNvSpPr/>
          <p:nvPr/>
        </p:nvSpPr>
        <p:spPr>
          <a:xfrm>
            <a:off x="-120714" y="1109035"/>
            <a:ext cx="9288648" cy="2858004"/>
          </a:xfrm>
          <a:prstGeom prst="rect">
            <a:avLst/>
          </a:prstGeom>
          <a:solidFill>
            <a:schemeClr val="tx1">
              <a:lumMod val="8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1509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A1120-DD27-EC4C-054A-85B18718F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5CFBBE6-E75C-DD17-4CA7-3CC8B6854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2" y="141685"/>
            <a:ext cx="5253038" cy="5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702" tIns="36351" rIns="72702" bIns="36351" anchor="ctr"/>
          <a:lstStyle/>
          <a:p>
            <a:pPr>
              <a:defRPr/>
            </a:pPr>
            <a:endParaRPr lang="es-ES_tradnl" sz="1137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C11D03A-1725-5D0F-292C-ADAC007CC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079" y="394331"/>
            <a:ext cx="7779841" cy="7200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702" tIns="36351" rIns="72702" bIns="3635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419" altLang="pt-BR" sz="2400" dirty="0">
                <a:latin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es-ES_tradnl" altLang="pt-BR" sz="2400" dirty="0">
                <a:latin typeface="Tahoma" panose="020B0604030504040204" pitchFamily="34" charset="0"/>
                <a:cs typeface="Tahoma" panose="020B0604030504040204" pitchFamily="34" charset="0"/>
              </a:rPr>
              <a:t>Qué significa “Habilidad Específica”?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1D44A59-F2BE-366C-BABF-B0F69DE6FC6D}"/>
              </a:ext>
            </a:extLst>
          </p:cNvPr>
          <p:cNvGrpSpPr/>
          <p:nvPr/>
        </p:nvGrpSpPr>
        <p:grpSpPr>
          <a:xfrm>
            <a:off x="212618" y="1905114"/>
            <a:ext cx="8718764" cy="1530731"/>
            <a:chOff x="212618" y="1905114"/>
            <a:chExt cx="8718764" cy="15307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6CB4896-56A6-0755-F5F6-A2F940F616FC}"/>
                </a:ext>
              </a:extLst>
            </p:cNvPr>
            <p:cNvSpPr/>
            <p:nvPr/>
          </p:nvSpPr>
          <p:spPr>
            <a:xfrm>
              <a:off x="212618" y="1905114"/>
              <a:ext cx="8535846" cy="153073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16334ED-69F4-2418-F376-43D3A94A331D}"/>
                </a:ext>
              </a:extLst>
            </p:cNvPr>
            <p:cNvSpPr txBox="1"/>
            <p:nvPr/>
          </p:nvSpPr>
          <p:spPr>
            <a:xfrm>
              <a:off x="395536" y="1923678"/>
              <a:ext cx="8535846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419" altLang="pt-BR" sz="2800" dirty="0">
                  <a:latin typeface="Tahoma" panose="020B0604030504040204" pitchFamily="34" charset="0"/>
                  <a:cs typeface="Tahoma" panose="020B0604030504040204" pitchFamily="34" charset="0"/>
                </a:rPr>
                <a:t>Capacidad inteligente para llevar a cabo una acción particular de manera automatizada ante un estímulo identificado </a:t>
              </a:r>
              <a:endParaRPr lang="da-DK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54609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72407-4A95-87FB-3A6E-E0C5F7797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C3CA7A6-BC83-983B-D342-1E2EE32E4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2" y="141685"/>
            <a:ext cx="5253038" cy="5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702" tIns="36351" rIns="72702" bIns="36351" anchor="ctr"/>
          <a:lstStyle/>
          <a:p>
            <a:pPr>
              <a:defRPr/>
            </a:pPr>
            <a:endParaRPr lang="es-ES_tradnl" sz="1137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0B32C52-56AC-B222-C226-4DEA514D3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267494"/>
            <a:ext cx="7779841" cy="7200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702" tIns="36351" rIns="72702" bIns="3635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_tradnl" altLang="pt-BR" sz="2400" dirty="0">
                <a:latin typeface="Tahoma" panose="020B0604030504040204" pitchFamily="34" charset="0"/>
                <a:cs typeface="Tahoma" panose="020B0604030504040204" pitchFamily="34" charset="0"/>
              </a:rPr>
              <a:t>Habilidad Específica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33C649E-AF1E-9391-14CE-77C00573A5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90826"/>
              </p:ext>
            </p:extLst>
          </p:nvPr>
        </p:nvGraphicFramePr>
        <p:xfrm>
          <a:off x="264868" y="1164278"/>
          <a:ext cx="5544616" cy="3531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713117339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184643354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9082822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Retención</a:t>
                      </a:r>
                      <a:endParaRPr lang="en-US" sz="1200" b="1" noProof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US" sz="14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  <a:p>
                      <a:pPr algn="ctr"/>
                      <a:endParaRPr lang="en-US" sz="1200" b="1" noProof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Actividad</a:t>
                      </a:r>
                      <a:r>
                        <a:rPr lang="en-US" sz="1400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 </a:t>
                      </a:r>
                      <a:r>
                        <a:rPr lang="en-US" sz="1400" noProof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aprendizaje</a:t>
                      </a:r>
                      <a:endParaRPr lang="en-US" sz="1400" noProof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3203896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600" b="0" noProof="0" dirty="0" err="1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Escuchar</a:t>
                      </a:r>
                      <a:r>
                        <a:rPr lang="en-US" sz="1600" b="0" noProof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Leer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noProof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8483439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da-DK" sz="14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600" b="0" noProof="0" dirty="0" err="1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Audiovisuales</a:t>
                      </a:r>
                      <a:endParaRPr lang="en-US" sz="1600" b="0" noProof="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85647706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noProof="0" dirty="0" err="1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Demostración</a:t>
                      </a:r>
                      <a:endParaRPr lang="en-US" sz="1600" noProof="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003489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rgbClr val="474B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err="1">
                          <a:solidFill>
                            <a:srgbClr val="474B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Participación</a:t>
                      </a:r>
                      <a:r>
                        <a:rPr lang="en-US" sz="1600" noProof="0" dirty="0">
                          <a:solidFill>
                            <a:srgbClr val="474B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600" noProof="0" dirty="0" err="1">
                          <a:solidFill>
                            <a:srgbClr val="474B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</a:t>
                      </a:r>
                      <a:r>
                        <a:rPr lang="en-US" sz="1600" noProof="0" dirty="0">
                          <a:solidFill>
                            <a:srgbClr val="474B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600" noProof="0" dirty="0" err="1">
                          <a:solidFill>
                            <a:srgbClr val="474B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discusiones</a:t>
                      </a:r>
                      <a:r>
                        <a:rPr lang="en-US" sz="1600" noProof="0" dirty="0">
                          <a:solidFill>
                            <a:srgbClr val="474B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600" noProof="0" dirty="0" err="1">
                          <a:solidFill>
                            <a:srgbClr val="474B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grupal</a:t>
                      </a:r>
                      <a:endParaRPr lang="en-US" sz="1600" noProof="0" dirty="0">
                        <a:solidFill>
                          <a:srgbClr val="474BF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823374482"/>
                  </a:ext>
                </a:extLst>
              </a:tr>
              <a:tr h="599340"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rgbClr val="474B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noProof="0" dirty="0" err="1">
                          <a:solidFill>
                            <a:srgbClr val="474B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Práctica</a:t>
                      </a:r>
                      <a:r>
                        <a:rPr lang="en-US" sz="1600" noProof="0" dirty="0">
                          <a:solidFill>
                            <a:srgbClr val="474B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 lo </a:t>
                      </a:r>
                      <a:r>
                        <a:rPr lang="en-US" sz="1600" noProof="0" dirty="0" err="1">
                          <a:solidFill>
                            <a:srgbClr val="474B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aprendido</a:t>
                      </a:r>
                      <a:endParaRPr lang="en-US" sz="1600" noProof="0" dirty="0">
                        <a:solidFill>
                          <a:srgbClr val="474BF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31775470"/>
                  </a:ext>
                </a:extLst>
              </a:tr>
              <a:tr h="546360"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rgbClr val="474B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err="1">
                          <a:solidFill>
                            <a:srgbClr val="474B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Uso</a:t>
                      </a:r>
                      <a:r>
                        <a:rPr lang="en-US" sz="1600" b="1" noProof="0" dirty="0">
                          <a:solidFill>
                            <a:srgbClr val="474B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600" b="1" noProof="0" dirty="0" err="1">
                          <a:solidFill>
                            <a:srgbClr val="474B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inmediato</a:t>
                      </a:r>
                      <a:r>
                        <a:rPr lang="en-US" sz="1600" b="1" noProof="0" dirty="0">
                          <a:solidFill>
                            <a:srgbClr val="474B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– </a:t>
                      </a:r>
                      <a:r>
                        <a:rPr lang="en-US" sz="1600" b="1" noProof="0" dirty="0" err="1">
                          <a:solidFill>
                            <a:srgbClr val="474B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repetitivo</a:t>
                      </a:r>
                      <a:r>
                        <a:rPr lang="en-US" sz="1600" b="1" noProof="0" dirty="0">
                          <a:solidFill>
                            <a:srgbClr val="474B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n-US" sz="1600" b="1" noProof="0" dirty="0" err="1">
                          <a:solidFill>
                            <a:srgbClr val="474B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automatización</a:t>
                      </a:r>
                      <a:endParaRPr lang="en-US" sz="1600" b="1" noProof="0" dirty="0">
                        <a:solidFill>
                          <a:srgbClr val="474BF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 err="1">
                          <a:solidFill>
                            <a:srgbClr val="474B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Habilidad</a:t>
                      </a:r>
                      <a:r>
                        <a:rPr lang="en-US" sz="1400" b="1" noProof="0" dirty="0">
                          <a:solidFill>
                            <a:srgbClr val="474B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b="1" noProof="0" dirty="0" err="1">
                          <a:solidFill>
                            <a:srgbClr val="474B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desarrollada</a:t>
                      </a:r>
                      <a:endParaRPr lang="en-US" sz="1400" b="1" noProof="0" dirty="0">
                        <a:solidFill>
                          <a:srgbClr val="474BF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0230802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20EE534-F25C-792B-216E-6DA6E25E0EF6}"/>
              </a:ext>
            </a:extLst>
          </p:cNvPr>
          <p:cNvSpPr/>
          <p:nvPr/>
        </p:nvSpPr>
        <p:spPr>
          <a:xfrm>
            <a:off x="224825" y="4129770"/>
            <a:ext cx="5544616" cy="57606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2FAD434E-3985-41C1-2B44-5501CA5E6BD4}"/>
              </a:ext>
            </a:extLst>
          </p:cNvPr>
          <p:cNvSpPr/>
          <p:nvPr/>
        </p:nvSpPr>
        <p:spPr>
          <a:xfrm>
            <a:off x="5822831" y="1468137"/>
            <a:ext cx="3213665" cy="3227633"/>
          </a:xfrm>
          <a:prstGeom prst="triangle">
            <a:avLst>
              <a:gd name="adj" fmla="val 48622"/>
            </a:avLst>
          </a:prstGeom>
          <a:solidFill>
            <a:srgbClr val="474BF3"/>
          </a:solidFill>
          <a:ln>
            <a:solidFill>
              <a:srgbClr val="474B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8FD46C1A-5274-CC69-3626-B0D70DAAC06B}"/>
              </a:ext>
            </a:extLst>
          </p:cNvPr>
          <p:cNvSpPr/>
          <p:nvPr/>
        </p:nvSpPr>
        <p:spPr>
          <a:xfrm>
            <a:off x="6627445" y="1250489"/>
            <a:ext cx="1577742" cy="1800200"/>
          </a:xfrm>
          <a:prstGeom prst="triangle">
            <a:avLst>
              <a:gd name="adj" fmla="val 48622"/>
            </a:avLst>
          </a:prstGeom>
          <a:solidFill>
            <a:srgbClr val="F2A4E1"/>
          </a:solidFill>
          <a:ln>
            <a:solidFill>
              <a:srgbClr val="F2A4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9B0BA9-3024-4EF8-6689-75F8E2AC9011}"/>
              </a:ext>
            </a:extLst>
          </p:cNvPr>
          <p:cNvCxnSpPr/>
          <p:nvPr/>
        </p:nvCxnSpPr>
        <p:spPr>
          <a:xfrm>
            <a:off x="5796136" y="3101283"/>
            <a:ext cx="23698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80C6BDF-28F0-F799-A5D6-2525000A3B99}"/>
              </a:ext>
            </a:extLst>
          </p:cNvPr>
          <p:cNvSpPr txBox="1"/>
          <p:nvPr/>
        </p:nvSpPr>
        <p:spPr>
          <a:xfrm>
            <a:off x="6693019" y="355136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 T I V O</a:t>
            </a:r>
            <a:endParaRPr lang="da-DK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9E0AE8-3D0C-5A40-E055-AD7F3B955D1D}"/>
              </a:ext>
            </a:extLst>
          </p:cNvPr>
          <p:cNvSpPr txBox="1"/>
          <p:nvPr/>
        </p:nvSpPr>
        <p:spPr>
          <a:xfrm>
            <a:off x="6811972" y="2503005"/>
            <a:ext cx="1393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A S I V O</a:t>
            </a:r>
            <a:endParaRPr lang="da-DK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267E68F-47C9-FCE7-2187-6D5424CFCB3E}"/>
              </a:ext>
            </a:extLst>
          </p:cNvPr>
          <p:cNvCxnSpPr>
            <a:cxnSpLocks/>
            <a:endCxn id="5" idx="0"/>
          </p:cNvCxnSpPr>
          <p:nvPr/>
        </p:nvCxnSpPr>
        <p:spPr>
          <a:xfrm flipV="1">
            <a:off x="5835357" y="1250489"/>
            <a:ext cx="1559218" cy="50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BA349EA-2290-9991-F8DF-0A106DF79BB2}"/>
              </a:ext>
            </a:extLst>
          </p:cNvPr>
          <p:cNvSpPr txBox="1"/>
          <p:nvPr/>
        </p:nvSpPr>
        <p:spPr>
          <a:xfrm>
            <a:off x="6461993" y="4764561"/>
            <a:ext cx="2093172" cy="276999"/>
          </a:xfrm>
          <a:prstGeom prst="rect">
            <a:avLst/>
          </a:prstGeom>
          <a:noFill/>
          <a:ln>
            <a:solidFill>
              <a:srgbClr val="FDFDFD"/>
            </a:solidFill>
          </a:ln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Ref.: </a:t>
            </a:r>
            <a:r>
              <a:rPr lang="en-US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Edgard Dale - 1940</a:t>
            </a:r>
            <a:endParaRPr lang="da-DK" sz="1200" i="1" dirty="0"/>
          </a:p>
        </p:txBody>
      </p:sp>
    </p:spTree>
    <p:extLst>
      <p:ext uri="{BB962C8B-B14F-4D97-AF65-F5344CB8AC3E}">
        <p14:creationId xmlns:p14="http://schemas.microsoft.com/office/powerpoint/2010/main" val="2108866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7CBB9-3FC6-EFF7-B99C-699388387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297BC58-4C5F-3B27-1B72-FCF84C362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2" y="141685"/>
            <a:ext cx="5253038" cy="5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702" tIns="36351" rIns="72702" bIns="36351" anchor="ctr"/>
          <a:lstStyle/>
          <a:p>
            <a:pPr>
              <a:defRPr/>
            </a:pPr>
            <a:endParaRPr lang="es-ES_tradnl" sz="1137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E6FB0CF-D8E3-820A-BF10-7A7370E56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267494"/>
            <a:ext cx="7779841" cy="7200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702" tIns="36351" rIns="72702" bIns="3635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_tradnl" altLang="pt-BR" sz="2400" dirty="0">
                <a:latin typeface="Tahoma" panose="020B0604030504040204" pitchFamily="34" charset="0"/>
                <a:cs typeface="Tahoma" panose="020B0604030504040204" pitchFamily="34" charset="0"/>
              </a:rPr>
              <a:t>Resumen causas de Incidentes con Prácticos </a:t>
            </a:r>
          </a:p>
          <a:p>
            <a:pPr algn="ctr"/>
            <a:r>
              <a:rPr lang="es-ES_tradnl" altLang="pt-BR" sz="24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Informe de “I&amp;P </a:t>
            </a:r>
            <a:r>
              <a:rPr lang="es-ES_tradnl" altLang="pt-BR" sz="240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Group</a:t>
            </a:r>
            <a:r>
              <a:rPr lang="es-ES_tradnl" altLang="pt-BR" sz="24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2020 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6B92061-ACD7-5C16-4A74-26E3F955D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764" y="1923678"/>
            <a:ext cx="7779841" cy="23762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702" tIns="36351" rIns="72702" bIns="3635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altLang="pt-BR" sz="2400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Comunicación ineficiente entre el Práctico y el E. de 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_tradnl" altLang="pt-BR" sz="1100" dirty="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altLang="pt-BR" sz="2400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Uso de idioma local en lugar de inglés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_tradnl" altLang="pt-BR" sz="1400" dirty="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altLang="pt-BR" sz="2400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Ineficiente o inexistente MPX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altLang="pt-BR" sz="2400" dirty="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altLang="pt-BR" sz="2400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Pobre “asertividad” por parte del Práctico y el E. de 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altLang="pt-BR" sz="2400" dirty="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altLang="pt-BR" sz="2400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Adiestramiento en BRM inexistente / deficiente</a:t>
            </a:r>
          </a:p>
          <a:p>
            <a:endParaRPr lang="es-ES_tradnl" altLang="pt-BR" sz="2000" dirty="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47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4"/>
          <p:cNvSpPr txBox="1">
            <a:spLocks noChangeArrowheads="1"/>
          </p:cNvSpPr>
          <p:nvPr/>
        </p:nvSpPr>
        <p:spPr bwMode="auto">
          <a:xfrm>
            <a:off x="2013822" y="3492696"/>
            <a:ext cx="7579895" cy="66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702" tIns="36351" rIns="72702" bIns="36351">
            <a:spAutoFit/>
          </a:bodyPr>
          <a:lstStyle/>
          <a:p>
            <a:endParaRPr lang="es-ES_tradnl" sz="1279" dirty="0">
              <a:solidFill>
                <a:srgbClr val="990033"/>
              </a:solidFill>
              <a:latin typeface="Tahoma" panose="020B0604030504040204" pitchFamily="34" charset="0"/>
            </a:endParaRPr>
          </a:p>
          <a:p>
            <a:endParaRPr lang="es-ES_tradnl" sz="1279" dirty="0">
              <a:solidFill>
                <a:srgbClr val="990033"/>
              </a:solidFill>
              <a:latin typeface="Tahoma" panose="020B0604030504040204" pitchFamily="34" charset="0"/>
            </a:endParaRPr>
          </a:p>
          <a:p>
            <a:endParaRPr lang="es-ES_tradnl" sz="1279" dirty="0">
              <a:solidFill>
                <a:srgbClr val="990033"/>
              </a:solidFill>
              <a:latin typeface="Tahoma" panose="020B0604030504040204" pitchFamily="34" charset="0"/>
            </a:endParaRPr>
          </a:p>
        </p:txBody>
      </p:sp>
      <p:grpSp>
        <p:nvGrpSpPr>
          <p:cNvPr id="4" name="Gruppe 3"/>
          <p:cNvGrpSpPr/>
          <p:nvPr/>
        </p:nvGrpSpPr>
        <p:grpSpPr>
          <a:xfrm>
            <a:off x="1691680" y="1"/>
            <a:ext cx="6408712" cy="6085412"/>
            <a:chOff x="1229544" y="1171228"/>
            <a:chExt cx="8196666" cy="5984140"/>
          </a:xfrm>
        </p:grpSpPr>
        <p:pic>
          <p:nvPicPr>
            <p:cNvPr id="2" name="Billede 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9544" y="1171228"/>
              <a:ext cx="8196666" cy="5984140"/>
            </a:xfrm>
            <a:prstGeom prst="rect">
              <a:avLst/>
            </a:prstGeom>
          </p:spPr>
        </p:pic>
        <p:sp>
          <p:nvSpPr>
            <p:cNvPr id="3" name="Rektangel 2"/>
            <p:cNvSpPr/>
            <p:nvPr/>
          </p:nvSpPr>
          <p:spPr bwMode="auto">
            <a:xfrm>
              <a:off x="2597696" y="3403476"/>
              <a:ext cx="4608512" cy="1512168"/>
            </a:xfrm>
            <a:prstGeom prst="rect">
              <a:avLst/>
            </a:prstGeom>
            <a:solidFill>
              <a:srgbClr val="F5F5F5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4971" tIns="32485" rIns="64971" bIns="32485" numCol="1" rtlCol="0" anchor="t" anchorCtr="0" compatLnSpc="1">
              <a:prstTxWarp prst="textNoShape">
                <a:avLst/>
              </a:prstTxWarp>
            </a:bodyPr>
            <a:lstStyle/>
            <a:p>
              <a:pPr defTabSz="649665"/>
              <a:endParaRPr lang="es-ES_tradnl" sz="1705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68221" y="1419622"/>
            <a:ext cx="4361750" cy="3953472"/>
            <a:chOff x="1217551" y="4931749"/>
            <a:chExt cx="6010902" cy="5700854"/>
          </a:xfrm>
        </p:grpSpPr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>
              <a:off x="2038589" y="4931749"/>
              <a:ext cx="5189864" cy="4198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72702" tIns="36351" rIns="72702" bIns="36351">
              <a:spAutoFit/>
            </a:bodyPr>
            <a:lstStyle/>
            <a:p>
              <a:pPr marL="203020" indent="-203020">
                <a:buFont typeface="Arial" panose="020B0604020202020204" pitchFamily="34" charset="0"/>
                <a:buChar char="•"/>
              </a:pPr>
              <a:endParaRPr lang="es-ES_tradnl" sz="1421" b="1" dirty="0">
                <a:latin typeface="Tahoma" panose="020B0604030504040204" pitchFamily="34" charset="0"/>
                <a:cs typeface="Tahoma" pitchFamily="34" charset="0"/>
              </a:endParaRPr>
            </a:p>
            <a:p>
              <a:pPr algn="ctr"/>
              <a:r>
                <a:rPr lang="da-DK" sz="2800" b="1" dirty="0" err="1">
                  <a:latin typeface="Tahoma" panose="020B0604030504040204" pitchFamily="34" charset="0"/>
                  <a:cs typeface="Tahoma" pitchFamily="34" charset="0"/>
                </a:rPr>
                <a:t>Intentar</a:t>
              </a:r>
              <a:r>
                <a:rPr lang="da-DK" sz="2800" b="1" dirty="0">
                  <a:latin typeface="Tahoma" panose="020B0604030504040204" pitchFamily="34" charset="0"/>
                  <a:cs typeface="Tahoma" pitchFamily="34" charset="0"/>
                </a:rPr>
                <a:t> </a:t>
              </a:r>
              <a:r>
                <a:rPr lang="da-DK" sz="2800" b="1" dirty="0" err="1">
                  <a:latin typeface="Tahoma" panose="020B0604030504040204" pitchFamily="34" charset="0"/>
                  <a:cs typeface="Tahoma" pitchFamily="34" charset="0"/>
                </a:rPr>
                <a:t>identificar</a:t>
              </a:r>
              <a:endParaRPr lang="da-DK" sz="2800" b="1" dirty="0">
                <a:latin typeface="Tahoma" panose="020B0604030504040204" pitchFamily="34" charset="0"/>
                <a:cs typeface="Tahoma" pitchFamily="34" charset="0"/>
              </a:endParaRPr>
            </a:p>
            <a:p>
              <a:pPr algn="ctr"/>
              <a:endParaRPr lang="da-DK" sz="3200" b="1" dirty="0">
                <a:latin typeface="Tahoma" panose="020B0604030504040204" pitchFamily="34" charset="0"/>
                <a:cs typeface="Tahoma" pitchFamily="34" charset="0"/>
              </a:endParaRPr>
            </a:p>
            <a:p>
              <a:pPr algn="ctr"/>
              <a:r>
                <a:rPr lang="da-DK" sz="3200" b="1" dirty="0">
                  <a:latin typeface="Tahoma" panose="020B0604030504040204" pitchFamily="34" charset="0"/>
                  <a:cs typeface="Tahoma" pitchFamily="34" charset="0"/>
                </a:rPr>
                <a:t>¿</a:t>
              </a:r>
              <a:r>
                <a:rPr lang="da-DK" sz="3200" b="1" dirty="0" err="1">
                  <a:latin typeface="Tahoma" panose="020B0604030504040204" pitchFamily="34" charset="0"/>
                  <a:cs typeface="Tahoma" pitchFamily="34" charset="0"/>
                </a:rPr>
                <a:t>Qué</a:t>
              </a:r>
              <a:r>
                <a:rPr lang="da-DK" sz="3200" b="1" dirty="0">
                  <a:latin typeface="Tahoma" panose="020B0604030504040204" pitchFamily="34" charset="0"/>
                  <a:cs typeface="Tahoma" pitchFamily="34" charset="0"/>
                </a:rPr>
                <a:t> es lo </a:t>
              </a:r>
              <a:r>
                <a:rPr lang="da-DK" sz="3200" b="1" dirty="0" err="1">
                  <a:latin typeface="Tahoma" panose="020B0604030504040204" pitchFamily="34" charset="0"/>
                  <a:cs typeface="Tahoma" pitchFamily="34" charset="0"/>
                </a:rPr>
                <a:t>que</a:t>
              </a:r>
              <a:r>
                <a:rPr lang="da-DK" sz="3200" b="1" dirty="0">
                  <a:latin typeface="Tahoma" panose="020B0604030504040204" pitchFamily="34" charset="0"/>
                  <a:cs typeface="Tahoma" pitchFamily="34" charset="0"/>
                </a:rPr>
                <a:t> no </a:t>
              </a:r>
              <a:r>
                <a:rPr lang="da-DK" sz="3200" b="1" dirty="0" err="1">
                  <a:latin typeface="Tahoma" panose="020B0604030504040204" pitchFamily="34" charset="0"/>
                  <a:cs typeface="Tahoma" pitchFamily="34" charset="0"/>
                </a:rPr>
                <a:t>funciona</a:t>
              </a:r>
              <a:r>
                <a:rPr lang="da-DK" sz="3200" b="1" dirty="0">
                  <a:latin typeface="Tahoma" panose="020B0604030504040204" pitchFamily="34" charset="0"/>
                  <a:cs typeface="Tahoma" pitchFamily="34" charset="0"/>
                </a:rPr>
                <a:t>? </a:t>
              </a:r>
              <a:endParaRPr lang="es-ES_tradnl" sz="3200" b="1" dirty="0">
                <a:latin typeface="Tahoma" panose="020B0604030504040204" pitchFamily="34" charset="0"/>
                <a:cs typeface="Tahoma" pitchFamily="34" charset="0"/>
              </a:endParaRPr>
            </a:p>
            <a:p>
              <a:r>
                <a:rPr lang="es-ES_tradnl" sz="3200" b="1" dirty="0">
                  <a:latin typeface="Tahoma" panose="020B0604030504040204" pitchFamily="34" charset="0"/>
                  <a:cs typeface="Tahoma" pitchFamily="34" charset="0"/>
                </a:rPr>
                <a:t>            </a:t>
              </a:r>
            </a:p>
            <a:p>
              <a:pPr marL="203020" indent="-203020">
                <a:buFont typeface="Arial" panose="020B0604020202020204" pitchFamily="34" charset="0"/>
                <a:buChar char="•"/>
              </a:pPr>
              <a:endParaRPr lang="es-ES_tradnl" sz="1421" b="1" dirty="0">
                <a:latin typeface="Tahoma" panose="020B0604030504040204" pitchFamily="34" charset="0"/>
                <a:cs typeface="Tahoma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217551" y="9965431"/>
              <a:ext cx="864095" cy="6671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4971" tIns="32485" rIns="64971" bIns="32485" numCol="1" rtlCol="0" anchor="t" anchorCtr="0" compatLnSpc="1">
              <a:prstTxWarp prst="textNoShape">
                <a:avLst/>
              </a:prstTxWarp>
            </a:bodyPr>
            <a:lstStyle/>
            <a:p>
              <a:pPr defTabSz="649665"/>
              <a:endParaRPr lang="es-ES_tradnl" sz="1705" dirty="0">
                <a:latin typeface="Tahoma" panose="020B0604030504040204" pitchFamily="34" charset="0"/>
              </a:endParaRPr>
            </a:p>
          </p:txBody>
        </p:sp>
      </p:grpSp>
      <p:sp>
        <p:nvSpPr>
          <p:cNvPr id="5" name="Rektangel 4" hidden="1">
            <a:extLst>
              <a:ext uri="{FF2B5EF4-FFF2-40B4-BE49-F238E27FC236}">
                <a16:creationId xmlns:a16="http://schemas.microsoft.com/office/drawing/2014/main" id="{A4F724C3-E844-4E6C-B435-F397D6ED1A50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 dirty="0"/>
          </a:p>
        </p:txBody>
      </p:sp>
      <p:sp>
        <p:nvSpPr>
          <p:cNvPr id="6" name="Rektangel 5" hidden="1">
            <a:extLst>
              <a:ext uri="{FF2B5EF4-FFF2-40B4-BE49-F238E27FC236}">
                <a16:creationId xmlns:a16="http://schemas.microsoft.com/office/drawing/2014/main" id="{4A0CF24F-6706-4A6C-BA26-A8BA32A64387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 dirty="0"/>
          </a:p>
        </p:txBody>
      </p:sp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735BDC38-A3E3-46DE-9696-5B73A5063581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674C80-C4E9-44D4-8B29-99B9E11FBCD8}"/>
              </a:ext>
            </a:extLst>
          </p:cNvPr>
          <p:cNvSpPr txBox="1"/>
          <p:nvPr/>
        </p:nvSpPr>
        <p:spPr>
          <a:xfrm>
            <a:off x="3017795" y="129092"/>
            <a:ext cx="1234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Agenda</a:t>
            </a:r>
            <a:endParaRPr lang="da-DK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4F55EB1-0D6D-13D5-F753-B5E634BC9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5929-521F-4667-9228-D802DFD8770C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2800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66149-F341-5A2E-8D2A-732995C10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E49DD41-BD00-5D5E-55C4-04FA24979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2" y="141685"/>
            <a:ext cx="5253038" cy="5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702" tIns="36351" rIns="72702" bIns="36351" anchor="ctr"/>
          <a:lstStyle/>
          <a:p>
            <a:pPr>
              <a:defRPr/>
            </a:pPr>
            <a:endParaRPr lang="es-ES_tradnl" sz="1137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75686B2-7993-6C51-8DC5-95547044C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079" y="148984"/>
            <a:ext cx="7779841" cy="7200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702" tIns="36351" rIns="72702" bIns="3635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_tradnl" altLang="pt-BR" sz="2400" dirty="0">
                <a:latin typeface="Tahoma" panose="020B0604030504040204" pitchFamily="34" charset="0"/>
                <a:cs typeface="Tahoma" panose="020B0604030504040204" pitchFamily="34" charset="0"/>
              </a:rPr>
              <a:t>Resumen causas de Incidentes con Prácticos </a:t>
            </a:r>
          </a:p>
          <a:p>
            <a:pPr algn="ctr"/>
            <a:r>
              <a:rPr lang="es-ES_tradnl" altLang="pt-BR" sz="24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Junta de Investigaciones diferentes países</a:t>
            </a:r>
          </a:p>
          <a:p>
            <a:pPr>
              <a:lnSpc>
                <a:spcPts val="700"/>
              </a:lnSpc>
            </a:pPr>
            <a:r>
              <a:rPr lang="es-ES_tradnl" altLang="pt-BR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4767689-26B7-AD42-01A4-5C125A644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967036"/>
            <a:ext cx="8352928" cy="41764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702" tIns="36351" rIns="72702" bIns="3635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3" indent="0">
              <a:lnSpc>
                <a:spcPts val="1400"/>
              </a:lnSpc>
            </a:pPr>
            <a:r>
              <a:rPr lang="es-ES_tradnl" altLang="pt-BR" sz="1400" b="1" dirty="0">
                <a:latin typeface="Tahoma" panose="020B0604030504040204" pitchFamily="34" charset="0"/>
                <a:cs typeface="Tahoma" panose="020B0604030504040204" pitchFamily="34" charset="0"/>
              </a:rPr>
              <a:t>MAIB UK</a:t>
            </a:r>
          </a:p>
          <a:p>
            <a:pPr lvl="4" indent="0">
              <a:lnSpc>
                <a:spcPts val="1400"/>
              </a:lnSpc>
            </a:pPr>
            <a:r>
              <a:rPr lang="es-ES_tradnl" altLang="pt-BR" sz="1400" b="1" dirty="0">
                <a:latin typeface="Tahoma" panose="020B0604030504040204" pitchFamily="34" charset="0"/>
                <a:cs typeface="Tahoma" panose="020B0604030504040204" pitchFamily="34" charset="0"/>
              </a:rPr>
              <a:t>      NTSB USA</a:t>
            </a:r>
          </a:p>
          <a:p>
            <a:pPr lvl="5" indent="0">
              <a:lnSpc>
                <a:spcPts val="1400"/>
              </a:lnSpc>
            </a:pPr>
            <a:r>
              <a:rPr lang="es-ES_tradnl" altLang="pt-BR" sz="1400" b="1" dirty="0">
                <a:latin typeface="Tahoma" panose="020B0604030504040204" pitchFamily="34" charset="0"/>
                <a:cs typeface="Tahoma" panose="020B0604030504040204" pitchFamily="34" charset="0"/>
              </a:rPr>
              <a:t>              SHK Suecia</a:t>
            </a:r>
          </a:p>
          <a:p>
            <a:pPr lvl="6" indent="0">
              <a:lnSpc>
                <a:spcPts val="1400"/>
              </a:lnSpc>
            </a:pPr>
            <a:r>
              <a:rPr lang="es-ES_tradnl" altLang="pt-BR" sz="1400" b="1" dirty="0">
                <a:latin typeface="Tahoma" panose="020B0604030504040204" pitchFamily="34" charset="0"/>
                <a:cs typeface="Tahoma" panose="020B0604030504040204" pitchFamily="34" charset="0"/>
              </a:rPr>
              <a:t>                       TSB </a:t>
            </a:r>
            <a:r>
              <a:rPr lang="es-ES_tradnl" altLang="pt-BR" sz="1400" b="1" dirty="0" err="1">
                <a:latin typeface="Tahoma" panose="020B0604030504040204" pitchFamily="34" charset="0"/>
                <a:cs typeface="Tahoma" panose="020B0604030504040204" pitchFamily="34" charset="0"/>
              </a:rPr>
              <a:t>Canada</a:t>
            </a:r>
            <a:endParaRPr lang="es-ES_tradnl" altLang="pt-BR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6" indent="0">
              <a:lnSpc>
                <a:spcPts val="1400"/>
              </a:lnSpc>
            </a:pPr>
            <a:r>
              <a:rPr lang="es-ES_tradnl" altLang="pt-BR" sz="1400" b="1" dirty="0">
                <a:latin typeface="Tahoma" panose="020B0604030504040204" pitchFamily="34" charset="0"/>
                <a:cs typeface="Tahoma" panose="020B0604030504040204" pitchFamily="34" charset="0"/>
              </a:rPr>
              <a:t>                                            ATSB Australia</a:t>
            </a:r>
          </a:p>
          <a:p>
            <a:pPr lvl="6" indent="0">
              <a:lnSpc>
                <a:spcPts val="1400"/>
              </a:lnSpc>
            </a:pPr>
            <a:endParaRPr lang="es-ES_tradnl" altLang="pt-BR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6" indent="0">
              <a:lnSpc>
                <a:spcPts val="1400"/>
              </a:lnSpc>
            </a:pPr>
            <a:endParaRPr lang="es-ES_tradnl" altLang="pt-BR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6" indent="0">
              <a:lnSpc>
                <a:spcPts val="1400"/>
              </a:lnSpc>
            </a:pPr>
            <a:endParaRPr lang="es-ES_tradnl" altLang="pt-BR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_tradnl" altLang="pt-BR" sz="1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altLang="pt-BR" sz="2000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Problemas con el nivel de Fatiga de los Prácticos (</a:t>
            </a:r>
            <a:r>
              <a:rPr lang="es-ES_tradnl" altLang="pt-BR" sz="20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BRM</a:t>
            </a:r>
            <a:r>
              <a:rPr lang="es-ES_tradnl" altLang="pt-BR" sz="2000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altLang="pt-BR" sz="2000" dirty="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altLang="pt-BR" sz="2000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Órdenes no estandarizadas entre el Práctico a los remolcadores (</a:t>
            </a:r>
            <a:r>
              <a:rPr lang="es-ES_tradnl" altLang="pt-BR" sz="20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BRM</a:t>
            </a:r>
            <a:r>
              <a:rPr lang="es-ES_tradnl" altLang="pt-BR" sz="2000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altLang="pt-BR" sz="2000" dirty="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altLang="pt-BR" sz="2000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Pobre Conciencia Situacional entre el Práctico y el EP (</a:t>
            </a:r>
            <a:r>
              <a:rPr lang="es-ES_tradnl" altLang="pt-BR" sz="20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BRM</a:t>
            </a:r>
            <a:r>
              <a:rPr lang="es-ES_tradnl" altLang="pt-BR" sz="2000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endParaRPr lang="es-ES_tradnl" altLang="pt-BR" sz="2000" dirty="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A49D11-D5AB-C6EF-7AC1-2F5A60E37734}"/>
              </a:ext>
            </a:extLst>
          </p:cNvPr>
          <p:cNvSpPr txBox="1"/>
          <p:nvPr/>
        </p:nvSpPr>
        <p:spPr>
          <a:xfrm>
            <a:off x="1112639" y="2434533"/>
            <a:ext cx="7206754" cy="274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s-ES_tradnl" altLang="pt-BR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Las ya mencionadas están presentes, y se agregan…</a:t>
            </a:r>
          </a:p>
        </p:txBody>
      </p:sp>
    </p:spTree>
    <p:extLst>
      <p:ext uri="{BB962C8B-B14F-4D97-AF65-F5344CB8AC3E}">
        <p14:creationId xmlns:p14="http://schemas.microsoft.com/office/powerpoint/2010/main" val="397817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10A3B-2BD3-6E7B-BB15-BFE18194D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628126C-BDDF-0D16-73A2-8D840F626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2" y="141685"/>
            <a:ext cx="5253038" cy="5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702" tIns="36351" rIns="72702" bIns="36351" anchor="ctr"/>
          <a:lstStyle/>
          <a:p>
            <a:pPr>
              <a:defRPr/>
            </a:pPr>
            <a:endParaRPr lang="es-ES_tradnl" sz="1137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227508F-BF19-70F7-558B-7303CA59A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784" y="555526"/>
            <a:ext cx="8748464" cy="7200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702" tIns="36351" rIns="72702" bIns="3635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_tradnl" altLang="pt-BR" sz="2200" dirty="0">
                <a:latin typeface="Tahoma" panose="020B0604030504040204" pitchFamily="34" charset="0"/>
                <a:cs typeface="Tahoma" panose="020B0604030504040204" pitchFamily="34" charset="0"/>
              </a:rPr>
              <a:t>Pero, ¿de qué estamos hablando? </a:t>
            </a:r>
          </a:p>
          <a:p>
            <a:endParaRPr lang="es-ES_tradnl" altLang="pt-BR" sz="22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_tradnl" altLang="pt-BR" sz="2200" b="1" dirty="0">
                <a:latin typeface="Tahoma" panose="020B0604030504040204" pitchFamily="34" charset="0"/>
                <a:cs typeface="Tahoma" panose="020B0604030504040204" pitchFamily="34" charset="0"/>
              </a:rPr>
              <a:t>Problemas en la relación entre Equipo de Puente - Práctico 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82FB8BEE-C617-ED75-2F92-860BD5779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13" y="1419622"/>
            <a:ext cx="8928992" cy="20162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702" tIns="36351" rIns="72702" bIns="3635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_tradnl" altLang="pt-BR" sz="2400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OCIMF – ICS – INTERTANKO  identificaron los problemas 1983:</a:t>
            </a:r>
          </a:p>
          <a:p>
            <a:endParaRPr lang="es-ES_tradnl" altLang="pt-BR" sz="2400" dirty="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_tradnl" altLang="pt-BR" sz="2400" b="1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“International </a:t>
            </a:r>
            <a:r>
              <a:rPr lang="es-ES_tradnl" altLang="pt-BR" sz="2400" b="1" dirty="0" err="1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Best</a:t>
            </a:r>
            <a:r>
              <a:rPr lang="es-ES_tradnl" altLang="pt-BR" sz="2400" b="1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pt-BR" sz="2400" b="1" dirty="0" err="1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Practices</a:t>
            </a:r>
            <a:r>
              <a:rPr lang="es-ES_tradnl" altLang="pt-BR" sz="2400" b="1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pt-BR" sz="2400" b="1" dirty="0" err="1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es-ES_tradnl" altLang="pt-BR" sz="2400" b="1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pt-BR" sz="2400" b="1" dirty="0" err="1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Maritime</a:t>
            </a:r>
            <a:r>
              <a:rPr lang="es-ES_tradnl" altLang="pt-BR" sz="2400" b="1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pt-BR" sz="2400" b="1" dirty="0" err="1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Pilotage</a:t>
            </a:r>
            <a:r>
              <a:rPr lang="es-ES_tradnl" altLang="pt-BR" sz="2400" b="1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7F55C2-E275-4A49-3E03-79F335E34D80}"/>
              </a:ext>
            </a:extLst>
          </p:cNvPr>
          <p:cNvSpPr txBox="1"/>
          <p:nvPr/>
        </p:nvSpPr>
        <p:spPr>
          <a:xfrm>
            <a:off x="179512" y="3651870"/>
            <a:ext cx="90730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altLang="pt-BR" sz="2400" dirty="0">
                <a:latin typeface="Tahoma" panose="020B0604030504040204" pitchFamily="34" charset="0"/>
                <a:cs typeface="Tahoma" panose="020B0604030504040204" pitchFamily="34" charset="0"/>
              </a:rPr>
              <a:t>Y, ¿qué son estas </a:t>
            </a:r>
            <a:r>
              <a:rPr lang="es-ES_tradnl" altLang="pt-BR" sz="2400" b="1" dirty="0" err="1">
                <a:latin typeface="Tahoma" panose="020B0604030504040204" pitchFamily="34" charset="0"/>
                <a:cs typeface="Tahoma" panose="020B0604030504040204" pitchFamily="34" charset="0"/>
              </a:rPr>
              <a:t>Best</a:t>
            </a:r>
            <a:r>
              <a:rPr lang="es-ES_tradnl" altLang="pt-BR" sz="24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pt-BR" sz="2400" b="1" dirty="0" err="1">
                <a:latin typeface="Tahoma" panose="020B0604030504040204" pitchFamily="34" charset="0"/>
                <a:cs typeface="Tahoma" panose="020B0604030504040204" pitchFamily="34" charset="0"/>
              </a:rPr>
              <a:t>Practices</a:t>
            </a:r>
            <a:r>
              <a:rPr lang="es-ES_tradnl" altLang="pt-BR" sz="24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pt-BR" sz="2400" b="1" dirty="0" err="1">
                <a:latin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es-ES_tradnl" altLang="pt-BR" sz="24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pt-BR" sz="2400" b="1" dirty="0" err="1">
                <a:latin typeface="Tahoma" panose="020B0604030504040204" pitchFamily="34" charset="0"/>
                <a:cs typeface="Tahoma" panose="020B0604030504040204" pitchFamily="34" charset="0"/>
              </a:rPr>
              <a:t>Maritime</a:t>
            </a:r>
            <a:r>
              <a:rPr lang="es-ES_tradnl" altLang="pt-BR" sz="24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pt-BR" sz="2400" b="1" dirty="0" err="1">
                <a:latin typeface="Tahoma" panose="020B0604030504040204" pitchFamily="34" charset="0"/>
                <a:cs typeface="Tahoma" panose="020B0604030504040204" pitchFamily="34" charset="0"/>
              </a:rPr>
              <a:t>Pilotage</a:t>
            </a:r>
            <a:r>
              <a:rPr lang="es-ES_tradnl" altLang="pt-BR" sz="2400" b="1" dirty="0">
                <a:latin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da-DK" sz="2400" b="1" dirty="0"/>
          </a:p>
        </p:txBody>
      </p:sp>
    </p:spTree>
    <p:extLst>
      <p:ext uri="{BB962C8B-B14F-4D97-AF65-F5344CB8AC3E}">
        <p14:creationId xmlns:p14="http://schemas.microsoft.com/office/powerpoint/2010/main" val="254002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026E2E-08B7-4CEA-EEF9-32D73343A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8E2B9E9-8B8C-B47B-2E2A-A1C6FA032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2" y="141685"/>
            <a:ext cx="5253038" cy="5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702" tIns="36351" rIns="72702" bIns="36351" anchor="ctr"/>
          <a:lstStyle/>
          <a:p>
            <a:pPr>
              <a:defRPr/>
            </a:pPr>
            <a:endParaRPr lang="es-ES_tradnl" sz="1137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C921F7A-C0AB-C202-2D53-63E09D190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2" y="987574"/>
            <a:ext cx="6084676" cy="277204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lIns="72702" tIns="36351" rIns="72702" bIns="3635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_tradnl" altLang="pt-BR" sz="199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BRM</a:t>
            </a:r>
          </a:p>
          <a:p>
            <a:endParaRPr lang="es-ES_tradnl" altLang="pt-BR" sz="2000" dirty="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s-ES_tradnl" altLang="pt-BR" sz="2000" dirty="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5D4F9A-AEEE-A7D6-F9D7-F8753C57EBAA}"/>
              </a:ext>
            </a:extLst>
          </p:cNvPr>
          <p:cNvSpPr txBox="1"/>
          <p:nvPr/>
        </p:nvSpPr>
        <p:spPr>
          <a:xfrm>
            <a:off x="791580" y="3759621"/>
            <a:ext cx="77408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altLang="pt-BR" sz="32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¡42 años tratando de abrir la puerta!</a:t>
            </a:r>
            <a:endParaRPr lang="es-ES_tradnl" altLang="pt-BR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32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4C44C-A14C-8991-5E38-5A8F8FB74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4AE229B-025E-61FD-9177-EE9C4D9C4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2" y="141685"/>
            <a:ext cx="5253038" cy="5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702" tIns="36351" rIns="72702" bIns="36351" anchor="ctr"/>
          <a:lstStyle/>
          <a:p>
            <a:pPr>
              <a:defRPr/>
            </a:pPr>
            <a:endParaRPr lang="es-ES_tradnl" sz="1137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8FA538-5A11-ECFE-061A-09C1C3177A4B}"/>
              </a:ext>
            </a:extLst>
          </p:cNvPr>
          <p:cNvSpPr txBox="1"/>
          <p:nvPr/>
        </p:nvSpPr>
        <p:spPr>
          <a:xfrm>
            <a:off x="-180528" y="934158"/>
            <a:ext cx="8784976" cy="973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altLang="pt-BR" sz="21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lnSpc>
                <a:spcPct val="150000"/>
              </a:lnSpc>
            </a:pPr>
            <a:r>
              <a:rPr lang="da-DK" altLang="pt-BR" sz="2400" dirty="0">
                <a:latin typeface="Tahoma" panose="020B0604030504040204" pitchFamily="34" charset="0"/>
                <a:cs typeface="Tahoma" panose="020B0604030504040204" pitchFamily="34" charset="0"/>
              </a:rPr>
              <a:t>es</a:t>
            </a:r>
            <a:r>
              <a:rPr lang="da-DK" altLang="pt-BR" sz="24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sz="280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Recomendable</a:t>
            </a:r>
            <a:r>
              <a:rPr lang="da-DK" altLang="pt-BR" sz="24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sz="2400" dirty="0">
                <a:latin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da-DK" altLang="pt-BR" sz="24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sz="2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¡No </a:t>
            </a:r>
            <a:r>
              <a:rPr lang="da-DK" altLang="pt-BR" sz="2800" b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Mandatorio</a:t>
            </a:r>
            <a:r>
              <a:rPr lang="da-DK" altLang="pt-BR" sz="2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!</a:t>
            </a:r>
            <a:r>
              <a:rPr lang="da-DK" altLang="pt-BR" sz="28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da-DK" altLang="pt-BR" sz="24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C1A343E-0028-5485-AFB3-BD251EE16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5" y="375767"/>
            <a:ext cx="7779841" cy="7200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702" tIns="36351" rIns="72702" bIns="3635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_tradnl" altLang="pt-BR" sz="2700" dirty="0">
                <a:latin typeface="Tahoma" panose="020B0604030504040204" pitchFamily="34" charset="0"/>
                <a:cs typeface="Tahoma" panose="020B0604030504040204" pitchFamily="34" charset="0"/>
              </a:rPr>
              <a:t>Sigue cerrada porque el curso de </a:t>
            </a:r>
            <a:r>
              <a:rPr lang="es-ES_tradnl" altLang="pt-BR" sz="2700" b="1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BRM</a:t>
            </a:r>
            <a:r>
              <a:rPr lang="es-ES_tradnl" altLang="pt-BR" sz="2700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pt-BR" sz="2700" dirty="0">
                <a:latin typeface="Tahoma" panose="020B0604030504040204" pitchFamily="34" charset="0"/>
                <a:cs typeface="Tahoma" panose="020B0604030504040204" pitchFamily="34" charset="0"/>
              </a:rPr>
              <a:t>para Prácticos…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57567AD-A9E9-C031-90E1-E48CA94DE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3075806"/>
            <a:ext cx="7779841" cy="8941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702" tIns="36351" rIns="72702" bIns="3635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_tradnl" altLang="pt-BR" sz="2400" dirty="0">
                <a:latin typeface="Tahoma" panose="020B0604030504040204" pitchFamily="34" charset="0"/>
                <a:cs typeface="Tahoma" panose="020B0604030504040204" pitchFamily="34" charset="0"/>
              </a:rPr>
              <a:t>La madre de todas las </a:t>
            </a:r>
            <a:r>
              <a:rPr lang="es-ES_tradnl" altLang="pt-BR" sz="24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INCONGRUENCIAS</a:t>
            </a:r>
            <a:endParaRPr lang="es-ES_tradnl" altLang="pt-BR" sz="2400" dirty="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s-ES_tradnl" altLang="pt-BR" sz="1100" dirty="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s-ES_tradnl" altLang="pt-BR" sz="1400" dirty="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_tradnl" altLang="pt-BR" sz="2000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 principal recomendación basada en los accidentes con Prácticos según el informe de “I&amp;P </a:t>
            </a:r>
            <a:r>
              <a:rPr lang="es-ES_tradnl" altLang="pt-BR" sz="2000" dirty="0" err="1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Group</a:t>
            </a:r>
            <a:r>
              <a:rPr lang="es-ES_tradnl" altLang="pt-BR" sz="2000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2020”, es la misma identificada el año 1983:</a:t>
            </a:r>
          </a:p>
          <a:p>
            <a:endParaRPr lang="es-ES_tradnl" altLang="pt-BR" sz="2000" dirty="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ES_tradnl" altLang="pt-BR" sz="2000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pt-BR" sz="32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“tener adiestramiento específico en BRM”</a:t>
            </a:r>
            <a:endParaRPr lang="es-ES_tradnl" altLang="pt-BR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98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6DA26-E47A-4B49-E965-0E022CC04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822255-0138-CB51-C5BF-AE394F2B6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1234068"/>
            <a:ext cx="7851648" cy="13716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pero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curso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BRM para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Prácticos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debe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ser un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curso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4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psicología</a:t>
            </a:r>
            <a:r>
              <a:rPr 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aplicada</a:t>
            </a:r>
            <a:endParaRPr lang="en-US" sz="4000" noProof="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D1361A-2014-C590-63AE-57FB08C4426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5143500"/>
            <a:ext cx="0" cy="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3E8B03-726C-B2F4-856B-312780015C0F}"/>
              </a:ext>
            </a:extLst>
          </p:cNvPr>
          <p:cNvSpPr txBox="1"/>
          <p:nvPr/>
        </p:nvSpPr>
        <p:spPr>
          <a:xfrm>
            <a:off x="452889" y="3346757"/>
            <a:ext cx="84969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Debe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basarse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principios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fundamentales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3932033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A7235-58DA-E5B3-D1D0-1EE5108E6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Safety-I and Safety-II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7AD524-1333-9301-F5F3-8157A713A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9AA8-B2BC-4A5E-B857-905791DA9018}" type="datetime3">
              <a:rPr lang="da-DK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14.04.2025</a:t>
            </a:fld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2D081D5-8149-5D26-F7E5-33FD1B4A4BBA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2813050" y="3826145"/>
            <a:ext cx="895748" cy="925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2ACCCEE7-9976-6F90-65AE-558484DCB6CA}"/>
              </a:ext>
            </a:extLst>
          </p:cNvPr>
          <p:cNvGrpSpPr/>
          <p:nvPr/>
        </p:nvGrpSpPr>
        <p:grpSpPr>
          <a:xfrm>
            <a:off x="3536950" y="1270000"/>
            <a:ext cx="4368800" cy="3016250"/>
            <a:chOff x="270934" y="1955801"/>
            <a:chExt cx="5825066" cy="4021666"/>
          </a:xfrm>
        </p:grpSpPr>
        <p:pic>
          <p:nvPicPr>
            <p:cNvPr id="6" name="Picture 2" descr="Chapter 7">
              <a:extLst>
                <a:ext uri="{FF2B5EF4-FFF2-40B4-BE49-F238E27FC236}">
                  <a16:creationId xmlns:a16="http://schemas.microsoft.com/office/drawing/2014/main" id="{AD5CB860-9C70-3CAC-0E8D-7EBB67D54B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00063" y="2009290"/>
              <a:ext cx="5464800" cy="3562496"/>
            </a:xfrm>
            <a:prstGeom prst="rect">
              <a:avLst/>
            </a:prstGeom>
            <a:solidFill>
              <a:srgbClr val="FFFFFF"/>
            </a:solidFill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06092B1-CDCA-9908-A68F-5B3ACC70B033}"/>
                </a:ext>
              </a:extLst>
            </p:cNvPr>
            <p:cNvSpPr/>
            <p:nvPr/>
          </p:nvSpPr>
          <p:spPr>
            <a:xfrm>
              <a:off x="270934" y="1955801"/>
              <a:ext cx="5825066" cy="4021666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8200" tIns="178200" rIns="178200" bIns="178200" rtlCol="0" anchor="ctr"/>
            <a:lstStyle/>
            <a:p>
              <a:pPr algn="ctr"/>
              <a:endParaRPr lang="da-DK" sz="150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A5FE3FF-9AC5-4848-F6C6-A1B783F19420}"/>
              </a:ext>
            </a:extLst>
          </p:cNvPr>
          <p:cNvSpPr/>
          <p:nvPr/>
        </p:nvSpPr>
        <p:spPr>
          <a:xfrm>
            <a:off x="3708798" y="3670300"/>
            <a:ext cx="310630" cy="3116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8200" tIns="178200" rIns="178200" bIns="178200" rtlCol="0" anchor="ctr"/>
          <a:lstStyle/>
          <a:p>
            <a:pPr algn="ctr"/>
            <a:endParaRPr lang="da-DK" sz="150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10B4EC-E022-1C30-873C-041C3C01AB86}"/>
              </a:ext>
            </a:extLst>
          </p:cNvPr>
          <p:cNvCxnSpPr>
            <a:cxnSpLocks/>
          </p:cNvCxnSpPr>
          <p:nvPr/>
        </p:nvCxnSpPr>
        <p:spPr>
          <a:xfrm flipH="1">
            <a:off x="2813050" y="2771776"/>
            <a:ext cx="723901" cy="635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72F6749-2F12-3842-DF9E-61C75A678851}"/>
              </a:ext>
            </a:extLst>
          </p:cNvPr>
          <p:cNvSpPr/>
          <p:nvPr/>
        </p:nvSpPr>
        <p:spPr>
          <a:xfrm>
            <a:off x="1035051" y="2335853"/>
            <a:ext cx="1761065" cy="88454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8200" tIns="178200" rIns="178200" bIns="178200" rtlCol="0" anchor="ctr"/>
          <a:lstStyle/>
          <a:p>
            <a:pPr algn="ctr"/>
            <a:endParaRPr lang="da-DK" sz="150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AC817A6-3B64-62C6-CF0E-158E9CA80FFB}"/>
              </a:ext>
            </a:extLst>
          </p:cNvPr>
          <p:cNvSpPr/>
          <p:nvPr/>
        </p:nvSpPr>
        <p:spPr>
          <a:xfrm>
            <a:off x="1035051" y="3488646"/>
            <a:ext cx="1761065" cy="67499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8200" tIns="178200" rIns="178200" bIns="178200" rtlCol="0" anchor="ctr"/>
          <a:lstStyle/>
          <a:p>
            <a:pPr algn="ctr"/>
            <a:endParaRPr lang="da-DK" sz="150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6655A8-7175-E75A-5E96-E543C81FD920}"/>
              </a:ext>
            </a:extLst>
          </p:cNvPr>
          <p:cNvSpPr txBox="1"/>
          <p:nvPr/>
        </p:nvSpPr>
        <p:spPr>
          <a:xfrm>
            <a:off x="1178802" y="2491462"/>
            <a:ext cx="15721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Focus de Safety-II:</a:t>
            </a:r>
          </a:p>
          <a:p>
            <a:pPr algn="l"/>
            <a:r>
              <a:rPr lang="en-US" sz="1200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Éxitos</a:t>
            </a:r>
            <a:r>
              <a:rPr lang="en-US" sz="12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</a:t>
            </a:r>
            <a:r>
              <a:rPr lang="en-US" sz="1200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fracasos</a:t>
            </a:r>
            <a:r>
              <a:rPr lang="en-US" sz="12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enseñan</a:t>
            </a:r>
            <a:r>
              <a:rPr lang="en-US" sz="12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</a:t>
            </a:r>
            <a:r>
              <a:rPr lang="en-US" sz="12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igual</a:t>
            </a:r>
            <a:endParaRPr lang="en-US" sz="12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70AB7D-D098-E86C-DBC9-3ED564A0884F}"/>
              </a:ext>
            </a:extLst>
          </p:cNvPr>
          <p:cNvSpPr txBox="1"/>
          <p:nvPr/>
        </p:nvSpPr>
        <p:spPr>
          <a:xfrm>
            <a:off x="1251252" y="3572229"/>
            <a:ext cx="157210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1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Focus Safety-I:</a:t>
            </a:r>
          </a:p>
          <a:p>
            <a:pPr algn="l"/>
            <a:r>
              <a:rPr lang="en-US" sz="11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Aprender</a:t>
            </a:r>
            <a:r>
              <a:rPr lang="en-US" sz="11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11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</a:t>
            </a:r>
            <a:r>
              <a:rPr lang="en-US" sz="11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accidentes</a:t>
            </a:r>
            <a:endParaRPr lang="en-US" sz="11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E338AFDF-B22F-512D-4813-45840172596F}"/>
              </a:ext>
            </a:extLst>
          </p:cNvPr>
          <p:cNvSpPr txBox="1">
            <a:spLocks/>
          </p:cNvSpPr>
          <p:nvPr/>
        </p:nvSpPr>
        <p:spPr>
          <a:xfrm>
            <a:off x="3034800" y="4768200"/>
            <a:ext cx="5029200" cy="2738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Fuente: Hollnagel, E. et al. (2015). From Safety-I to Safety-II: A White Paper.</a:t>
            </a:r>
          </a:p>
        </p:txBody>
      </p:sp>
    </p:spTree>
    <p:extLst>
      <p:ext uri="{BB962C8B-B14F-4D97-AF65-F5344CB8AC3E}">
        <p14:creationId xmlns:p14="http://schemas.microsoft.com/office/powerpoint/2010/main" val="1006242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1CCA833-B6A5-D6CA-0450-74D61C2B6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5392" y="433356"/>
            <a:ext cx="5574959" cy="442229"/>
          </a:xfrm>
        </p:spPr>
        <p:txBody>
          <a:bodyPr anchor="b">
            <a:normAutofit fontScale="90000"/>
          </a:bodyPr>
          <a:lstStyle/>
          <a:p>
            <a:r>
              <a:rPr lang="en-US" noProof="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Seguridad</a:t>
            </a:r>
            <a:r>
              <a:rPr lang="en-US" noProof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</a:t>
            </a:r>
            <a:r>
              <a:rPr lang="en-US" noProof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b="1" noProof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en-US" b="1" noProof="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Capacidad</a:t>
            </a:r>
            <a:r>
              <a:rPr lang="en-US" b="1" noProof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de….  </a:t>
            </a:r>
            <a:r>
              <a:rPr lang="en-US" b="1" noProof="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Reforzar</a:t>
            </a:r>
            <a:r>
              <a:rPr lang="en-US" b="1" noProof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no de 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US" b="1" noProof="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vitar</a:t>
            </a:r>
            <a:r>
              <a:rPr lang="en-US" noProof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en-US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8C800-47A7-4484-9F9D-02BEB638C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450"/>
              </a:spcAft>
            </a:pPr>
            <a:fld id="{197CADF0-C6C5-441D-AA25-2ACD96DB66FD}" type="datetime3">
              <a:rPr lang="da-DK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spcAft>
                  <a:spcPts val="450"/>
                </a:spcAft>
              </a:pPr>
              <a:t>14.04.2025</a:t>
            </a:fld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49BD73-3A36-7381-2CA7-8BCC467E52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1680" y="1131590"/>
            <a:ext cx="6092519" cy="3578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1208809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97CFE69-1D6F-ED32-FAAF-F42790F8B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73AC-0736-4993-B374-810FE6BDA048}" type="datetime3">
              <a:rPr lang="da-DK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14.04.2025</a:t>
            </a:fld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B242CBB-787A-ED8B-B7FE-4AF099B41D23}"/>
              </a:ext>
            </a:extLst>
          </p:cNvPr>
          <p:cNvSpPr txBox="1">
            <a:spLocks/>
          </p:cNvSpPr>
          <p:nvPr/>
        </p:nvSpPr>
        <p:spPr>
          <a:xfrm>
            <a:off x="2982634" y="296103"/>
            <a:ext cx="3466158" cy="6892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sz="3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0" i="0" dirty="0">
                <a:solidFill>
                  <a:srgbClr val="3C404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Safety </a:t>
            </a:r>
            <a:r>
              <a:rPr lang="es-ES" sz="2800" b="0" i="0" dirty="0" err="1">
                <a:solidFill>
                  <a:srgbClr val="3C404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Differently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E13C053-10EC-0C44-6DBD-0E3DC77D1BE6}"/>
              </a:ext>
            </a:extLst>
          </p:cNvPr>
          <p:cNvGrpSpPr/>
          <p:nvPr/>
        </p:nvGrpSpPr>
        <p:grpSpPr>
          <a:xfrm>
            <a:off x="755577" y="849869"/>
            <a:ext cx="6804757" cy="3965268"/>
            <a:chOff x="2349542" y="1561849"/>
            <a:chExt cx="4832687" cy="2495231"/>
          </a:xfrm>
        </p:grpSpPr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2ACB56A7-FD9B-867A-A61A-34CDB91BB5C3}"/>
                </a:ext>
              </a:extLst>
            </p:cNvPr>
            <p:cNvSpPr/>
            <p:nvPr/>
          </p:nvSpPr>
          <p:spPr>
            <a:xfrm rot="10800000">
              <a:off x="2349542" y="1932841"/>
              <a:ext cx="4832687" cy="2124239"/>
            </a:xfrm>
            <a:prstGeom prst="downArrow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a-DK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011128F-0BE4-E7C9-48FD-ECAE1AF77455}"/>
                </a:ext>
              </a:extLst>
            </p:cNvPr>
            <p:cNvSpPr txBox="1"/>
            <p:nvPr/>
          </p:nvSpPr>
          <p:spPr>
            <a:xfrm>
              <a:off x="3828617" y="1561849"/>
              <a:ext cx="2666767" cy="2479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</a:t>
              </a:r>
              <a:r>
                <a:rPr lang="en-US" sz="2000" b="1" dirty="0" err="1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Potenciar</a:t>
              </a:r>
              <a:endParaRPr lang="en-US" sz="13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en-US" sz="13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en-US" sz="13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en-US" sz="13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en-US" sz="13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en-US" sz="1400" dirty="0">
                  <a:solidFill>
                    <a:srgbClr val="3C4043"/>
                  </a:solidFill>
                  <a:latin typeface="Roboto" panose="02000000000000000000" pitchFamily="2" charset="0"/>
                </a:rPr>
                <a:t>    </a:t>
              </a:r>
              <a:r>
                <a:rPr lang="es-ES" sz="1600" b="1" i="0" dirty="0">
                  <a:solidFill>
                    <a:srgbClr val="3C4043"/>
                  </a:solidFill>
                  <a:effectLst/>
                  <a:latin typeface="Roboto" panose="02000000000000000000" pitchFamily="2" charset="0"/>
                </a:rPr>
                <a:t>Las personas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500" b="0" i="0" dirty="0">
                  <a:solidFill>
                    <a:srgbClr val="3C4043"/>
                  </a:solidFill>
                  <a:effectLst/>
                  <a:latin typeface="Roboto" panose="02000000000000000000" pitchFamily="2" charset="0"/>
                </a:rPr>
                <a:t>son </a:t>
              </a:r>
              <a:r>
                <a:rPr lang="es-ES" sz="1500" dirty="0">
                  <a:solidFill>
                    <a:srgbClr val="3C4043"/>
                  </a:solidFill>
                  <a:latin typeface="Roboto" panose="02000000000000000000" pitchFamily="2" charset="0"/>
                </a:rPr>
                <a:t>l</a:t>
              </a:r>
              <a:r>
                <a:rPr lang="es-ES" sz="1500" b="0" i="0" dirty="0">
                  <a:solidFill>
                    <a:srgbClr val="3C4043"/>
                  </a:solidFill>
                  <a:effectLst/>
                  <a:latin typeface="Roboto" panose="02000000000000000000" pitchFamily="2" charset="0"/>
                </a:rPr>
                <a:t>a capacidad sistema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s-ES" sz="1500" dirty="0">
                <a:solidFill>
                  <a:srgbClr val="3C4043"/>
                </a:solidFill>
                <a:latin typeface="Roboto" panose="02000000000000000000" pitchFamily="2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500" b="0" i="0" dirty="0">
                  <a:solidFill>
                    <a:srgbClr val="3C4043"/>
                  </a:solidFill>
                  <a:effectLst/>
                  <a:latin typeface="Roboto" panose="02000000000000000000" pitchFamily="2" charset="0"/>
                </a:rPr>
                <a:t>Adaptan las condiciones de trabajo</a:t>
              </a:r>
            </a:p>
            <a:p>
              <a:r>
                <a:rPr lang="es-ES" sz="1500" dirty="0">
                  <a:solidFill>
                    <a:srgbClr val="3C4043"/>
                  </a:solidFill>
                  <a:latin typeface="Roboto" panose="02000000000000000000" pitchFamily="2" charset="0"/>
                </a:rPr>
                <a:t> 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500" dirty="0">
                  <a:solidFill>
                    <a:srgbClr val="3C4043"/>
                  </a:solidFill>
                  <a:latin typeface="Roboto" panose="02000000000000000000" pitchFamily="2" charset="0"/>
                </a:rPr>
                <a:t>Saben lo que hay que reforzar  </a:t>
              </a:r>
              <a:endParaRPr lang="es-ES" sz="15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endParaRPr>
            </a:p>
            <a:p>
              <a:r>
                <a:rPr lang="es-ES" sz="1400" b="0" i="0" dirty="0">
                  <a:solidFill>
                    <a:srgbClr val="3C4043"/>
                  </a:solidFill>
                  <a:effectLst/>
                  <a:latin typeface="Roboto" panose="02000000000000000000" pitchFamily="2" charset="0"/>
                </a:rPr>
                <a:t> </a:t>
              </a:r>
            </a:p>
            <a:p>
              <a:r>
                <a:rPr lang="es-ES" sz="1400" b="0" i="0" dirty="0">
                  <a:solidFill>
                    <a:srgbClr val="3C4043"/>
                  </a:solidFill>
                  <a:effectLst/>
                  <a:latin typeface="Roboto" panose="02000000000000000000" pitchFamily="2" charset="0"/>
                </a:rPr>
                <a:t>En lugar de:</a:t>
              </a:r>
            </a:p>
            <a:p>
              <a:r>
                <a:rPr lang="es-ES" sz="1400" dirty="0">
                  <a:solidFill>
                    <a:srgbClr val="3C4043"/>
                  </a:solidFill>
                  <a:latin typeface="Roboto" panose="02000000000000000000" pitchFamily="2" charset="0"/>
                </a:rPr>
                <a:t>I</a:t>
              </a:r>
              <a:r>
                <a:rPr lang="es-ES" sz="1400" b="0" i="0" dirty="0">
                  <a:solidFill>
                    <a:srgbClr val="3C4043"/>
                  </a:solidFill>
                  <a:effectLst/>
                  <a:latin typeface="Roboto" panose="02000000000000000000" pitchFamily="2" charset="0"/>
                </a:rPr>
                <a:t>nundar con </a:t>
              </a:r>
              <a:r>
                <a:rPr lang="es-ES" sz="1400" b="0" i="0" dirty="0" err="1">
                  <a:solidFill>
                    <a:srgbClr val="3C4043"/>
                  </a:solidFill>
                  <a:effectLst/>
                  <a:latin typeface="Roboto" panose="02000000000000000000" pitchFamily="2" charset="0"/>
                </a:rPr>
                <a:t>SOPs</a:t>
              </a:r>
              <a:endParaRPr lang="es-ES" sz="14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endParaRPr>
            </a:p>
            <a:p>
              <a:r>
                <a:rPr lang="es-ES" sz="1400" dirty="0">
                  <a:solidFill>
                    <a:srgbClr val="3C4043"/>
                  </a:solidFill>
                  <a:latin typeface="Roboto" panose="02000000000000000000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Culpar </a:t>
              </a:r>
            </a:p>
            <a:p>
              <a:r>
                <a:rPr lang="es-ES" sz="1400" dirty="0">
                  <a:solidFill>
                    <a:srgbClr val="3C4043"/>
                  </a:solidFill>
                  <a:latin typeface="Roboto" panose="02000000000000000000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Buscar sus errores</a:t>
              </a:r>
            </a:p>
            <a:p>
              <a:r>
                <a:rPr lang="es-ES" sz="1400" dirty="0">
                  <a:solidFill>
                    <a:srgbClr val="3C4043"/>
                  </a:solidFill>
                  <a:latin typeface="Roboto" panose="02000000000000000000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Desafectarlas del sistema</a:t>
              </a:r>
              <a:endPara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05640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5EB39-4B19-B9AD-BFDE-F9999ED15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AEE2BF6-371E-092D-DBF9-D015D30AD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9596" y="348450"/>
            <a:ext cx="6000796" cy="442229"/>
          </a:xfrm>
        </p:spPr>
        <p:txBody>
          <a:bodyPr anchor="b">
            <a:normAutofit fontScale="90000"/>
          </a:bodyPr>
          <a:lstStyle/>
          <a:p>
            <a:r>
              <a:rPr lang="en-US" noProof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Sistemas “</a:t>
            </a:r>
            <a:r>
              <a:rPr lang="en-US" noProof="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Resilientes</a:t>
            </a:r>
            <a:r>
              <a:rPr lang="en-US" b="1" noProof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r>
              <a:rPr lang="en-US" b="1" noProof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Failing Safely</a:t>
            </a:r>
            <a:r>
              <a:rPr lang="en-US" noProof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ED1E3F-4774-D360-A8C0-6B2D4D343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450"/>
              </a:spcAft>
            </a:pPr>
            <a:fld id="{197CADF0-C6C5-441D-AA25-2ACD96DB66FD}" type="datetime3">
              <a:rPr lang="da-DK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spcAft>
                  <a:spcPts val="450"/>
                </a:spcAft>
              </a:pPr>
              <a:t>14.04.2025</a:t>
            </a:fld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781077-C160-1783-4941-934CD5F1BC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9712" y="1059582"/>
            <a:ext cx="5184576" cy="2867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6E2C893E-D8C9-810B-F891-B9FF72DA6659}"/>
              </a:ext>
            </a:extLst>
          </p:cNvPr>
          <p:cNvSpPr txBox="1">
            <a:spLocks/>
          </p:cNvSpPr>
          <p:nvPr/>
        </p:nvSpPr>
        <p:spPr>
          <a:xfrm>
            <a:off x="718171" y="3630364"/>
            <a:ext cx="8424936" cy="1164686"/>
          </a:xfrm>
        </p:spPr>
        <p:txBody>
          <a:bodyPr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7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algo </a:t>
            </a:r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falla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otra</a:t>
            </a:r>
            <a:r>
              <a:rPr lang="en-US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parte</a:t>
            </a:r>
            <a:r>
              <a:rPr lang="en-US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Sistema </a:t>
            </a:r>
            <a:r>
              <a:rPr lang="en-US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compensará</a:t>
            </a:r>
            <a:endParaRPr lang="en-US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7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3771252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69625">
              <a:srgbClr val="1C648D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D9740E-6172-2CE1-E7E5-D91998347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DDA7E33B-A531-3EE0-D807-2DCC24C1E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2004" y="1795557"/>
            <a:ext cx="6112120" cy="2339517"/>
          </a:xfrm>
          <a:prstGeom prst="rect">
            <a:avLst/>
          </a:prstGeom>
          <a:noFill/>
          <a:ln>
            <a:noFill/>
          </a:ln>
        </p:spPr>
        <p:txBody>
          <a:bodyPr lIns="72702" tIns="36351" rIns="72702" bIns="36351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AR" altLang="pt-BR" sz="13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A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está dada por la </a:t>
            </a:r>
            <a:r>
              <a:rPr lang="es-AR" sz="2000" b="1" dirty="0">
                <a:solidFill>
                  <a:srgbClr val="FF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cantidad</a:t>
            </a:r>
            <a:r>
              <a:rPr lang="es-A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sus componentes</a:t>
            </a:r>
            <a:br>
              <a:rPr lang="es-A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s-A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A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Sino por la </a:t>
            </a:r>
            <a:r>
              <a:rPr lang="es-AR" sz="2000" b="1" dirty="0">
                <a:solidFill>
                  <a:srgbClr val="FF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interacción</a:t>
            </a:r>
            <a:r>
              <a:rPr lang="es-A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entre sus componentes</a:t>
            </a:r>
          </a:p>
          <a:p>
            <a:endParaRPr lang="es-A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AR" sz="2000" b="1" dirty="0">
                <a:solidFill>
                  <a:srgbClr val="FF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Propiedades individuales </a:t>
            </a:r>
            <a:r>
              <a:rPr lang="es-A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juega rol decisivo</a:t>
            </a:r>
          </a:p>
          <a:p>
            <a:endParaRPr lang="es-A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AR" altLang="pt-BR" sz="2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ES_tradnl" altLang="pt-BR" sz="2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Group 2">
            <a:extLst>
              <a:ext uri="{FF2B5EF4-FFF2-40B4-BE49-F238E27FC236}">
                <a16:creationId xmlns:a16="http://schemas.microsoft.com/office/drawing/2014/main" id="{D0C52A47-1F19-0C7C-1624-847D2D027A4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306706" y="1275606"/>
            <a:ext cx="3490400" cy="2220212"/>
            <a:chOff x="2183" y="7935"/>
            <a:chExt cx="10355" cy="6733"/>
          </a:xfrm>
        </p:grpSpPr>
        <p:sp>
          <p:nvSpPr>
            <p:cNvPr id="18" name="AutoShape 3">
              <a:extLst>
                <a:ext uri="{FF2B5EF4-FFF2-40B4-BE49-F238E27FC236}">
                  <a16:creationId xmlns:a16="http://schemas.microsoft.com/office/drawing/2014/main" id="{3ABF3F6B-16D5-5502-501B-934E7FDDF0E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83" y="7935"/>
              <a:ext cx="10355" cy="673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 sz="13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9" name="Group 4">
              <a:extLst>
                <a:ext uri="{FF2B5EF4-FFF2-40B4-BE49-F238E27FC236}">
                  <a16:creationId xmlns:a16="http://schemas.microsoft.com/office/drawing/2014/main" id="{A4960307-60E3-0A9A-CFFC-7A7FD63F8441}"/>
                </a:ext>
              </a:extLst>
            </p:cNvPr>
            <p:cNvGrpSpPr>
              <a:grpSpLocks/>
            </p:cNvGrpSpPr>
            <p:nvPr/>
          </p:nvGrpSpPr>
          <p:grpSpPr bwMode="auto">
            <a:xfrm rot="800780">
              <a:off x="4548" y="8844"/>
              <a:ext cx="5077" cy="4940"/>
              <a:chOff x="1271" y="1017"/>
              <a:chExt cx="1331" cy="1279"/>
            </a:xfrm>
          </p:grpSpPr>
          <p:sp>
            <p:nvSpPr>
              <p:cNvPr id="48" name="Line 5">
                <a:extLst>
                  <a:ext uri="{FF2B5EF4-FFF2-40B4-BE49-F238E27FC236}">
                    <a16:creationId xmlns:a16="http://schemas.microsoft.com/office/drawing/2014/main" id="{33B3EC5B-9C3B-DC13-3D7E-46A8E31834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8" y="1344"/>
                <a:ext cx="0" cy="63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a-DK" sz="13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Line 6">
                <a:extLst>
                  <a:ext uri="{FF2B5EF4-FFF2-40B4-BE49-F238E27FC236}">
                    <a16:creationId xmlns:a16="http://schemas.microsoft.com/office/drawing/2014/main" id="{C485E35D-56F0-731A-01EE-7768B90F92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3060000">
                <a:off x="1589" y="826"/>
                <a:ext cx="0" cy="63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a-DK" sz="13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Line 7">
                <a:extLst>
                  <a:ext uri="{FF2B5EF4-FFF2-40B4-BE49-F238E27FC236}">
                    <a16:creationId xmlns:a16="http://schemas.microsoft.com/office/drawing/2014/main" id="{3464FA74-CF88-FF7F-6B22-50F9A20B46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180000">
                <a:off x="2152" y="699"/>
                <a:ext cx="0" cy="63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a-DK" sz="13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Line 8">
                <a:extLst>
                  <a:ext uri="{FF2B5EF4-FFF2-40B4-BE49-F238E27FC236}">
                    <a16:creationId xmlns:a16="http://schemas.microsoft.com/office/drawing/2014/main" id="{9778732B-7DB2-BEDF-3161-DEC3AB2269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9240000">
                <a:off x="2602" y="1053"/>
                <a:ext cx="0" cy="63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a-DK" sz="13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Line 9">
                <a:extLst>
                  <a:ext uri="{FF2B5EF4-FFF2-40B4-BE49-F238E27FC236}">
                    <a16:creationId xmlns:a16="http://schemas.microsoft.com/office/drawing/2014/main" id="{BAD5F951-DB4D-4F65-8583-57C90EF170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9240000">
                <a:off x="2602" y="1624"/>
                <a:ext cx="0" cy="63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a-DK" sz="13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Line 10">
                <a:extLst>
                  <a:ext uri="{FF2B5EF4-FFF2-40B4-BE49-F238E27FC236}">
                    <a16:creationId xmlns:a16="http://schemas.microsoft.com/office/drawing/2014/main" id="{5074AB6A-7401-D308-EF53-6AA74DDB72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6180000">
                <a:off x="2155" y="1978"/>
                <a:ext cx="0" cy="63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a-DK" sz="13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Line 11">
                <a:extLst>
                  <a:ext uri="{FF2B5EF4-FFF2-40B4-BE49-F238E27FC236}">
                    <a16:creationId xmlns:a16="http://schemas.microsoft.com/office/drawing/2014/main" id="{5BBEF704-1076-CD36-CDFB-DD9E0C1506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3060000">
                <a:off x="1581" y="1862"/>
                <a:ext cx="15" cy="6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a-DK" sz="13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0" name="Line 12">
              <a:extLst>
                <a:ext uri="{FF2B5EF4-FFF2-40B4-BE49-F238E27FC236}">
                  <a16:creationId xmlns:a16="http://schemas.microsoft.com/office/drawing/2014/main" id="{D794345D-EA12-BB4A-0BA0-E32CF0D153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48" y="9649"/>
              <a:ext cx="4831" cy="23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 sz="13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Line 13">
              <a:extLst>
                <a:ext uri="{FF2B5EF4-FFF2-40B4-BE49-F238E27FC236}">
                  <a16:creationId xmlns:a16="http://schemas.microsoft.com/office/drawing/2014/main" id="{153A0A36-9100-048B-F693-218CBAACF8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48" y="8542"/>
              <a:ext cx="2661" cy="34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 sz="13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Line 14">
              <a:extLst>
                <a:ext uri="{FF2B5EF4-FFF2-40B4-BE49-F238E27FC236}">
                  <a16:creationId xmlns:a16="http://schemas.microsoft.com/office/drawing/2014/main" id="{D9586261-5489-0581-8857-FCA5B1719F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8" y="11969"/>
              <a:ext cx="542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 sz="13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Line 15">
              <a:extLst>
                <a:ext uri="{FF2B5EF4-FFF2-40B4-BE49-F238E27FC236}">
                  <a16:creationId xmlns:a16="http://schemas.microsoft.com/office/drawing/2014/main" id="{344E4DC1-8E93-B359-3FCC-EACC594950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8" y="11969"/>
              <a:ext cx="3944" cy="19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 sz="13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C49FED92-35C1-AB7E-9C4A-DAECC8E534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0" y="9649"/>
              <a:ext cx="987" cy="42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 sz="13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Line 17">
              <a:extLst>
                <a:ext uri="{FF2B5EF4-FFF2-40B4-BE49-F238E27FC236}">
                  <a16:creationId xmlns:a16="http://schemas.microsoft.com/office/drawing/2014/main" id="{B5ED9088-3AC4-3B41-AA78-C13AD05AA1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0" y="9649"/>
              <a:ext cx="3452" cy="42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 sz="13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Line 18">
              <a:extLst>
                <a:ext uri="{FF2B5EF4-FFF2-40B4-BE49-F238E27FC236}">
                  <a16:creationId xmlns:a16="http://schemas.microsoft.com/office/drawing/2014/main" id="{DF01CB71-F86D-C94B-DECE-50C61CDB2F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0" y="9649"/>
              <a:ext cx="4930" cy="23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Line 19">
              <a:extLst>
                <a:ext uri="{FF2B5EF4-FFF2-40B4-BE49-F238E27FC236}">
                  <a16:creationId xmlns:a16="http://schemas.microsoft.com/office/drawing/2014/main" id="{CF04AA4F-9D26-59C1-6AF0-E32F27AD0C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0" y="9649"/>
              <a:ext cx="433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 sz="13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Line 20">
              <a:extLst>
                <a:ext uri="{FF2B5EF4-FFF2-40B4-BE49-F238E27FC236}">
                  <a16:creationId xmlns:a16="http://schemas.microsoft.com/office/drawing/2014/main" id="{BDFA3475-B517-9D57-50FC-23BAB2F056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27" y="9649"/>
              <a:ext cx="3352" cy="42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 sz="13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Line 21">
              <a:extLst>
                <a:ext uri="{FF2B5EF4-FFF2-40B4-BE49-F238E27FC236}">
                  <a16:creationId xmlns:a16="http://schemas.microsoft.com/office/drawing/2014/main" id="{F72034D6-B5A6-C579-D430-4524A32EC5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92" y="9649"/>
              <a:ext cx="887" cy="42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 sz="13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Line 22">
              <a:extLst>
                <a:ext uri="{FF2B5EF4-FFF2-40B4-BE49-F238E27FC236}">
                  <a16:creationId xmlns:a16="http://schemas.microsoft.com/office/drawing/2014/main" id="{03ED7B41-3B53-9E0A-31AB-841D43F631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09" y="8542"/>
              <a:ext cx="2761" cy="34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 sz="13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Line 23">
              <a:extLst>
                <a:ext uri="{FF2B5EF4-FFF2-40B4-BE49-F238E27FC236}">
                  <a16:creationId xmlns:a16="http://schemas.microsoft.com/office/drawing/2014/main" id="{823A0C98-5150-1B7C-7797-D585683FF6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09" y="8542"/>
              <a:ext cx="1283" cy="5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 sz="13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Line 24">
              <a:extLst>
                <a:ext uri="{FF2B5EF4-FFF2-40B4-BE49-F238E27FC236}">
                  <a16:creationId xmlns:a16="http://schemas.microsoft.com/office/drawing/2014/main" id="{6D5519F2-155E-8D99-3153-A289442283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27" y="8542"/>
              <a:ext cx="1182" cy="5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 sz="13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Line 25">
              <a:extLst>
                <a:ext uri="{FF2B5EF4-FFF2-40B4-BE49-F238E27FC236}">
                  <a16:creationId xmlns:a16="http://schemas.microsoft.com/office/drawing/2014/main" id="{79D05A83-E299-6A67-FC85-5A52EECB8A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27" y="11969"/>
              <a:ext cx="3943" cy="19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 sz="13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Oval 33">
              <a:extLst>
                <a:ext uri="{FF2B5EF4-FFF2-40B4-BE49-F238E27FC236}">
                  <a16:creationId xmlns:a16="http://schemas.microsoft.com/office/drawing/2014/main" id="{F0CD9CE6-E5BF-38D5-440A-34BF1F85D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6" y="9524"/>
              <a:ext cx="198" cy="203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 sz="13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Oval 34">
              <a:extLst>
                <a:ext uri="{FF2B5EF4-FFF2-40B4-BE49-F238E27FC236}">
                  <a16:creationId xmlns:a16="http://schemas.microsoft.com/office/drawing/2014/main" id="{B6036982-1043-5102-D92C-36916C849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2" y="8440"/>
              <a:ext cx="197" cy="203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 sz="13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Oval 35">
              <a:extLst>
                <a:ext uri="{FF2B5EF4-FFF2-40B4-BE49-F238E27FC236}">
                  <a16:creationId xmlns:a16="http://schemas.microsoft.com/office/drawing/2014/main" id="{38248D51-2F92-5FFC-630A-302BA2CA2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1" y="9549"/>
              <a:ext cx="198" cy="202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 sz="13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Oval 36">
              <a:extLst>
                <a:ext uri="{FF2B5EF4-FFF2-40B4-BE49-F238E27FC236}">
                  <a16:creationId xmlns:a16="http://schemas.microsoft.com/office/drawing/2014/main" id="{A0A51FF7-E0E3-AEB6-C9B2-FC0AE0A66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0" y="11875"/>
              <a:ext cx="197" cy="202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 sz="13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Oval 37">
              <a:extLst>
                <a:ext uri="{FF2B5EF4-FFF2-40B4-BE49-F238E27FC236}">
                  <a16:creationId xmlns:a16="http://schemas.microsoft.com/office/drawing/2014/main" id="{6A4C9AC0-342B-0023-9517-0CA5945CA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4" y="13802"/>
              <a:ext cx="197" cy="202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 sz="13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Oval 38">
              <a:extLst>
                <a:ext uri="{FF2B5EF4-FFF2-40B4-BE49-F238E27FC236}">
                  <a16:creationId xmlns:a16="http://schemas.microsoft.com/office/drawing/2014/main" id="{60DB65C7-9CCF-61EC-AE51-E0D091074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5" y="13755"/>
              <a:ext cx="197" cy="202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 sz="13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39">
              <a:extLst>
                <a:ext uri="{FF2B5EF4-FFF2-40B4-BE49-F238E27FC236}">
                  <a16:creationId xmlns:a16="http://schemas.microsoft.com/office/drawing/2014/main" id="{80D097DB-8273-137D-E0EA-F6C30FC49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8" y="11866"/>
              <a:ext cx="199" cy="203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 sz="13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261A8B60-4BA4-1123-AF22-04E795A91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54" y="7748"/>
            <a:ext cx="8288378" cy="594122"/>
          </a:xfrm>
          <a:prstGeom prst="rect">
            <a:avLst/>
          </a:prstGeom>
          <a:noFill/>
          <a:ln>
            <a:noFill/>
          </a:ln>
        </p:spPr>
        <p:txBody>
          <a:bodyPr lIns="72702" tIns="36351" rIns="72702" bIns="3635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alt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Complejidad del sistema Socio-Técnico:</a:t>
            </a:r>
            <a:endParaRPr lang="es-ES_tradnl" altLang="pt-B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6FEECD-F638-4F60-966D-0780DA8A05B0}"/>
              </a:ext>
            </a:extLst>
          </p:cNvPr>
          <p:cNvSpPr txBox="1"/>
          <p:nvPr/>
        </p:nvSpPr>
        <p:spPr>
          <a:xfrm>
            <a:off x="1016219" y="1115970"/>
            <a:ext cx="84353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zh-CN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Personas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D5D66B-8043-4947-BFC7-1863B62CD009}"/>
              </a:ext>
            </a:extLst>
          </p:cNvPr>
          <p:cNvSpPr txBox="1"/>
          <p:nvPr/>
        </p:nvSpPr>
        <p:spPr>
          <a:xfrm>
            <a:off x="51602" y="3254905"/>
            <a:ext cx="138638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zh-CN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Medioambiente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7B125E-422E-B8B6-B9FD-0DCAA0E38121}"/>
              </a:ext>
            </a:extLst>
          </p:cNvPr>
          <p:cNvSpPr txBox="1"/>
          <p:nvPr/>
        </p:nvSpPr>
        <p:spPr>
          <a:xfrm>
            <a:off x="-126869" y="2641252"/>
            <a:ext cx="84353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zh-CN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Procesos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BBEFEE-60A9-2615-F62D-5C7FCC9A2C8A}"/>
              </a:ext>
            </a:extLst>
          </p:cNvPr>
          <p:cNvSpPr txBox="1"/>
          <p:nvPr/>
        </p:nvSpPr>
        <p:spPr>
          <a:xfrm>
            <a:off x="-5402" y="1501887"/>
            <a:ext cx="8862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zh-CN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Tecnología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780165-9E9D-3FA8-7E34-D0C6BAF872B3}"/>
              </a:ext>
            </a:extLst>
          </p:cNvPr>
          <p:cNvSpPr txBox="1"/>
          <p:nvPr/>
        </p:nvSpPr>
        <p:spPr>
          <a:xfrm>
            <a:off x="1520908" y="3278506"/>
            <a:ext cx="138638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Sociedad y Cultura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C4DA78-70DA-4538-5414-980EDF65E49B}"/>
              </a:ext>
            </a:extLst>
          </p:cNvPr>
          <p:cNvSpPr txBox="1"/>
          <p:nvPr/>
        </p:nvSpPr>
        <p:spPr>
          <a:xfrm>
            <a:off x="2172420" y="1660686"/>
            <a:ext cx="102820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zh-CN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Organización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298A88-C0AB-D606-4597-A07B2C7F2023}"/>
              </a:ext>
            </a:extLst>
          </p:cNvPr>
          <p:cNvSpPr txBox="1"/>
          <p:nvPr/>
        </p:nvSpPr>
        <p:spPr>
          <a:xfrm>
            <a:off x="2145208" y="2633900"/>
            <a:ext cx="84353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zh-CN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Grupos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72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7CE087F-F777-4EB2-B188-5FDB64724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2" y="141685"/>
            <a:ext cx="5253038" cy="5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702" tIns="36351" rIns="72702" bIns="36351" anchor="ctr"/>
          <a:lstStyle/>
          <a:p>
            <a:pPr>
              <a:defRPr/>
            </a:pPr>
            <a:endParaRPr lang="es-ES_tradnl" sz="1137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43DADFC9-EA9B-45CB-AEA8-8860105AF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81" y="101768"/>
            <a:ext cx="7796961" cy="2649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702" tIns="36351" rIns="72702" bIns="3635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a-DK" altLang="pt-BR" sz="3000" dirty="0">
                <a:latin typeface="Tahoma" panose="020B0604030504040204" pitchFamily="34" charset="0"/>
                <a:cs typeface="Tahoma" panose="020B0604030504040204" pitchFamily="34" charset="0"/>
              </a:rPr>
              <a:t>         </a:t>
            </a:r>
            <a:r>
              <a:rPr lang="es-419" altLang="pt-BR" sz="3000" dirty="0">
                <a:latin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da-DK" altLang="pt-BR" sz="3000" dirty="0" err="1">
                <a:latin typeface="Tahoma" panose="020B0604030504040204" pitchFamily="34" charset="0"/>
                <a:cs typeface="Tahoma" panose="020B0604030504040204" pitchFamily="34" charset="0"/>
              </a:rPr>
              <a:t>Qué</a:t>
            </a:r>
            <a:r>
              <a:rPr lang="da-DK" altLang="pt-BR" sz="3000" dirty="0">
                <a:latin typeface="Tahoma" panose="020B0604030504040204" pitchFamily="34" charset="0"/>
                <a:cs typeface="Tahoma" panose="020B0604030504040204" pitchFamily="34" charset="0"/>
              </a:rPr>
              <a:t> es la </a:t>
            </a:r>
            <a:r>
              <a:rPr lang="da-DK" altLang="pt-BR" sz="3000" dirty="0" err="1">
                <a:latin typeface="Tahoma" panose="020B0604030504040204" pitchFamily="34" charset="0"/>
                <a:cs typeface="Tahoma" panose="020B0604030504040204" pitchFamily="34" charset="0"/>
              </a:rPr>
              <a:t>seguridad</a:t>
            </a:r>
            <a:r>
              <a:rPr lang="da-DK" altLang="pt-BR" sz="3000" dirty="0">
                <a:latin typeface="Tahoma" panose="020B0604030504040204" pitchFamily="34" charset="0"/>
                <a:cs typeface="Tahoma" panose="020B0604030504040204" pitchFamily="34" charset="0"/>
              </a:rPr>
              <a:t> en el </a:t>
            </a:r>
            <a:r>
              <a:rPr lang="da-DK" altLang="pt-BR" sz="3000" dirty="0" err="1">
                <a:latin typeface="Tahoma" panose="020B0604030504040204" pitchFamily="34" charset="0"/>
                <a:cs typeface="Tahoma" panose="020B0604030504040204" pitchFamily="34" charset="0"/>
              </a:rPr>
              <a:t>Practicaje</a:t>
            </a:r>
            <a:r>
              <a:rPr lang="da-DK" altLang="pt-BR" sz="3000" dirty="0">
                <a:latin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endParaRPr lang="da-DK" altLang="pt-BR" sz="2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s-ES_tradnl" altLang="pt-BR" sz="3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680F5F-4450-4F02-A75E-C3DB7CB872E7}"/>
              </a:ext>
            </a:extLst>
          </p:cNvPr>
          <p:cNvSpPr txBox="1"/>
          <p:nvPr/>
        </p:nvSpPr>
        <p:spPr>
          <a:xfrm>
            <a:off x="755576" y="799064"/>
            <a:ext cx="7888123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altLang="pt-BR" sz="2100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da-DK" altLang="pt-BR" sz="2100" b="1" dirty="0" err="1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capacidad</a:t>
            </a:r>
            <a:r>
              <a:rPr lang="da-DK" altLang="pt-BR" sz="2100" b="1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da-DK" altLang="pt-BR" sz="2100" b="1" dirty="0" err="1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adaptación</a:t>
            </a:r>
            <a:r>
              <a:rPr lang="da-DK" altLang="pt-BR" sz="2100" b="1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del </a:t>
            </a:r>
            <a:r>
              <a:rPr lang="da-DK" altLang="pt-BR" sz="2100" b="1" dirty="0" err="1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Práctico</a:t>
            </a:r>
            <a:r>
              <a:rPr lang="da-DK" altLang="pt-BR" sz="2100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a-DK" altLang="pt-BR" sz="2100" dirty="0" err="1">
                <a:latin typeface="Tahoma" panose="020B0604030504040204" pitchFamily="34" charset="0"/>
                <a:cs typeface="Tahoma" panose="020B0604030504040204" pitchFamily="34" charset="0"/>
              </a:rPr>
              <a:t>para</a:t>
            </a:r>
            <a:r>
              <a:rPr lang="da-DK" altLang="pt-BR" sz="21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sz="2100" dirty="0" err="1">
                <a:latin typeface="Tahoma" panose="020B0604030504040204" pitchFamily="34" charset="0"/>
                <a:cs typeface="Tahoma" panose="020B0604030504040204" pitchFamily="34" charset="0"/>
              </a:rPr>
              <a:t>sortear</a:t>
            </a:r>
            <a:r>
              <a:rPr lang="da-DK" altLang="pt-BR" sz="2100" dirty="0">
                <a:latin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da-DK" altLang="pt-BR" sz="2100" b="1" dirty="0" err="1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éxito</a:t>
            </a:r>
            <a:r>
              <a:rPr lang="da-DK" altLang="pt-BR" sz="2100" b="1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sz="2100" b="1" dirty="0" err="1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situaciones</a:t>
            </a:r>
            <a:r>
              <a:rPr lang="da-DK" altLang="pt-BR" sz="2100" b="1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sz="2100" b="1" dirty="0" err="1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inesperadas</a:t>
            </a:r>
            <a:r>
              <a:rPr lang="da-DK" altLang="pt-BR" sz="2100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</a:p>
          <a:p>
            <a:endParaRPr lang="da-DK" sz="13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B1871E-33C6-42DB-AA95-111F111FE2D3}"/>
              </a:ext>
            </a:extLst>
          </p:cNvPr>
          <p:cNvSpPr txBox="1"/>
          <p:nvPr/>
        </p:nvSpPr>
        <p:spPr>
          <a:xfrm>
            <a:off x="3995936" y="1728142"/>
            <a:ext cx="48518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s-A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Tripulaciones </a:t>
            </a:r>
            <a:r>
              <a:rPr lang="es-A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sub-adiestradas</a:t>
            </a:r>
            <a:endParaRPr lang="es-A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A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Plataformas con mantenimiento deficiente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A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Blackout</a:t>
            </a:r>
            <a:endParaRPr lang="es-A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A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Incendio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A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Fallas de gobierno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A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Rotura cabo remolque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A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Blackout</a:t>
            </a:r>
            <a:r>
              <a:rPr lang="es-A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remolcadores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A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Hombre al agua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A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Barreras culturales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A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Barreras idiomáticas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A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Escala de Piloto inapropiada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F469FA0-BCF8-1CA1-F637-D059DC94E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39546"/>
            <a:ext cx="3769071" cy="1900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7E8E0-58CD-869F-00A8-63FA84502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2FC72E7A-702D-7060-E8FC-01BB0A35D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540" y="75241"/>
            <a:ext cx="8388932" cy="99441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AR" sz="3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Enfoque Nueva visión en Seguridad en el </a:t>
            </a:r>
            <a:r>
              <a:rPr lang="es-AR" sz="31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BRM</a:t>
            </a:r>
            <a:endParaRPr lang="da-DK" sz="31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2B25C-6F52-7CA3-BA80-153F826A4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4767263"/>
            <a:ext cx="762000" cy="273844"/>
          </a:xfrm>
        </p:spPr>
        <p:txBody>
          <a:bodyPr vert="horz" lIns="0" tIns="0" rIns="0" bIns="0" anchor="b">
            <a:normAutofit/>
          </a:bodyPr>
          <a:lstStyle/>
          <a:p>
            <a:pPr>
              <a:spcAft>
                <a:spcPts val="600"/>
              </a:spcAft>
            </a:pPr>
            <a:fld id="{58835929-521F-4667-9228-D802DFD8770C}" type="slidenum">
              <a:rPr lang="es-ES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30</a:t>
            </a:fld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DA62F5-48E6-29FD-C2A7-60FA0025A434}"/>
              </a:ext>
            </a:extLst>
          </p:cNvPr>
          <p:cNvSpPr txBox="1"/>
          <p:nvPr/>
        </p:nvSpPr>
        <p:spPr>
          <a:xfrm>
            <a:off x="107504" y="1510459"/>
            <a:ext cx="5256584" cy="3264408"/>
          </a:xfrm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kern="1200" dirty="0"/>
              <a:t>¿</a:t>
            </a:r>
            <a:r>
              <a:rPr lang="en-US" sz="1600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Qué</a:t>
            </a:r>
            <a:r>
              <a:rPr lang="en-US" sz="16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capacidad</a:t>
            </a:r>
            <a:r>
              <a:rPr lang="en-US" sz="16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tiene</a:t>
            </a:r>
            <a:r>
              <a:rPr lang="en-US" sz="16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en-US" sz="16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</a:t>
            </a:r>
            <a:r>
              <a:rPr lang="en-US" sz="16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</a:t>
            </a:r>
            <a:r>
              <a:rPr lang="en-US" sz="1600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aceptar</a:t>
            </a:r>
            <a:r>
              <a:rPr lang="en-US" sz="16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errores</a:t>
            </a:r>
            <a:r>
              <a:rPr lang="en-US" sz="16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Práctico</a:t>
            </a:r>
            <a:r>
              <a:rPr lang="en-US" sz="16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16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condiciones</a:t>
            </a:r>
            <a:r>
              <a:rPr lang="en-US" sz="16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críticas</a:t>
            </a:r>
            <a:r>
              <a:rPr lang="en-US" sz="16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1600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seguridad</a:t>
            </a:r>
            <a:r>
              <a:rPr lang="en-US" sz="16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en-US" sz="1600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Qué</a:t>
            </a:r>
            <a:r>
              <a:rPr lang="en-US" sz="16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porcentaje</a:t>
            </a:r>
            <a:r>
              <a:rPr lang="en-US" sz="16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1600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responsabilidad</a:t>
            </a:r>
            <a:r>
              <a:rPr lang="en-US" sz="16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tiene</a:t>
            </a:r>
            <a:r>
              <a:rPr lang="en-US" sz="16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en-US" sz="16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</a:t>
            </a:r>
            <a:r>
              <a:rPr lang="en-US" sz="16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respecto</a:t>
            </a:r>
            <a:r>
              <a:rPr lang="en-US" sz="16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 </a:t>
            </a:r>
            <a:r>
              <a:rPr lang="en-US" sz="1600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Práctico</a:t>
            </a:r>
            <a:r>
              <a:rPr lang="en-US" sz="16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ante la </a:t>
            </a:r>
            <a:r>
              <a:rPr lang="en-US" sz="1600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ausencia</a:t>
            </a:r>
            <a:r>
              <a:rPr lang="en-US" sz="16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E. de P.?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en-US" sz="1600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Cuál</a:t>
            </a:r>
            <a:r>
              <a:rPr lang="en-US" sz="16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es la </a:t>
            </a:r>
            <a:r>
              <a:rPr lang="en-US" sz="1600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frecuencia</a:t>
            </a:r>
            <a:r>
              <a:rPr lang="en-US" sz="16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1600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incumplimiento</a:t>
            </a:r>
            <a:r>
              <a:rPr lang="en-US" sz="16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16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sz="1600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ejecución</a:t>
            </a:r>
            <a:r>
              <a:rPr lang="en-US" sz="16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 MPX?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en-US" sz="1600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Cuáles</a:t>
            </a:r>
            <a:r>
              <a:rPr lang="en-US" sz="16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son las </a:t>
            </a:r>
            <a:r>
              <a:rPr lang="en-US" sz="1600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causas</a:t>
            </a:r>
            <a:r>
              <a:rPr lang="en-US" sz="16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</a:t>
            </a:r>
            <a:r>
              <a:rPr lang="en-US" sz="1600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llevan</a:t>
            </a:r>
            <a:r>
              <a:rPr lang="en-US" sz="16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 </a:t>
            </a:r>
            <a:r>
              <a:rPr lang="en-US" sz="1600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incumplimiento</a:t>
            </a:r>
            <a:r>
              <a:rPr lang="en-US" sz="16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16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en-US" sz="1600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ejecución</a:t>
            </a:r>
            <a:r>
              <a:rPr lang="en-US" sz="16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MPX?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 kern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BEC4CE-DBFD-FCC6-8C6C-3D107151B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029" y="1457628"/>
            <a:ext cx="3863971" cy="2424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74502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A29CF-3667-FD62-11F5-D01DF48D6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B5389-7CEA-9D44-3244-E841B2782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4767263"/>
            <a:ext cx="762000" cy="273844"/>
          </a:xfrm>
        </p:spPr>
        <p:txBody>
          <a:bodyPr vert="horz" lIns="0" tIns="0" rIns="0" bIns="0" anchor="b">
            <a:normAutofit/>
          </a:bodyPr>
          <a:lstStyle/>
          <a:p>
            <a:pPr>
              <a:spcAft>
                <a:spcPts val="600"/>
              </a:spcAft>
            </a:pPr>
            <a:fld id="{58835929-521F-4667-9228-D802DFD8770C}" type="slidenum">
              <a:rPr lang="es-ES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31</a:t>
            </a:fld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D86DF8-01AE-EA03-BE36-52DFD4F9F54E}"/>
              </a:ext>
            </a:extLst>
          </p:cNvPr>
          <p:cNvSpPr txBox="1"/>
          <p:nvPr/>
        </p:nvSpPr>
        <p:spPr>
          <a:xfrm>
            <a:off x="107504" y="1130770"/>
            <a:ext cx="5112568" cy="326440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en-US" sz="1600" b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en-US" sz="1600" b="1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Qué</a:t>
            </a:r>
            <a:r>
              <a:rPr lang="en-US" sz="1600" b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herramientas</a:t>
            </a:r>
            <a:r>
              <a:rPr lang="en-US" sz="1600" b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debe</a:t>
            </a:r>
            <a:r>
              <a:rPr lang="en-US" sz="1600" b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desarrollar</a:t>
            </a:r>
            <a:r>
              <a:rPr lang="en-US" sz="1600" b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en-US" sz="1600" b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Práctico</a:t>
            </a:r>
            <a:r>
              <a:rPr lang="en-US" sz="1600" b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para:</a:t>
            </a:r>
          </a:p>
          <a:p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neutralizar</a:t>
            </a:r>
            <a:r>
              <a:rPr lang="en-US" sz="16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barreras </a:t>
            </a:r>
            <a:r>
              <a:rPr lang="en-US" sz="1600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culturales</a:t>
            </a:r>
            <a:r>
              <a:rPr lang="en-US" sz="16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específicas</a:t>
            </a:r>
            <a:r>
              <a:rPr lang="en-US" sz="16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endParaRPr lang="es-A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neutralizar barreras </a:t>
            </a:r>
            <a:r>
              <a:rPr lang="da-DK" sz="1600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lingüísticas</a:t>
            </a:r>
            <a:r>
              <a:rPr lang="da-DK" sz="1600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sz="1600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específicas</a:t>
            </a:r>
            <a:r>
              <a:rPr lang="es-A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neutralizar </a:t>
            </a:r>
            <a:r>
              <a:rPr lang="da-DK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problemas</a:t>
            </a:r>
            <a:r>
              <a:rPr lang="da-DK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da-DK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fatiga</a:t>
            </a:r>
            <a:r>
              <a:rPr lang="da-DK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da-DK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da-DK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falta</a:t>
            </a:r>
            <a:r>
              <a:rPr lang="da-DK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da-DK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sue</a:t>
            </a:r>
            <a:r>
              <a:rPr lang="es-419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ño</a:t>
            </a:r>
            <a:r>
              <a:rPr lang="es-A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Pobres comunicaciones?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Neutralizar riesgos identificados con la maniobra?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A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 kern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912506-9D64-1114-5635-5E20AA410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526" y="1513658"/>
            <a:ext cx="3863970" cy="2424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3DBFCCEA-90D7-61EE-8F7C-0A9DF8FE5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540" y="75241"/>
            <a:ext cx="8388932" cy="99441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AR" sz="3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Enfoque Nueva visión en Seguridad en el </a:t>
            </a:r>
            <a:r>
              <a:rPr lang="es-AR" sz="31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BRM</a:t>
            </a:r>
            <a:endParaRPr lang="da-DK" sz="31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6631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E4949-C947-01C8-8C27-45EBEC335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44539D99-8313-027B-ABED-729DEC32B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10660"/>
            <a:ext cx="8229600" cy="660890"/>
          </a:xfrm>
        </p:spPr>
        <p:txBody>
          <a:bodyPr/>
          <a:lstStyle/>
          <a:p>
            <a:r>
              <a:rPr lang="es-AR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Lecciones aprendidas - Conclusiones</a:t>
            </a:r>
            <a:endParaRPr lang="da-DK" sz="3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7D3A14-E602-ABFC-15A9-4B114B6DFB4D}"/>
              </a:ext>
            </a:extLst>
          </p:cNvPr>
          <p:cNvSpPr txBox="1"/>
          <p:nvPr/>
        </p:nvSpPr>
        <p:spPr>
          <a:xfrm>
            <a:off x="323528" y="1203598"/>
            <a:ext cx="8820472" cy="358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a-DK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Cursos</a:t>
            </a:r>
            <a:r>
              <a:rPr lang="da-D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da-DK" sz="28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BRM MANDATORIOS  </a:t>
            </a:r>
            <a:r>
              <a:rPr lang="da-D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</a:t>
            </a:r>
            <a:r>
              <a:rPr lang="da-DK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diseñados</a:t>
            </a:r>
            <a:endParaRPr lang="da-DK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da-D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</a:t>
            </a:r>
            <a:r>
              <a:rPr lang="da-D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</a:t>
            </a:r>
            <a:r>
              <a:rPr lang="da-D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sistema de </a:t>
            </a:r>
            <a:r>
              <a:rPr lang="da-DK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Practicaje</a:t>
            </a:r>
            <a:r>
              <a:rPr lang="da-D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</a:t>
            </a:r>
            <a:r>
              <a:rPr lang="da-D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es </a:t>
            </a:r>
            <a:r>
              <a:rPr lang="da-DK" sz="2400" b="1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Complejo</a:t>
            </a:r>
            <a:r>
              <a:rPr lang="da-DK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No lineal</a:t>
            </a:r>
            <a:r>
              <a:rPr lang="da-DK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</a:t>
            </a:r>
            <a:r>
              <a:rPr lang="da-DK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aprender</a:t>
            </a:r>
            <a:r>
              <a:rPr lang="da-D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da-DK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incidentes</a:t>
            </a:r>
            <a:r>
              <a:rPr lang="da-D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 </a:t>
            </a:r>
            <a:r>
              <a:rPr lang="da-DK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implica</a:t>
            </a:r>
            <a:r>
              <a:rPr lang="da-D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el </a:t>
            </a:r>
            <a:r>
              <a:rPr lang="da-DK" sz="2400" b="1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desarrollo</a:t>
            </a:r>
            <a:r>
              <a:rPr lang="da-DK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da-DK" sz="2400" b="1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habilidades</a:t>
            </a:r>
            <a:endParaRPr lang="da-DK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Sistemas no-</a:t>
            </a:r>
            <a:r>
              <a:rPr lang="da-DK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lineales</a:t>
            </a:r>
            <a:r>
              <a:rPr lang="da-D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da-DK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intractables</a:t>
            </a:r>
            <a:r>
              <a:rPr lang="da-D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requieren</a:t>
            </a:r>
            <a:r>
              <a:rPr lang="da-D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da-DK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presencia</a:t>
            </a:r>
            <a:r>
              <a:rPr lang="da-D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da-DK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componentes</a:t>
            </a:r>
            <a:r>
              <a:rPr lang="da-D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sz="2800" b="1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resilientes</a:t>
            </a:r>
            <a:r>
              <a:rPr lang="da-D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da-DK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conocimiento</a:t>
            </a:r>
            <a:r>
              <a:rPr lang="da-D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da-DK" sz="2800" b="1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Factores</a:t>
            </a:r>
            <a:r>
              <a:rPr lang="da-DK" sz="28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sz="2800" b="1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Humanos</a:t>
            </a:r>
            <a:r>
              <a:rPr lang="da-DK" sz="28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</a:t>
            </a:r>
            <a:r>
              <a:rPr lang="da-DK" sz="2800" b="1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Organizacionales</a:t>
            </a:r>
            <a:r>
              <a:rPr lang="da-DK" sz="28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BRM</a:t>
            </a:r>
            <a:endParaRPr lang="da-DK" i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4B2AC3-65CA-DAAD-E657-26F3A78A4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5929-521F-4667-9228-D802DFD8770C}" type="slidenum">
              <a:rPr lang="es-ES" smtClean="0"/>
              <a:pPr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66093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A1015-A478-4A78-9E03-4DB948659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37C5-4C4F-4D76-A9B9-EDA1D5D807BA}" type="datetime3">
              <a:rPr lang="da-DK" smtClean="0"/>
              <a:t>14.04.2025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9352C8D-FEE3-0383-3414-AC7C17D65985}"/>
              </a:ext>
            </a:extLst>
          </p:cNvPr>
          <p:cNvSpPr txBox="1">
            <a:spLocks/>
          </p:cNvSpPr>
          <p:nvPr/>
        </p:nvSpPr>
        <p:spPr>
          <a:xfrm>
            <a:off x="6732240" y="3795886"/>
            <a:ext cx="2628292" cy="1115615"/>
          </a:xfr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Gracias!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36BA5B-B871-207D-C576-4F0284D0BC7A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3384376" cy="1115615"/>
          </a:xfr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b="0" kern="120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en-GB" sz="40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Preguntas</a:t>
            </a:r>
            <a:r>
              <a:rPr lang="en-GB" sz="4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191FFE-9946-0EFD-BA11-4B2F586CB1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912" y="1131590"/>
            <a:ext cx="2160240" cy="3371392"/>
          </a:xfrm>
          <a:prstGeom prst="roundRect">
            <a:avLst>
              <a:gd name="adj" fmla="val 8594"/>
            </a:avLst>
          </a:prstGeom>
          <a:solidFill>
            <a:srgbClr val="00B0F0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1512483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A4164-8D68-3037-E389-66FD9D6B2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D7102F4-E5E0-08F7-6A76-673F9A4A7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2" y="141685"/>
            <a:ext cx="5253038" cy="5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702" tIns="36351" rIns="72702" bIns="36351" anchor="ctr"/>
          <a:lstStyle/>
          <a:p>
            <a:pPr>
              <a:defRPr/>
            </a:pPr>
            <a:endParaRPr lang="es-ES_tradnl" sz="1137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A86020F5-8B40-A937-4C6A-516733E82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242721"/>
            <a:ext cx="8352928" cy="5508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702" tIns="36351" rIns="72702" bIns="3635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altLang="pt-BR" sz="2400" b="1" dirty="0">
                <a:latin typeface="Tahoma" panose="020B0604030504040204" pitchFamily="34" charset="0"/>
                <a:cs typeface="Tahoma" panose="020B0604030504040204" pitchFamily="34" charset="0"/>
              </a:rPr>
              <a:t>Práctico:</a:t>
            </a:r>
            <a:r>
              <a:rPr lang="es-AR" altLang="pt-BR" sz="2400" dirty="0">
                <a:latin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s-AR" altLang="pt-BR" sz="24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enorme impacto positivo en seguridad”</a:t>
            </a:r>
            <a:endParaRPr lang="es-AR" altLang="pt-BR" sz="3200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s-AR" altLang="pt-BR" sz="135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82C8903-97EB-E831-7615-2D15793C5AAE}"/>
              </a:ext>
            </a:extLst>
          </p:cNvPr>
          <p:cNvGrpSpPr/>
          <p:nvPr/>
        </p:nvGrpSpPr>
        <p:grpSpPr>
          <a:xfrm>
            <a:off x="288758" y="1538868"/>
            <a:ext cx="3312319" cy="2799887"/>
            <a:chOff x="288758" y="1538868"/>
            <a:chExt cx="3312319" cy="2799887"/>
          </a:xfrm>
        </p:grpSpPr>
        <p:pic>
          <p:nvPicPr>
            <p:cNvPr id="7" name="Billede 3">
              <a:extLst>
                <a:ext uri="{FF2B5EF4-FFF2-40B4-BE49-F238E27FC236}">
                  <a16:creationId xmlns:a16="http://schemas.microsoft.com/office/drawing/2014/main" id="{F771A94B-5635-3978-EBD3-B5027D862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8758" y="1538868"/>
              <a:ext cx="3312319" cy="27998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A5EF849-F37A-41B0-55CA-BEB06D31D9CE}"/>
                </a:ext>
              </a:extLst>
            </p:cNvPr>
            <p:cNvGrpSpPr/>
            <p:nvPr/>
          </p:nvGrpSpPr>
          <p:grpSpPr>
            <a:xfrm>
              <a:off x="1555144" y="2505383"/>
              <a:ext cx="441116" cy="1430381"/>
              <a:chOff x="1555144" y="2505383"/>
              <a:chExt cx="441116" cy="1430381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A48A8933-FCB3-36F7-D587-F55836CFE1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55144" y="2505383"/>
                <a:ext cx="441116" cy="761466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2554F7B6-E844-B899-DCCE-E1F9BBA494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79798" y="3254433"/>
                <a:ext cx="86552" cy="333012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3FCA1883-4EEB-0853-59B3-8BF331DA0AF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55145" y="3602752"/>
                <a:ext cx="86552" cy="333012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Rectangle 3">
            <a:extLst>
              <a:ext uri="{FF2B5EF4-FFF2-40B4-BE49-F238E27FC236}">
                <a16:creationId xmlns:a16="http://schemas.microsoft.com/office/drawing/2014/main" id="{885E4697-1AA7-C936-F1E1-4D086F7FF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1768" y="1289457"/>
            <a:ext cx="4859355" cy="47545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36" tIns="48468" rIns="96936" bIns="48468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da-DK" altLang="pt-BR" sz="2400" b="1" dirty="0">
                <a:latin typeface="Tahoma" panose="020B0604030504040204" pitchFamily="34" charset="0"/>
                <a:cs typeface="Tahoma" panose="020B0604030504040204" pitchFamily="34" charset="0"/>
              </a:rPr>
              <a:t>2.000</a:t>
            </a:r>
            <a:r>
              <a:rPr lang="da-DK" altLang="pt-BR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sz="2400" dirty="0" err="1">
                <a:latin typeface="Tahoma" panose="020B0604030504040204" pitchFamily="34" charset="0"/>
                <a:cs typeface="Tahoma" panose="020B0604030504040204" pitchFamily="34" charset="0"/>
              </a:rPr>
              <a:t>pasajes</a:t>
            </a:r>
            <a:r>
              <a:rPr lang="da-DK" altLang="pt-BR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sz="2400" dirty="0" err="1">
                <a:latin typeface="Tahoma" panose="020B0604030504040204" pitchFamily="34" charset="0"/>
                <a:cs typeface="Tahoma" panose="020B0604030504040204" pitchFamily="34" charset="0"/>
              </a:rPr>
              <a:t>calados</a:t>
            </a:r>
            <a:r>
              <a:rPr lang="da-DK" altLang="pt-BR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altLang="pt-BR" sz="24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&gt; 12 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ED26A7-EF2C-128E-356C-39EC359E923F}"/>
              </a:ext>
            </a:extLst>
          </p:cNvPr>
          <p:cNvSpPr txBox="1"/>
          <p:nvPr/>
        </p:nvSpPr>
        <p:spPr>
          <a:xfrm>
            <a:off x="4787153" y="2311189"/>
            <a:ext cx="4356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 varaduras</a:t>
            </a:r>
            <a:endParaRPr lang="es-AR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AR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AR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</a:t>
            </a:r>
            <a:r>
              <a:rPr lang="es-AR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Práctico</a:t>
            </a:r>
            <a:r>
              <a:rPr lang="es-AR" dirty="0">
                <a:solidFill>
                  <a:srgbClr val="0070C0"/>
                </a:solidFill>
              </a:rPr>
              <a:t> </a:t>
            </a:r>
            <a:endParaRPr lang="da-DK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88B16D-7D74-6194-2A02-881E8FC4330E}"/>
              </a:ext>
            </a:extLst>
          </p:cNvPr>
          <p:cNvSpPr txBox="1"/>
          <p:nvPr/>
        </p:nvSpPr>
        <p:spPr>
          <a:xfrm>
            <a:off x="5940152" y="436270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altLang="pt-BR" sz="36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Pero…</a:t>
            </a:r>
            <a:endParaRPr lang="da-DK" sz="3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C409BF-4D53-B541-BA83-47E92D5D3D2E}"/>
              </a:ext>
            </a:extLst>
          </p:cNvPr>
          <p:cNvSpPr/>
          <p:nvPr/>
        </p:nvSpPr>
        <p:spPr>
          <a:xfrm>
            <a:off x="308994" y="141685"/>
            <a:ext cx="8317287" cy="4204288"/>
          </a:xfrm>
          <a:prstGeom prst="rect">
            <a:avLst/>
          </a:prstGeom>
          <a:solidFill>
            <a:schemeClr val="bg1">
              <a:lumMod val="8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0214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1D7C9-B776-42E1-748B-1C0C56E40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B2E13-CF7E-32AB-90A9-294ADE7D5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FFC6-2E81-43C5-9F7B-99AD72D2102B}" type="datetime3">
              <a:rPr lang="da-DK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14.04.2025</a:t>
            </a:fld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76327A-B743-D95F-8099-5758CC6A6257}"/>
              </a:ext>
            </a:extLst>
          </p:cNvPr>
          <p:cNvSpPr txBox="1">
            <a:spLocks/>
          </p:cNvSpPr>
          <p:nvPr/>
        </p:nvSpPr>
        <p:spPr>
          <a:xfrm>
            <a:off x="1187624" y="164150"/>
            <a:ext cx="7050046" cy="1303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sz="3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Incidentes</a:t>
            </a:r>
            <a:r>
              <a:rPr lang="en-US" sz="2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27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Practicaje</a:t>
            </a:r>
            <a:r>
              <a:rPr lang="en-US" sz="2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2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en-US" sz="2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mundo</a:t>
            </a:r>
            <a:r>
              <a:rPr lang="en-US" sz="2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endParaRPr lang="en-US" sz="105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1999 – 2019 </a:t>
            </a:r>
            <a:r>
              <a:rPr lang="en-US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 a</a:t>
            </a:r>
            <a:r>
              <a:rPr lang="es-419" sz="11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ños</a:t>
            </a:r>
            <a:r>
              <a:rPr lang="es-419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27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70567FF-5799-7FF7-1E08-8B6AA15DF698}"/>
              </a:ext>
            </a:extLst>
          </p:cNvPr>
          <p:cNvGrpSpPr/>
          <p:nvPr/>
        </p:nvGrpSpPr>
        <p:grpSpPr>
          <a:xfrm>
            <a:off x="36565" y="1169556"/>
            <a:ext cx="2302117" cy="2017562"/>
            <a:chOff x="115077" y="2355726"/>
            <a:chExt cx="2197571" cy="201756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CBA16A0-CFB0-335F-216D-5FDBC7CD9F66}"/>
                </a:ext>
              </a:extLst>
            </p:cNvPr>
            <p:cNvGrpSpPr/>
            <p:nvPr/>
          </p:nvGrpSpPr>
          <p:grpSpPr>
            <a:xfrm>
              <a:off x="115077" y="2355726"/>
              <a:ext cx="2197571" cy="2017562"/>
              <a:chOff x="323528" y="1707654"/>
              <a:chExt cx="2880320" cy="2592288"/>
            </a:xfrm>
          </p:grpSpPr>
          <p:sp>
            <p:nvSpPr>
              <p:cNvPr id="21" name="Hexagon 20">
                <a:extLst>
                  <a:ext uri="{FF2B5EF4-FFF2-40B4-BE49-F238E27FC236}">
                    <a16:creationId xmlns:a16="http://schemas.microsoft.com/office/drawing/2014/main" id="{8A3C2D89-EA3F-C250-48D0-05FE0F81A846}"/>
                  </a:ext>
                </a:extLst>
              </p:cNvPr>
              <p:cNvSpPr/>
              <p:nvPr/>
            </p:nvSpPr>
            <p:spPr>
              <a:xfrm>
                <a:off x="323528" y="1707654"/>
                <a:ext cx="2880320" cy="2592288"/>
              </a:xfrm>
              <a:prstGeom prst="hexagon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F93AB84-3A57-8430-EE66-32021ECDCCE1}"/>
                  </a:ext>
                </a:extLst>
              </p:cNvPr>
              <p:cNvSpPr txBox="1"/>
              <p:nvPr/>
            </p:nvSpPr>
            <p:spPr>
              <a:xfrm>
                <a:off x="770514" y="1878681"/>
                <a:ext cx="2091338" cy="514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 err="1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Incidentes</a:t>
                </a:r>
                <a:endParaRPr lang="da-DK" sz="20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16C15D2-1363-ABFB-5F1D-DD558DA1E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5157" y="2907831"/>
              <a:ext cx="1641942" cy="80521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E51B113-A8A1-6BA1-D46D-8AEE8185996A}"/>
                </a:ext>
              </a:extLst>
            </p:cNvPr>
            <p:cNvSpPr txBox="1"/>
            <p:nvPr/>
          </p:nvSpPr>
          <p:spPr>
            <a:xfrm>
              <a:off x="831370" y="3775740"/>
              <a:ext cx="100011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a-DK" sz="2000" b="1" dirty="0">
                  <a:solidFill>
                    <a:srgbClr val="FFC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1.046</a:t>
              </a:r>
              <a:endParaRPr lang="da-DK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65CD808-A9E0-2514-1054-9EADE4FFB203}"/>
              </a:ext>
            </a:extLst>
          </p:cNvPr>
          <p:cNvGrpSpPr/>
          <p:nvPr/>
        </p:nvGrpSpPr>
        <p:grpSpPr>
          <a:xfrm>
            <a:off x="1619672" y="2875270"/>
            <a:ext cx="2197571" cy="2089571"/>
            <a:chOff x="3166517" y="2283717"/>
            <a:chExt cx="2197571" cy="208957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77CCFAB-AC07-75E1-F59F-F0794B863A96}"/>
                </a:ext>
              </a:extLst>
            </p:cNvPr>
            <p:cNvGrpSpPr/>
            <p:nvPr/>
          </p:nvGrpSpPr>
          <p:grpSpPr>
            <a:xfrm>
              <a:off x="3166517" y="2283717"/>
              <a:ext cx="2197571" cy="2089571"/>
              <a:chOff x="323527" y="1680633"/>
              <a:chExt cx="2880320" cy="2592288"/>
            </a:xfrm>
          </p:grpSpPr>
          <p:sp>
            <p:nvSpPr>
              <p:cNvPr id="15" name="Hexagon 14">
                <a:extLst>
                  <a:ext uri="{FF2B5EF4-FFF2-40B4-BE49-F238E27FC236}">
                    <a16:creationId xmlns:a16="http://schemas.microsoft.com/office/drawing/2014/main" id="{E14E547C-95DB-1683-0F35-12EB86E20BF9}"/>
                  </a:ext>
                </a:extLst>
              </p:cNvPr>
              <p:cNvSpPr/>
              <p:nvPr/>
            </p:nvSpPr>
            <p:spPr>
              <a:xfrm>
                <a:off x="323527" y="1680633"/>
                <a:ext cx="2880320" cy="2592288"/>
              </a:xfrm>
              <a:prstGeom prst="hexagon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48B5F1C-B10F-DEB1-0FC4-45BFBEA3EEB1}"/>
                  </a:ext>
                </a:extLst>
              </p:cNvPr>
              <p:cNvSpPr txBox="1"/>
              <p:nvPr/>
            </p:nvSpPr>
            <p:spPr>
              <a:xfrm>
                <a:off x="752556" y="1873915"/>
                <a:ext cx="19442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 err="1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Costo</a:t>
                </a:r>
                <a:endParaRPr lang="da-DK" sz="20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9B4755A-D329-5CE1-511B-002D16AA0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66907" y="2868405"/>
              <a:ext cx="1496831" cy="6914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5445122-76F1-7CD4-9D14-07EE39A7EC1B}"/>
                </a:ext>
              </a:extLst>
            </p:cNvPr>
            <p:cNvSpPr txBox="1"/>
            <p:nvPr/>
          </p:nvSpPr>
          <p:spPr>
            <a:xfrm>
              <a:off x="3450697" y="3591074"/>
              <a:ext cx="180914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a-DK" sz="1800" b="1" dirty="0">
                  <a:solidFill>
                    <a:srgbClr val="FFC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1.852 m USD</a:t>
              </a:r>
              <a:endParaRPr lang="da-DK" dirty="0">
                <a:solidFill>
                  <a:srgbClr val="FFC000"/>
                </a:solidFill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6CF67B9-FDD9-8AB4-D0BF-A81D1824B59B}"/>
              </a:ext>
            </a:extLst>
          </p:cNvPr>
          <p:cNvSpPr txBox="1"/>
          <p:nvPr/>
        </p:nvSpPr>
        <p:spPr>
          <a:xfrm>
            <a:off x="5256347" y="4866501"/>
            <a:ext cx="3817241" cy="276999"/>
          </a:xfrm>
          <a:prstGeom prst="rect">
            <a:avLst/>
          </a:prstGeom>
          <a:noFill/>
          <a:ln>
            <a:solidFill>
              <a:srgbClr val="FDFDFD"/>
            </a:solidFill>
          </a:ln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Ref.: International Group of P&amp;I Clubs (IGP&amp;I) 2020</a:t>
            </a:r>
            <a:endParaRPr lang="da-DK" sz="1200" i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FA8C3D-FBC7-5D32-8E5F-0858991570D9}"/>
              </a:ext>
            </a:extLst>
          </p:cNvPr>
          <p:cNvSpPr txBox="1"/>
          <p:nvPr/>
        </p:nvSpPr>
        <p:spPr>
          <a:xfrm>
            <a:off x="4664251" y="2201870"/>
            <a:ext cx="41044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</a:t>
            </a:r>
            <a:r>
              <a:rPr lang="en-US" sz="1600" b="1" noProof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práctico</a:t>
            </a:r>
            <a:r>
              <a:rPr lang="en-US" sz="1600" b="1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noProof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causó</a:t>
            </a:r>
            <a:r>
              <a:rPr lang="en-US" sz="1600" b="1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1600" b="1" noProof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contribuyó</a:t>
            </a:r>
            <a:r>
              <a:rPr lang="en-US" sz="1600" b="1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noProof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significativamente</a:t>
            </a:r>
            <a:endParaRPr lang="en-US" sz="16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A6DE5C7-9C4B-D3A6-6010-2CC3C64BF66F}"/>
              </a:ext>
            </a:extLst>
          </p:cNvPr>
          <p:cNvCxnSpPr/>
          <p:nvPr/>
        </p:nvCxnSpPr>
        <p:spPr>
          <a:xfrm>
            <a:off x="2195736" y="1710009"/>
            <a:ext cx="2516911" cy="5737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86C5DDB-8192-97F3-EFA0-1045484FD991}"/>
              </a:ext>
            </a:extLst>
          </p:cNvPr>
          <p:cNvCxnSpPr>
            <a:cxnSpLocks/>
          </p:cNvCxnSpPr>
          <p:nvPr/>
        </p:nvCxnSpPr>
        <p:spPr>
          <a:xfrm flipV="1">
            <a:off x="3635896" y="2632116"/>
            <a:ext cx="1037704" cy="7965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5F710D56-CBA9-3DD0-D368-3CEFE3B3114A}"/>
              </a:ext>
            </a:extLst>
          </p:cNvPr>
          <p:cNvSpPr txBox="1">
            <a:spLocks/>
          </p:cNvSpPr>
          <p:nvPr/>
        </p:nvSpPr>
        <p:spPr>
          <a:xfrm>
            <a:off x="2396507" y="5010666"/>
            <a:ext cx="0" cy="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6858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E9FFC6-2E81-43C5-9F7B-99AD72D2102B}" type="datetime3">
              <a:rPr lang="da-DK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14.04.2025</a:t>
            </a:fld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AB7CC06-D739-0AF6-1693-2E649F4EDEE1}"/>
              </a:ext>
            </a:extLst>
          </p:cNvPr>
          <p:cNvGrpSpPr/>
          <p:nvPr/>
        </p:nvGrpSpPr>
        <p:grpSpPr>
          <a:xfrm>
            <a:off x="4753108" y="1179162"/>
            <a:ext cx="4320480" cy="3631735"/>
            <a:chOff x="4817772" y="1059402"/>
            <a:chExt cx="4320480" cy="363173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259F5A6-9CB4-53F1-8F05-E0D535AFD991}"/>
                </a:ext>
              </a:extLst>
            </p:cNvPr>
            <p:cNvGrpSpPr/>
            <p:nvPr/>
          </p:nvGrpSpPr>
          <p:grpSpPr>
            <a:xfrm>
              <a:off x="4817772" y="1059402"/>
              <a:ext cx="4320480" cy="3631735"/>
              <a:chOff x="323528" y="1707654"/>
              <a:chExt cx="2880320" cy="2592288"/>
            </a:xfrm>
          </p:grpSpPr>
          <p:sp>
            <p:nvSpPr>
              <p:cNvPr id="4" name="Hexagon 3">
                <a:extLst>
                  <a:ext uri="{FF2B5EF4-FFF2-40B4-BE49-F238E27FC236}">
                    <a16:creationId xmlns:a16="http://schemas.microsoft.com/office/drawing/2014/main" id="{48BE5D18-8A6C-5B53-EF8F-901E2E2824A6}"/>
                  </a:ext>
                </a:extLst>
              </p:cNvPr>
              <p:cNvSpPr/>
              <p:nvPr/>
            </p:nvSpPr>
            <p:spPr>
              <a:xfrm>
                <a:off x="323528" y="1707654"/>
                <a:ext cx="2880320" cy="2592288"/>
              </a:xfrm>
              <a:prstGeom prst="hexagon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1B1F8F-4F4D-E6E7-7251-1A7BC2B6EF52}"/>
                  </a:ext>
                </a:extLst>
              </p:cNvPr>
              <p:cNvSpPr txBox="1"/>
              <p:nvPr/>
            </p:nvSpPr>
            <p:spPr>
              <a:xfrm>
                <a:off x="801669" y="1985093"/>
                <a:ext cx="1944216" cy="329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400" b="1" dirty="0" err="1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Promedio</a:t>
                </a:r>
                <a:r>
                  <a:rPr lang="da-DK" sz="24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da-DK" sz="2400" b="1" dirty="0" err="1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por</a:t>
                </a:r>
                <a:r>
                  <a:rPr lang="da-DK" sz="24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da-DK" sz="2400" b="1" dirty="0" err="1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año</a:t>
                </a:r>
                <a:endParaRPr lang="da-DK" sz="24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BF8D17-6CCE-AF3D-B7B7-D0F1B90E2FA9}"/>
                </a:ext>
              </a:extLst>
            </p:cNvPr>
            <p:cNvSpPr txBox="1"/>
            <p:nvPr/>
          </p:nvSpPr>
          <p:spPr>
            <a:xfrm>
              <a:off x="6749113" y="3775555"/>
              <a:ext cx="93947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a-DK" sz="3600" b="1" dirty="0">
                  <a:solidFill>
                    <a:srgbClr val="FFC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52</a:t>
              </a:r>
              <a:endParaRPr lang="da-DK" sz="22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AED559-A463-FB76-9C8A-48C1FDB532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01737" y="2189337"/>
              <a:ext cx="3566970" cy="14857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9E6EDBE-F11A-2D39-0F01-DF1B1D7A1870}"/>
              </a:ext>
            </a:extLst>
          </p:cNvPr>
          <p:cNvSpPr/>
          <p:nvPr/>
        </p:nvSpPr>
        <p:spPr>
          <a:xfrm>
            <a:off x="-3896" y="1102361"/>
            <a:ext cx="4716543" cy="4096034"/>
          </a:xfrm>
          <a:prstGeom prst="rect">
            <a:avLst/>
          </a:prstGeom>
          <a:solidFill>
            <a:schemeClr val="bg1">
              <a:lumMod val="8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4124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A220D-DC8B-95E7-E4BE-A298BA4D1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C3595713-14C7-C0D9-516D-6BB1B161B070}"/>
              </a:ext>
            </a:extLst>
          </p:cNvPr>
          <p:cNvGrpSpPr/>
          <p:nvPr/>
        </p:nvGrpSpPr>
        <p:grpSpPr>
          <a:xfrm>
            <a:off x="3166517" y="1781001"/>
            <a:ext cx="5820337" cy="2592288"/>
            <a:chOff x="3805772" y="1789704"/>
            <a:chExt cx="5820337" cy="25922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543B0E1-0C00-656F-0141-407E77EF5F0E}"/>
                </a:ext>
              </a:extLst>
            </p:cNvPr>
            <p:cNvGrpSpPr/>
            <p:nvPr/>
          </p:nvGrpSpPr>
          <p:grpSpPr>
            <a:xfrm>
              <a:off x="3805772" y="1789704"/>
              <a:ext cx="2880320" cy="2592288"/>
              <a:chOff x="323527" y="1680633"/>
              <a:chExt cx="2880320" cy="2592288"/>
            </a:xfrm>
          </p:grpSpPr>
          <p:sp>
            <p:nvSpPr>
              <p:cNvPr id="15" name="Hexagon 14">
                <a:extLst>
                  <a:ext uri="{FF2B5EF4-FFF2-40B4-BE49-F238E27FC236}">
                    <a16:creationId xmlns:a16="http://schemas.microsoft.com/office/drawing/2014/main" id="{D5F8C95F-AFBD-33E8-EC7C-F0764BF2BD15}"/>
                  </a:ext>
                </a:extLst>
              </p:cNvPr>
              <p:cNvSpPr/>
              <p:nvPr/>
            </p:nvSpPr>
            <p:spPr>
              <a:xfrm>
                <a:off x="323527" y="1680633"/>
                <a:ext cx="2880320" cy="2592288"/>
              </a:xfrm>
              <a:prstGeom prst="hexagon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50DF55-CCD0-6320-2316-3E5CAC51EB48}"/>
                  </a:ext>
                </a:extLst>
              </p:cNvPr>
              <p:cNvSpPr txBox="1"/>
              <p:nvPr/>
            </p:nvSpPr>
            <p:spPr>
              <a:xfrm>
                <a:off x="791579" y="1763496"/>
                <a:ext cx="19442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 err="1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Colisiones</a:t>
                </a:r>
                <a:endParaRPr lang="da-DK" sz="20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da-DK" sz="2000" b="1" dirty="0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16 / </a:t>
                </a:r>
                <a:r>
                  <a:rPr lang="da-DK" sz="2000" b="1" dirty="0" err="1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año</a:t>
                </a:r>
                <a:endParaRPr lang="da-DK" sz="20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6854CBF-512A-E2C4-FC76-714F1AF24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98926" y="2618664"/>
              <a:ext cx="1227183" cy="743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" name="Hexagon 7">
            <a:extLst>
              <a:ext uri="{FF2B5EF4-FFF2-40B4-BE49-F238E27FC236}">
                <a16:creationId xmlns:a16="http://schemas.microsoft.com/office/drawing/2014/main" id="{A6046803-A27F-74B9-C3C3-9F3793FF91CE}"/>
              </a:ext>
            </a:extLst>
          </p:cNvPr>
          <p:cNvSpPr/>
          <p:nvPr/>
        </p:nvSpPr>
        <p:spPr>
          <a:xfrm>
            <a:off x="6233543" y="1781001"/>
            <a:ext cx="2880320" cy="2592288"/>
          </a:xfrm>
          <a:prstGeom prst="hex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D09C5-E941-FB81-CBDB-CDB470F92948}"/>
              </a:ext>
            </a:extLst>
          </p:cNvPr>
          <p:cNvSpPr txBox="1"/>
          <p:nvPr/>
        </p:nvSpPr>
        <p:spPr>
          <a:xfrm>
            <a:off x="6701595" y="1825653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Varaduras</a:t>
            </a:r>
            <a:endParaRPr lang="da-DK" sz="20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da-DK" sz="2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/ </a:t>
            </a:r>
            <a:r>
              <a:rPr lang="da-DK" sz="20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año</a:t>
            </a:r>
            <a:endParaRPr lang="da-DK" sz="20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95E55A-4B15-131B-A7E7-132953827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913" y="2552437"/>
            <a:ext cx="2311385" cy="1067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847217B-A112-89E3-7277-B14C6F319F86}"/>
              </a:ext>
            </a:extLst>
          </p:cNvPr>
          <p:cNvGrpSpPr/>
          <p:nvPr/>
        </p:nvGrpSpPr>
        <p:grpSpPr>
          <a:xfrm>
            <a:off x="115077" y="1727702"/>
            <a:ext cx="2880320" cy="2645587"/>
            <a:chOff x="323528" y="1654355"/>
            <a:chExt cx="2880320" cy="2645587"/>
          </a:xfrm>
        </p:grpSpPr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203E7FAF-D8B1-A7E1-1298-930D4EE210F0}"/>
                </a:ext>
              </a:extLst>
            </p:cNvPr>
            <p:cNvSpPr/>
            <p:nvPr/>
          </p:nvSpPr>
          <p:spPr>
            <a:xfrm>
              <a:off x="323528" y="1707654"/>
              <a:ext cx="2880320" cy="2592288"/>
            </a:xfrm>
            <a:prstGeom prst="hexagon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B56C770-DE02-4A2D-81F8-798986FC9B6A}"/>
                </a:ext>
              </a:extLst>
            </p:cNvPr>
            <p:cNvSpPr txBox="1"/>
            <p:nvPr/>
          </p:nvSpPr>
          <p:spPr>
            <a:xfrm>
              <a:off x="791580" y="1654355"/>
              <a:ext cx="1944216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000" b="1" dirty="0" err="1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Colisiones</a:t>
              </a:r>
              <a:r>
                <a:rPr lang="da-DK" sz="20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da-DK" sz="1200" b="1" dirty="0" err="1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Estructuras</a:t>
              </a:r>
              <a:r>
                <a:rPr lang="da-DK" sz="12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da-DK" sz="1200" b="1" dirty="0" err="1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Fijas</a:t>
              </a:r>
              <a:r>
                <a:rPr lang="da-DK" sz="12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-Flotantes</a:t>
              </a:r>
            </a:p>
            <a:p>
              <a:pPr algn="ctr"/>
              <a:r>
                <a:rPr lang="da-DK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31,5 / </a:t>
              </a:r>
              <a:r>
                <a:rPr lang="da-DK" b="1" dirty="0" err="1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año</a:t>
              </a:r>
              <a:endParaRPr lang="da-DK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93627-189F-40F1-083F-9892C4747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FFC6-2E81-43C5-9F7B-99AD72D2102B}" type="datetime3">
              <a:rPr lang="da-DK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14.04.2025</a:t>
            </a:fld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3E63C44-7C3A-B44F-AF67-6AA547D09A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31" y="2771440"/>
            <a:ext cx="2133840" cy="1046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2EF9CDD-F0DA-E856-7C68-43823E9C23D8}"/>
              </a:ext>
            </a:extLst>
          </p:cNvPr>
          <p:cNvSpPr txBox="1"/>
          <p:nvPr/>
        </p:nvSpPr>
        <p:spPr>
          <a:xfrm>
            <a:off x="843512" y="3758036"/>
            <a:ext cx="15115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630 (60%)</a:t>
            </a:r>
            <a:endParaRPr lang="da-DK" dirty="0">
              <a:solidFill>
                <a:srgbClr val="FFC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05D2B9C-2C46-18AC-39B1-333ACC1430CC}"/>
              </a:ext>
            </a:extLst>
          </p:cNvPr>
          <p:cNvSpPr txBox="1"/>
          <p:nvPr/>
        </p:nvSpPr>
        <p:spPr>
          <a:xfrm>
            <a:off x="3906045" y="3751266"/>
            <a:ext cx="15115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327 (31%)</a:t>
            </a:r>
            <a:endParaRPr lang="da-DK" dirty="0">
              <a:solidFill>
                <a:srgbClr val="FFC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714C10-CA45-F214-F4CD-C722FB6C4DF4}"/>
              </a:ext>
            </a:extLst>
          </p:cNvPr>
          <p:cNvSpPr txBox="1"/>
          <p:nvPr/>
        </p:nvSpPr>
        <p:spPr>
          <a:xfrm>
            <a:off x="7126950" y="3751849"/>
            <a:ext cx="15115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81 (8%)</a:t>
            </a:r>
            <a:endParaRPr lang="da-DK" dirty="0">
              <a:solidFill>
                <a:srgbClr val="FFC000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B1A1F39-13D1-9EC7-618D-DBB6818904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7340" y="2486939"/>
            <a:ext cx="2330643" cy="119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C9E11DE-5B8E-AEFE-C505-D7AE9B1E98D7}"/>
              </a:ext>
            </a:extLst>
          </p:cNvPr>
          <p:cNvSpPr txBox="1"/>
          <p:nvPr/>
        </p:nvSpPr>
        <p:spPr>
          <a:xfrm>
            <a:off x="466380" y="4702351"/>
            <a:ext cx="33855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Ref.: International Group of P&amp;I Clubs (IGP&amp;I)</a:t>
            </a:r>
            <a:endParaRPr lang="da-DK" sz="1200" i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23769E-5EF1-8523-5900-17BF8B705C37}"/>
              </a:ext>
            </a:extLst>
          </p:cNvPr>
          <p:cNvSpPr txBox="1">
            <a:spLocks/>
          </p:cNvSpPr>
          <p:nvPr/>
        </p:nvSpPr>
        <p:spPr>
          <a:xfrm>
            <a:off x="1187624" y="164150"/>
            <a:ext cx="7050046" cy="1303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sz="3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Incidentes</a:t>
            </a:r>
            <a:r>
              <a:rPr lang="en-US" sz="2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27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Practicaje</a:t>
            </a:r>
            <a:r>
              <a:rPr lang="en-US" sz="2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2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en-US" sz="2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mundo</a:t>
            </a:r>
            <a:r>
              <a:rPr lang="en-US" sz="2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endParaRPr lang="en-US" sz="105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1999 – 2019 </a:t>
            </a:r>
            <a:r>
              <a:rPr lang="en-US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 a</a:t>
            </a:r>
            <a:r>
              <a:rPr lang="es-419" sz="11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ños</a:t>
            </a:r>
            <a:r>
              <a:rPr lang="es-419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27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134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11412-C11F-8B2F-1428-C69DEBF30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21C32-4CDE-746D-CAB3-1EB170934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FFC6-2E81-43C5-9F7B-99AD72D2102B}" type="datetime3">
              <a:rPr lang="da-DK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21.04.2025</a:t>
            </a:fld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AA66365-E7BC-7215-DF85-9FFAFD77DB88}"/>
              </a:ext>
            </a:extLst>
          </p:cNvPr>
          <p:cNvSpPr txBox="1">
            <a:spLocks/>
          </p:cNvSpPr>
          <p:nvPr/>
        </p:nvSpPr>
        <p:spPr>
          <a:xfrm>
            <a:off x="402464" y="48367"/>
            <a:ext cx="3809495" cy="607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sz="3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Cantidad</a:t>
            </a:r>
            <a:r>
              <a:rPr lang="en-US" sz="2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7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ccidentes</a:t>
            </a:r>
            <a:r>
              <a:rPr lang="en-US" sz="2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Costo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878DACA-38A6-10B2-B049-1412A9D7DB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486693"/>
              </p:ext>
            </p:extLst>
          </p:nvPr>
        </p:nvGraphicFramePr>
        <p:xfrm>
          <a:off x="114035" y="833476"/>
          <a:ext cx="396263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639">
                  <a:extLst>
                    <a:ext uri="{9D8B030D-6E8A-4147-A177-3AD203B41FA5}">
                      <a16:colId xmlns:a16="http://schemas.microsoft.com/office/drawing/2014/main" val="30482520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225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Pasajeros</a:t>
                      </a:r>
                      <a:endParaRPr lang="da-DK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656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Carga</a:t>
                      </a:r>
                      <a:r>
                        <a:rPr lang="da-DK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da-DK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Líquida</a:t>
                      </a:r>
                      <a:r>
                        <a:rPr lang="da-DK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 </a:t>
                      </a:r>
                      <a:r>
                        <a:rPr lang="da-DK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Granel</a:t>
                      </a:r>
                      <a:endParaRPr lang="da-DK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600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Porta-Contenedores</a:t>
                      </a:r>
                      <a:endParaRPr lang="da-DK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973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Carga</a:t>
                      </a:r>
                      <a:r>
                        <a:rPr lang="da-DK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da-DK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Seca</a:t>
                      </a:r>
                      <a:r>
                        <a:rPr lang="da-DK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 </a:t>
                      </a:r>
                      <a:r>
                        <a:rPr lang="da-DK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Granel</a:t>
                      </a:r>
                      <a:endParaRPr lang="da-DK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226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RoRo</a:t>
                      </a:r>
                      <a:endParaRPr lang="da-DK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311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Gaseros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852110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56667614-C8D8-E3CF-E9B4-72C688E0519E}"/>
              </a:ext>
            </a:extLst>
          </p:cNvPr>
          <p:cNvGrpSpPr/>
          <p:nvPr/>
        </p:nvGrpSpPr>
        <p:grpSpPr>
          <a:xfrm>
            <a:off x="2105550" y="1193081"/>
            <a:ext cx="1952947" cy="2207531"/>
            <a:chOff x="5067326" y="1973756"/>
            <a:chExt cx="1952947" cy="220753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0DA04AF-DAED-4A93-3E35-C5010A55E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43390" y="1973756"/>
              <a:ext cx="1376882" cy="30783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387B984-5E91-DAB8-F774-3E77A254C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67326" y="2303747"/>
              <a:ext cx="1952946" cy="37070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F2E8B5-A0E6-EEDB-D4A4-415816728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71382" y="2678676"/>
              <a:ext cx="1448890" cy="3537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D7C3F46-6353-0097-8A89-4340EC4FC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43390" y="3060489"/>
              <a:ext cx="1376882" cy="35371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5B027EC-460A-2FB4-2D2B-F968E02E9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71382" y="3442303"/>
              <a:ext cx="1448890" cy="32060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7AF5AB3-8DB7-F9B4-D11B-151CC615B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59415" y="3800234"/>
              <a:ext cx="1160858" cy="381053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9DCF041-01A1-CB0A-A633-DC7522FC5253}"/>
              </a:ext>
            </a:extLst>
          </p:cNvPr>
          <p:cNvSpPr txBox="1"/>
          <p:nvPr/>
        </p:nvSpPr>
        <p:spPr>
          <a:xfrm>
            <a:off x="4606239" y="1813246"/>
            <a:ext cx="28715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Año</a:t>
            </a:r>
            <a:r>
              <a:rPr lang="da-DK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2018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CC96B1E7-C0B7-CBE3-D963-9E2663EE23C5}"/>
              </a:ext>
            </a:extLst>
          </p:cNvPr>
          <p:cNvSpPr/>
          <p:nvPr/>
        </p:nvSpPr>
        <p:spPr>
          <a:xfrm>
            <a:off x="4113411" y="811383"/>
            <a:ext cx="288032" cy="259588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E73D181-A38E-175F-46AA-B16E0A23B6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514231"/>
              </p:ext>
            </p:extLst>
          </p:nvPr>
        </p:nvGraphicFramePr>
        <p:xfrm>
          <a:off x="2110224" y="3513499"/>
          <a:ext cx="6624736" cy="1577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713117339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1846433548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Año</a:t>
                      </a:r>
                      <a:r>
                        <a:rPr lang="en-US" sz="1400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2018 </a:t>
                      </a:r>
                      <a:r>
                        <a:rPr lang="en-US" sz="1050" b="0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(UNCTAD 2018)</a:t>
                      </a:r>
                      <a:endParaRPr lang="en-US" sz="1400" b="0" noProof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Incidentes</a:t>
                      </a:r>
                      <a:endParaRPr lang="en-US" sz="1400" noProof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32038966"/>
                  </a:ext>
                </a:extLst>
              </a:tr>
              <a:tr h="599340">
                <a:tc>
                  <a:txBody>
                    <a:bodyPr/>
                    <a:lstStyle/>
                    <a:p>
                      <a:r>
                        <a:rPr lang="da-DK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Número</a:t>
                      </a:r>
                      <a:r>
                        <a:rPr lang="da-DK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da-DK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estimado</a:t>
                      </a:r>
                      <a:r>
                        <a:rPr lang="da-DK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 Arribos y </a:t>
                      </a:r>
                      <a:r>
                        <a:rPr lang="da-DK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Zarpadas</a:t>
                      </a:r>
                      <a:endParaRPr lang="da-DK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da-DK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 </a:t>
                      </a:r>
                      <a:r>
                        <a:rPr lang="da-DK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Piloto</a:t>
                      </a:r>
                      <a:r>
                        <a:rPr lang="da-DK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da-DK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Práctico</a:t>
                      </a:r>
                      <a:r>
                        <a:rPr lang="da-DK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noProof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3,4 </a:t>
                      </a:r>
                      <a:r>
                        <a:rPr lang="en-US" sz="2800" b="1" noProof="0" dirty="0" err="1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millones</a:t>
                      </a:r>
                      <a:endParaRPr lang="en-US" sz="2800" b="1" noProof="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31775470"/>
                  </a:ext>
                </a:extLst>
              </a:tr>
              <a:tr h="546360">
                <a:tc>
                  <a:txBody>
                    <a:bodyPr/>
                    <a:lstStyle/>
                    <a:p>
                      <a:pPr algn="l"/>
                      <a:r>
                        <a:rPr lang="en-US" sz="1400" b="0" noProof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Año</a:t>
                      </a:r>
                      <a:r>
                        <a:rPr lang="en-US" sz="1400" b="0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 mayor </a:t>
                      </a:r>
                      <a:r>
                        <a:rPr lang="en-US" sz="1400" b="0" noProof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número</a:t>
                      </a:r>
                      <a:r>
                        <a:rPr lang="en-US" sz="1400" b="0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 accidents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b="1" noProof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02308026"/>
                  </a:ext>
                </a:extLst>
              </a:tr>
            </a:tbl>
          </a:graphicData>
        </a:graphic>
      </p:graphicFrame>
      <p:sp>
        <p:nvSpPr>
          <p:cNvPr id="20" name="Title 1">
            <a:extLst>
              <a:ext uri="{FF2B5EF4-FFF2-40B4-BE49-F238E27FC236}">
                <a16:creationId xmlns:a16="http://schemas.microsoft.com/office/drawing/2014/main" id="{9141AC97-396B-04FF-6BA3-1A236F89FC5B}"/>
              </a:ext>
            </a:extLst>
          </p:cNvPr>
          <p:cNvSpPr txBox="1">
            <a:spLocks/>
          </p:cNvSpPr>
          <p:nvPr/>
        </p:nvSpPr>
        <p:spPr>
          <a:xfrm>
            <a:off x="4437873" y="28813"/>
            <a:ext cx="4544727" cy="607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sz="3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¡Muy bajo </a:t>
            </a:r>
            <a:r>
              <a:rPr lang="en-US" sz="27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según</a:t>
            </a:r>
            <a:r>
              <a:rPr lang="en-US" sz="27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contexto</a:t>
            </a:r>
            <a:r>
              <a:rPr lang="en-US" sz="27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64E2AD1-DCD2-C186-BFFE-4A4B2F1D9647}"/>
              </a:ext>
            </a:extLst>
          </p:cNvPr>
          <p:cNvGrpSpPr/>
          <p:nvPr/>
        </p:nvGrpSpPr>
        <p:grpSpPr>
          <a:xfrm>
            <a:off x="6851361" y="2401904"/>
            <a:ext cx="1883599" cy="720080"/>
            <a:chOff x="6851361" y="2401904"/>
            <a:chExt cx="1883599" cy="720080"/>
          </a:xfrm>
        </p:grpSpPr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3C2C7699-7A64-0985-A263-87B8CE851595}"/>
                </a:ext>
              </a:extLst>
            </p:cNvPr>
            <p:cNvSpPr txBox="1">
              <a:spLocks/>
            </p:cNvSpPr>
            <p:nvPr/>
          </p:nvSpPr>
          <p:spPr>
            <a:xfrm>
              <a:off x="6851361" y="2571750"/>
              <a:ext cx="1883599" cy="43195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2000"/>
                </a:lnSpc>
                <a:spcBef>
                  <a:spcPct val="0"/>
                </a:spcBef>
                <a:buNone/>
                <a:defRPr sz="3600" kern="1200">
                  <a:solidFill>
                    <a:schemeClr val="accent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1,13  - </a:t>
              </a:r>
              <a:r>
                <a:rPr lang="en-US" sz="1800" b="1" dirty="0" err="1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millón</a:t>
              </a:r>
              <a:r>
                <a:rPr lang="en-US" sz="1800" b="1" dirty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C05CDC7-C5DF-61F8-52BF-2C1D3BC944C8}"/>
                </a:ext>
              </a:extLst>
            </p:cNvPr>
            <p:cNvSpPr/>
            <p:nvPr/>
          </p:nvSpPr>
          <p:spPr>
            <a:xfrm>
              <a:off x="6860278" y="2401904"/>
              <a:ext cx="1772365" cy="7200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503300E-D7FC-3E47-171F-BA1AC371F080}"/>
              </a:ext>
            </a:extLst>
          </p:cNvPr>
          <p:cNvSpPr/>
          <p:nvPr/>
        </p:nvSpPr>
        <p:spPr>
          <a:xfrm>
            <a:off x="7888" y="773911"/>
            <a:ext cx="6508328" cy="2720034"/>
          </a:xfrm>
          <a:prstGeom prst="rect">
            <a:avLst/>
          </a:prstGeom>
          <a:solidFill>
            <a:schemeClr val="bg1">
              <a:lumMod val="8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8252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5DEEA-13B4-BEF9-A35B-2CA8122C1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B87CA1-964B-945B-B9AB-83E67B0B5A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64" y="1995686"/>
            <a:ext cx="7851648" cy="720080"/>
          </a:xfrm>
        </p:spPr>
        <p:txBody>
          <a:bodyPr>
            <a:normAutofit fontScale="90000"/>
          </a:bodyPr>
          <a:lstStyle/>
          <a:p>
            <a:r>
              <a:rPr lang="en-US" sz="5400" noProof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Algunos</a:t>
            </a:r>
            <a:r>
              <a:rPr lang="en-US" sz="5400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5400" noProof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</a:t>
            </a:r>
            <a:r>
              <a:rPr lang="en-US" sz="5400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noProof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casos</a:t>
            </a:r>
            <a:r>
              <a:rPr lang="en-US" sz="5400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48F6E8-CA1F-7A1A-E8BC-776B47AC9C9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5143500"/>
            <a:ext cx="0" cy="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0866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956347-BE9F-51DB-55EC-82F50B26F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67596-EA7B-A243-7B76-F95438E6F34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43BAB-8A43-ED15-77CF-90CEA596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6B704-E3AF-1CA3-639A-5386C050C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D4B4-5D93-44C9-A104-A63A0C4F7A65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258A7F8-2AC1-143D-F75B-FCEFC0D0105A}"/>
              </a:ext>
            </a:extLst>
          </p:cNvPr>
          <p:cNvGrpSpPr/>
          <p:nvPr/>
        </p:nvGrpSpPr>
        <p:grpSpPr>
          <a:xfrm>
            <a:off x="-98787" y="320252"/>
            <a:ext cx="4536707" cy="4706521"/>
            <a:chOff x="3292122" y="339928"/>
            <a:chExt cx="5892116" cy="627536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A49C8AF-B583-8F52-7E97-DD16ECD0C8BF}"/>
                </a:ext>
              </a:extLst>
            </p:cNvPr>
            <p:cNvGrpSpPr/>
            <p:nvPr/>
          </p:nvGrpSpPr>
          <p:grpSpPr>
            <a:xfrm>
              <a:off x="3292122" y="339928"/>
              <a:ext cx="5892116" cy="6275361"/>
              <a:chOff x="0" y="-198696"/>
              <a:chExt cx="5892116" cy="6281191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E3139B-C956-3D14-191F-233923B49016}"/>
                  </a:ext>
                </a:extLst>
              </p:cNvPr>
              <p:cNvSpPr/>
              <p:nvPr/>
            </p:nvSpPr>
            <p:spPr>
              <a:xfrm>
                <a:off x="0" y="19233"/>
                <a:ext cx="5607755" cy="6063262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da-DK" sz="135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F12EB4-E1C9-809B-351F-0A3C2E35AFC3}"/>
                  </a:ext>
                </a:extLst>
              </p:cNvPr>
              <p:cNvSpPr txBox="1"/>
              <p:nvPr/>
            </p:nvSpPr>
            <p:spPr>
              <a:xfrm>
                <a:off x="25045" y="-198696"/>
                <a:ext cx="5867071" cy="60632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26418" tIns="671703" rIns="326418" bIns="106680" numCol="1" spcCol="1270" anchor="t" anchorCtr="0">
                <a:noAutofit/>
              </a:bodyPr>
              <a:lstStyle/>
              <a:p>
                <a:pPr marL="228600" lvl="1" indent="-228600" algn="l" defTabSz="889000">
                  <a:lnSpc>
                    <a:spcPct val="15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da-DK" sz="1430" kern="1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Impacto</a:t>
                </a:r>
                <a:r>
                  <a:rPr lang="da-DK" sz="1430" kern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da-DK" sz="1430" kern="1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muelle</a:t>
                </a:r>
                <a:r>
                  <a:rPr lang="da-DK" sz="1430" kern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4 kn</a:t>
                </a:r>
              </a:p>
              <a:p>
                <a:pPr marL="228600" lvl="1" indent="-228600" defTabSz="889000">
                  <a:lnSpc>
                    <a:spcPct val="15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"/>
                </a:pPr>
                <a:r>
                  <a:rPr lang="en-US" sz="1430" dirty="0" err="1">
                    <a:effectLst/>
                    <a:latin typeface="Tahoma" panose="020B0604030504040204" pitchFamily="34" charset="0"/>
                    <a:ea typeface="MS Mincho" panose="02020609040205080304" pitchFamily="49" charset="-128"/>
                  </a:rPr>
                  <a:t>Desconexi</a:t>
                </a:r>
                <a:r>
                  <a:rPr lang="en-US" sz="1430" dirty="0" err="1">
                    <a:latin typeface="Tahoma" panose="020B0604030504040204" pitchFamily="34" charset="0"/>
                    <a:ea typeface="MS Mincho" panose="02020609040205080304" pitchFamily="49" charset="-128"/>
                  </a:rPr>
                  <a:t>ón</a:t>
                </a:r>
                <a:r>
                  <a:rPr lang="en-US" sz="1430" dirty="0">
                    <a:latin typeface="Tahoma" panose="020B0604030504040204" pitchFamily="34" charset="0"/>
                    <a:ea typeface="MS Mincho" panose="02020609040205080304" pitchFamily="49" charset="-128"/>
                  </a:rPr>
                  <a:t> </a:t>
                </a:r>
                <a:r>
                  <a:rPr lang="en-US" sz="1430" dirty="0" err="1">
                    <a:latin typeface="Tahoma" panose="020B0604030504040204" pitchFamily="34" charset="0"/>
                    <a:ea typeface="MS Mincho" panose="02020609040205080304" pitchFamily="49" charset="-128"/>
                  </a:rPr>
                  <a:t>Piloto</a:t>
                </a:r>
                <a:r>
                  <a:rPr lang="en-US" sz="1430" dirty="0">
                    <a:latin typeface="Tahoma" panose="020B0604030504040204" pitchFamily="34" charset="0"/>
                    <a:ea typeface="MS Mincho" panose="02020609040205080304" pitchFamily="49" charset="-128"/>
                  </a:rPr>
                  <a:t> con</a:t>
                </a:r>
                <a:r>
                  <a:rPr lang="en-US" sz="1430" dirty="0">
                    <a:effectLst/>
                    <a:latin typeface="Tahoma" panose="020B0604030504040204" pitchFamily="34" charset="0"/>
                    <a:ea typeface="MS Mincho" panose="02020609040205080304" pitchFamily="49" charset="-128"/>
                  </a:rPr>
                  <a:t> Equipo de Puente</a:t>
                </a:r>
              </a:p>
              <a:p>
                <a:pPr marL="228600" lvl="1" indent="-228600" algn="l" defTabSz="889000">
                  <a:lnSpc>
                    <a:spcPct val="15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da-DK" sz="1430" kern="1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Velocidad</a:t>
                </a:r>
                <a:r>
                  <a:rPr lang="da-DK" sz="1430" kern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de 6 kn a 1 </a:t>
                </a:r>
                <a:r>
                  <a:rPr lang="da-DK" sz="1430" kern="1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cable</a:t>
                </a:r>
                <a:r>
                  <a:rPr lang="da-DK" sz="1430" kern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da-DK" sz="1430" kern="1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muelle</a:t>
                </a:r>
                <a:endParaRPr lang="da-DK" sz="1430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28600" lvl="1" indent="-228600" algn="l" defTabSz="889000">
                  <a:lnSpc>
                    <a:spcPct val="15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da-DK" sz="143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Uso</a:t>
                </a:r>
                <a:r>
                  <a:rPr lang="da-DK" sz="143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da-DK" sz="143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incorrecto</a:t>
                </a:r>
                <a:r>
                  <a:rPr lang="da-DK" sz="143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de </a:t>
                </a:r>
                <a:r>
                  <a:rPr lang="da-DK" sz="143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remolcadores</a:t>
                </a:r>
                <a:endParaRPr lang="da-DK" sz="143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28600" lvl="1" indent="-228600" algn="l" defTabSz="889000">
                  <a:lnSpc>
                    <a:spcPct val="15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da-DK" sz="1430" kern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ECDIS: </a:t>
                </a:r>
                <a:r>
                  <a:rPr lang="da-DK" sz="1430" kern="1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alarmas</a:t>
                </a:r>
                <a:r>
                  <a:rPr lang="da-DK" sz="1430" kern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da-DK" sz="1430" kern="1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silenciadas</a:t>
                </a:r>
                <a:endParaRPr lang="en-US" sz="1430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28600" lvl="1" indent="-228600" algn="l" defTabSz="889000">
                  <a:lnSpc>
                    <a:spcPct val="15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da-DK" sz="1430" kern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Passage plan </a:t>
                </a:r>
                <a:r>
                  <a:rPr lang="da-DK" sz="1430" kern="1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</a:t>
                </a:r>
                <a:r>
                  <a:rPr lang="da-DK" sz="1430" kern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da-DK" sz="1430" kern="1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otra</a:t>
                </a:r>
                <a:r>
                  <a:rPr lang="da-DK" sz="1430" kern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terminal</a:t>
                </a:r>
                <a:endParaRPr lang="en-US" sz="1430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28600" lvl="1" indent="-228600" algn="l" defTabSz="889000">
                  <a:lnSpc>
                    <a:spcPct val="15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da-DK" sz="1430" kern="1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Capit</a:t>
                </a:r>
                <a:r>
                  <a:rPr lang="da-DK" sz="143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da-DK" sz="143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da-DK" sz="143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descansa</a:t>
                </a:r>
                <a:r>
                  <a:rPr lang="da-DK" sz="143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100% en el </a:t>
                </a:r>
                <a:r>
                  <a:rPr lang="da-DK" sz="143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Práctico</a:t>
                </a:r>
                <a:endParaRPr lang="en-US" sz="1430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28600" lvl="1" indent="-228600" algn="l" defTabSz="889000">
                  <a:lnSpc>
                    <a:spcPct val="15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GB" sz="1430" kern="1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Práctico</a:t>
                </a:r>
                <a:r>
                  <a:rPr lang="en-GB" sz="1430" kern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1430" kern="1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descansa</a:t>
                </a:r>
                <a:r>
                  <a:rPr lang="en-GB" sz="1430" kern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100% </a:t>
                </a:r>
                <a:r>
                  <a:rPr lang="en-GB" sz="1430" kern="1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en</a:t>
                </a:r>
                <a:r>
                  <a:rPr lang="en-GB" sz="1430" kern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Equipo Puente</a:t>
                </a:r>
                <a:endParaRPr lang="en-US" sz="1430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28600" lvl="1" indent="-228600" algn="l" defTabSz="889000">
                  <a:lnSpc>
                    <a:spcPct val="15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GB" sz="1430" kern="1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Práctico</a:t>
                </a:r>
                <a:r>
                  <a:rPr lang="en-GB" sz="1430" kern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1430" kern="1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mensajeando</a:t>
                </a:r>
                <a:r>
                  <a:rPr lang="en-GB" sz="1430" kern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GB" sz="1430" kern="1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esposa</a:t>
                </a:r>
                <a:r>
                  <a:rPr lang="en-GB" sz="1430" kern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(Cel.)</a:t>
                </a:r>
              </a:p>
              <a:p>
                <a:pPr marL="342900" indent="-342900" algn="just" hangingPunct="0">
                  <a:buFont typeface="Symbol" panose="05050102010706020507" pitchFamily="18" charset="2"/>
                  <a:buChar char=""/>
                </a:pPr>
                <a:r>
                  <a:rPr lang="en-US" sz="1430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Ausencia</a:t>
                </a:r>
                <a:r>
                  <a:rPr lang="en-US" sz="143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 BRM y </a:t>
                </a:r>
                <a:r>
                  <a:rPr lang="en-US" sz="1430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Factores</a:t>
                </a:r>
                <a:r>
                  <a:rPr lang="en-US" sz="143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 Humanos</a:t>
                </a:r>
                <a:endParaRPr lang="da-DK" sz="1430" dirty="0">
                  <a:effectLst/>
                  <a:latin typeface="Tahoma" panose="020B060403050404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 marL="171450" lvl="1" indent="-171450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endParaRPr lang="en-US" sz="15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3E8900D-782F-5955-9B03-F1CAC82F4FE5}"/>
                </a:ext>
              </a:extLst>
            </p:cNvPr>
            <p:cNvGrpSpPr/>
            <p:nvPr/>
          </p:nvGrpSpPr>
          <p:grpSpPr>
            <a:xfrm>
              <a:off x="3403439" y="557655"/>
              <a:ext cx="5496437" cy="561564"/>
              <a:chOff x="234663" y="0"/>
              <a:chExt cx="5496437" cy="561564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610AEE85-89AA-7AAC-0002-738D045A26F3}"/>
                  </a:ext>
                </a:extLst>
              </p:cNvPr>
              <p:cNvSpPr/>
              <p:nvPr/>
            </p:nvSpPr>
            <p:spPr>
              <a:xfrm>
                <a:off x="234663" y="0"/>
                <a:ext cx="5330296" cy="561564"/>
              </a:xfrm>
              <a:prstGeom prst="roundRect">
                <a:avLst/>
              </a:prstGeom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a-DK" sz="1350"/>
              </a:p>
            </p:txBody>
          </p:sp>
          <p:sp>
            <p:nvSpPr>
              <p:cNvPr id="19" name="Rectangle: Rounded Corners 4">
                <a:extLst>
                  <a:ext uri="{FF2B5EF4-FFF2-40B4-BE49-F238E27FC236}">
                    <a16:creationId xmlns:a16="http://schemas.microsoft.com/office/drawing/2014/main" id="{B97A0553-C0C3-A7E4-D08F-3A76F541734A}"/>
                  </a:ext>
                </a:extLst>
              </p:cNvPr>
              <p:cNvSpPr txBox="1"/>
              <p:nvPr/>
            </p:nvSpPr>
            <p:spPr>
              <a:xfrm>
                <a:off x="262075" y="27413"/>
                <a:ext cx="5469025" cy="5067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1279" tIns="0" rIns="111279" bIns="0" numCol="1" spcCol="1270" anchor="ctr" anchorCtr="0">
                <a:noAutofit/>
              </a:bodyPr>
              <a:lstStyle/>
              <a:p>
                <a:pPr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Puntos </a:t>
                </a:r>
                <a:r>
                  <a:rPr lang="en-GB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Relevantes</a:t>
                </a:r>
                <a:r>
                  <a:rPr lang="en-GB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8AD484B-0CE8-4C5C-7194-7CE88DAE6260}"/>
              </a:ext>
            </a:extLst>
          </p:cNvPr>
          <p:cNvSpPr txBox="1"/>
          <p:nvPr/>
        </p:nvSpPr>
        <p:spPr>
          <a:xfrm>
            <a:off x="1638364" y="0"/>
            <a:ext cx="63641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100" dirty="0" err="1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Colisión</a:t>
            </a:r>
            <a:r>
              <a:rPr lang="da-DK" sz="2100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da-DK" sz="2100" dirty="0" err="1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Muelle</a:t>
            </a:r>
            <a:r>
              <a:rPr lang="da-DK" sz="2100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da-DK" sz="2100" dirty="0" err="1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Portacontainer</a:t>
            </a:r>
            <a:r>
              <a:rPr lang="da-DK" sz="2100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10.000 TEU </a:t>
            </a:r>
            <a:endParaRPr lang="en-US" sz="2100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Billede 3">
            <a:extLst>
              <a:ext uri="{FF2B5EF4-FFF2-40B4-BE49-F238E27FC236}">
                <a16:creationId xmlns:a16="http://schemas.microsoft.com/office/drawing/2014/main" id="{01CFB6A8-C210-2A4C-FF11-BD6EA6541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972" y="449204"/>
            <a:ext cx="2635870" cy="2658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Billede 2">
            <a:extLst>
              <a:ext uri="{FF2B5EF4-FFF2-40B4-BE49-F238E27FC236}">
                <a16:creationId xmlns:a16="http://schemas.microsoft.com/office/drawing/2014/main" id="{399633A5-1F9E-990F-6C63-12ADC697B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8972" y="3107570"/>
            <a:ext cx="4713362" cy="1976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80B013-8A32-FE7B-088B-00B12981732D}"/>
              </a:ext>
            </a:extLst>
          </p:cNvPr>
          <p:cNvSpPr txBox="1"/>
          <p:nvPr/>
        </p:nvSpPr>
        <p:spPr>
          <a:xfrm>
            <a:off x="6900505" y="1890934"/>
            <a:ext cx="241692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-457200" algn="l"/>
              </a:tabLst>
            </a:pPr>
            <a:r>
              <a:rPr lang="en-US" sz="1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Visibilidad</a:t>
            </a:r>
            <a:r>
              <a:rPr lang="en-US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10’</a:t>
            </a:r>
          </a:p>
          <a:p>
            <a:pPr>
              <a:spcAft>
                <a:spcPts val="0"/>
              </a:spcAft>
              <a:tabLst>
                <a:tab pos="-457200" algn="l"/>
              </a:tabLst>
            </a:pPr>
            <a:r>
              <a:rPr 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Viento</a:t>
            </a:r>
            <a:r>
              <a:rPr lang="en-US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- 7 </a:t>
            </a:r>
            <a:r>
              <a:rPr lang="en-US" sz="1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</a:t>
            </a:r>
            <a:endParaRPr lang="en-US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  <a:tabLst>
                <a:tab pos="-457200" algn="l"/>
              </a:tabLst>
            </a:pPr>
            <a:r>
              <a:rPr 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Marea </a:t>
            </a:r>
            <a:r>
              <a:rPr lang="en-US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0,5  - NE</a:t>
            </a:r>
          </a:p>
          <a:p>
            <a:pPr>
              <a:spcAft>
                <a:spcPts val="0"/>
              </a:spcAft>
              <a:tabLst>
                <a:tab pos="-457200" algn="l"/>
              </a:tabLst>
            </a:pPr>
            <a:endParaRPr lang="da-DK" sz="800" spc="-15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  <a:tabLst>
                <a:tab pos="-457200" algn="l"/>
              </a:tabLst>
            </a:pPr>
            <a:r>
              <a:rPr lang="da-DK" sz="1200" spc="-15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Equipo</a:t>
            </a:r>
            <a:r>
              <a:rPr lang="da-DK" sz="1200" spc="-1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sz="1200" spc="-15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Puente</a:t>
            </a:r>
            <a:r>
              <a:rPr lang="en-US" sz="1200" spc="-1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</a:p>
          <a:p>
            <a:pPr>
              <a:spcAft>
                <a:spcPts val="0"/>
              </a:spcAft>
              <a:tabLst>
                <a:tab pos="-457200" algn="l"/>
              </a:tabLst>
            </a:pPr>
            <a:r>
              <a:rPr lang="da-DK" sz="1200" spc="-1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1200" spc="-1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aster, </a:t>
            </a:r>
            <a:r>
              <a:rPr lang="da-DK" sz="1200" spc="-1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1200" spc="-15" baseline="30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1200" spc="-1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Officer, </a:t>
            </a:r>
            <a:r>
              <a:rPr lang="da-DK" sz="1200" spc="-1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1200" spc="-1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B, </a:t>
            </a:r>
            <a:r>
              <a:rPr lang="da-DK" sz="1200" spc="-1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1200" spc="-15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ilot</a:t>
            </a:r>
            <a:endParaRPr lang="en-US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Billede 6">
            <a:extLst>
              <a:ext uri="{FF2B5EF4-FFF2-40B4-BE49-F238E27FC236}">
                <a16:creationId xmlns:a16="http://schemas.microsoft.com/office/drawing/2014/main" id="{E66B87B8-9DC5-1803-C4FF-EDFFDA3787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0505" y="301761"/>
            <a:ext cx="2048589" cy="1589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345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4960323405317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49603234053173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49603234053173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TemplafySlideFormConfiguration><![CDATA[{"formFields":[],"formDataEntries":[]}]]></TemplafySlideFormConfiguration>
</file>

<file path=customXml/item2.xml><?xml version="1.0" encoding="utf-8"?>
<TemplafySlideTemplateConfiguration><![CDATA[{"slideVersion":1,"isValidatorEnabled":false,"isLocked":false,"elementsMetadata":[],"slideId":"638332309529322690","enableDocumentContentUpdater":false,"version":"2.0"}]]></TemplafySlideTemplateConfiguration>
</file>

<file path=customXml/item3.xml><?xml version="1.0" encoding="utf-8"?>
<TemplafySlideTemplateConfiguration><![CDATA[{"slideVersion":1,"isValidatorEnabled":false,"isLocked":false,"elementsMetadata":[],"slideId":"638332309529322690","enableDocumentContentUpdater":false,"version":"2.0"}]]></TemplafySlideTemplateConfiguration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TemplateConfiguration><![CDATA[{"slideVersion":1,"isValidatorEnabled":false,"isLocked":false,"elementsMetadata":[{"type":"shape","elementConfiguration":{"width":"7.91 cm","height":"2.0 cm","type":"image","disableUpdates":false}}],"slideId":"638332309529336901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9EDBD67E-4D22-4ADF-BB7E-7DCFB3A23B61}">
  <ds:schemaRefs/>
</ds:datastoreItem>
</file>

<file path=customXml/itemProps2.xml><?xml version="1.0" encoding="utf-8"?>
<ds:datastoreItem xmlns:ds="http://schemas.openxmlformats.org/officeDocument/2006/customXml" ds:itemID="{F4E6D885-B652-4A28-91A0-6BAAE3B71C20}">
  <ds:schemaRefs/>
</ds:datastoreItem>
</file>

<file path=customXml/itemProps3.xml><?xml version="1.0" encoding="utf-8"?>
<ds:datastoreItem xmlns:ds="http://schemas.openxmlformats.org/officeDocument/2006/customXml" ds:itemID="{D82F114B-DF57-4708-ABAA-52CF8DCB6737}">
  <ds:schemaRefs/>
</ds:datastoreItem>
</file>

<file path=customXml/itemProps4.xml><?xml version="1.0" encoding="utf-8"?>
<ds:datastoreItem xmlns:ds="http://schemas.openxmlformats.org/officeDocument/2006/customXml" ds:itemID="{D869F1B2-68DC-4148-B9D3-61C8C404DF25}">
  <ds:schemaRefs/>
</ds:datastoreItem>
</file>

<file path=customXml/itemProps5.xml><?xml version="1.0" encoding="utf-8"?>
<ds:datastoreItem xmlns:ds="http://schemas.openxmlformats.org/officeDocument/2006/customXml" ds:itemID="{441C7F2A-8913-467D-BA85-34C79967A26C}">
  <ds:schemaRefs/>
</ds:datastoreItem>
</file>

<file path=customXml/itemProps6.xml><?xml version="1.0" encoding="utf-8"?>
<ds:datastoreItem xmlns:ds="http://schemas.openxmlformats.org/officeDocument/2006/customXml" ds:itemID="{D0F53CD7-CC82-4EBD-9054-7F391B89B55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40599</TotalTime>
  <Words>1476</Words>
  <Application>Microsoft Office PowerPoint</Application>
  <PresentationFormat>On-screen Show (16:9)</PresentationFormat>
  <Paragraphs>367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Constantia</vt:lpstr>
      <vt:lpstr>Roboto</vt:lpstr>
      <vt:lpstr>Symbol</vt:lpstr>
      <vt:lpstr>Tahoma</vt:lpstr>
      <vt:lpstr>Wingdings 2</vt:lpstr>
      <vt:lpstr>Flujo</vt:lpstr>
      <vt:lpstr>Seguridad y Practicaje Desconexión entre teoría y resultados  ¿Por qué?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Algunos de los casos…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Lecciones Aprendidas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…pero el curso de BRM para Prácticos no debe ser un curso de psicología aplicada</vt:lpstr>
      <vt:lpstr>Safety-I and Safety-II</vt:lpstr>
      <vt:lpstr>Seguridad como “la Capacidad de….  Reforzar y no de Evitar”</vt:lpstr>
      <vt:lpstr>PowerPoint Presentation</vt:lpstr>
      <vt:lpstr>Sistemas “Resilientes…Failing Safely”</vt:lpstr>
      <vt:lpstr>PowerPoint Presentation</vt:lpstr>
      <vt:lpstr>Enfoque Nueva visión en Seguridad en el BRM</vt:lpstr>
      <vt:lpstr>Enfoque Nueva visión en Seguridad en el BRM</vt:lpstr>
      <vt:lpstr>Lecciones aprendidas - Conclusiones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TOSHIBA</dc:creator>
  <cp:lastModifiedBy>Guillermo Gomez Garay</cp:lastModifiedBy>
  <cp:revision>190</cp:revision>
  <cp:lastPrinted>2023-04-11T09:49:15Z</cp:lastPrinted>
  <dcterms:created xsi:type="dcterms:W3CDTF">2014-07-02T20:03:41Z</dcterms:created>
  <dcterms:modified xsi:type="dcterms:W3CDTF">2025-04-21T14:01:01Z</dcterms:modified>
</cp:coreProperties>
</file>