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6" r:id="rId5"/>
    <p:sldMasterId id="2147483727" r:id="rId6"/>
    <p:sldMasterId id="2147483742" r:id="rId7"/>
  </p:sldMasterIdLst>
  <p:notesMasterIdLst>
    <p:notesMasterId r:id="rId28"/>
  </p:notesMasterIdLst>
  <p:sldIdLst>
    <p:sldId id="382" r:id="rId8"/>
    <p:sldId id="396" r:id="rId9"/>
    <p:sldId id="373" r:id="rId10"/>
    <p:sldId id="374" r:id="rId11"/>
    <p:sldId id="375" r:id="rId12"/>
    <p:sldId id="376" r:id="rId13"/>
    <p:sldId id="384" r:id="rId14"/>
    <p:sldId id="383" r:id="rId15"/>
    <p:sldId id="381" r:id="rId16"/>
    <p:sldId id="385" r:id="rId17"/>
    <p:sldId id="386" r:id="rId18"/>
    <p:sldId id="401" r:id="rId19"/>
    <p:sldId id="400" r:id="rId20"/>
    <p:sldId id="388" r:id="rId21"/>
    <p:sldId id="389" r:id="rId22"/>
    <p:sldId id="390" r:id="rId23"/>
    <p:sldId id="391" r:id="rId24"/>
    <p:sldId id="392" r:id="rId25"/>
    <p:sldId id="402" r:id="rId26"/>
    <p:sldId id="399" r:id="rId27"/>
  </p:sldIdLst>
  <p:sldSz cx="22402800" cy="9601200"/>
  <p:notesSz cx="6858000" cy="91440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705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Parnell" initials="AP" lastIdx="1" clrIdx="0">
    <p:extLst>
      <p:ext uri="{19B8F6BF-5375-455C-9EA6-DF929625EA0E}">
        <p15:presenceInfo xmlns:p15="http://schemas.microsoft.com/office/powerpoint/2012/main" userId="S::adam.parnell@chirp.co.uk::2c649f1f-55ae-4971-b4ae-b3a7ee9463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B4E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24"/>
        <p:guide pos="7056"/>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19_64D5B297.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19_64D5B297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8000001A_8091D28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8000001A_8091D289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80000059_F843700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80000059_F84370043.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_8000005A_1C1DFD6E.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_8000005A_1C1DFD6E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3221735251149"/>
          <c:y val="4.2749568733292866E-2"/>
          <c:w val="0.74393085270204973"/>
          <c:h val="0.83103643485783618"/>
        </c:manualLayout>
      </c:layout>
      <c:barChart>
        <c:barDir val="col"/>
        <c:grouping val="clustered"/>
        <c:varyColors val="0"/>
        <c:ser>
          <c:idx val="0"/>
          <c:order val="0"/>
          <c:tx>
            <c:strRef>
              <c:f>Sheet1!$B$1</c:f>
              <c:strCache>
                <c:ptCount val="1"/>
                <c:pt idx="0">
                  <c:v>Orange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0.10299999999999998</c:v>
                </c:pt>
              </c:numCache>
            </c:numRef>
          </c:val>
          <c:extLst>
            <c:ext xmlns:c16="http://schemas.microsoft.com/office/drawing/2014/chart" uri="{C3380CC4-5D6E-409C-BE32-E72D297353CC}">
              <c16:uniqueId val="{00000000-E668-0741-95CF-AED0E0CB66A7}"/>
            </c:ext>
          </c:extLst>
        </c:ser>
        <c:ser>
          <c:idx val="1"/>
          <c:order val="1"/>
          <c:tx>
            <c:strRef>
              <c:f>Sheet1!$C$1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0.13500000000000001</c:v>
                </c:pt>
              </c:numCache>
            </c:numRef>
          </c:val>
          <c:extLst>
            <c:ext xmlns:c16="http://schemas.microsoft.com/office/drawing/2014/chart" uri="{C3380CC4-5D6E-409C-BE32-E72D297353CC}">
              <c16:uniqueId val="{00000003-E668-0741-95CF-AED0E0CB66A7}"/>
            </c:ext>
          </c:extLst>
        </c:ser>
        <c:dLbls>
          <c:showLegendKey val="0"/>
          <c:showVal val="0"/>
          <c:showCatName val="0"/>
          <c:showSerName val="0"/>
          <c:showPercent val="0"/>
          <c:showBubbleSize val="0"/>
        </c:dLbls>
        <c:gapWidth val="366"/>
        <c:axId val="76065792"/>
        <c:axId val="76071680"/>
      </c:barChart>
      <c:catAx>
        <c:axId val="76065792"/>
        <c:scaling>
          <c:orientation val="minMax"/>
        </c:scaling>
        <c:delete val="1"/>
        <c:axPos val="b"/>
        <c:numFmt formatCode="General" sourceLinked="1"/>
        <c:majorTickMark val="none"/>
        <c:minorTickMark val="none"/>
        <c:tickLblPos val="none"/>
        <c:crossAx val="76071680"/>
        <c:crosses val="autoZero"/>
        <c:auto val="1"/>
        <c:lblAlgn val="ctr"/>
        <c:lblOffset val="100"/>
        <c:noMultiLvlLbl val="0"/>
      </c:catAx>
      <c:valAx>
        <c:axId val="76071680"/>
        <c:scaling>
          <c:orientation val="minMax"/>
        </c:scaling>
        <c:delete val="0"/>
        <c:axPos val="l"/>
        <c:majorGridlines>
          <c:spPr>
            <a:ln w="31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r>
                  <a:rPr lang="en-US">
                    <a:latin typeface="+mj-lt"/>
                  </a:rPr>
                  <a:t>Y axis title goes</a:t>
                </a:r>
                <a:r>
                  <a:rPr lang="en-US" baseline="0">
                    <a:latin typeface="+mj-lt"/>
                  </a:rPr>
                  <a:t> here</a:t>
                </a:r>
                <a:endParaRPr lang="en-US">
                  <a:latin typeface="+mj-lt"/>
                </a:endParaRPr>
              </a:p>
            </c:rich>
          </c:tx>
          <c:layout>
            <c:manualLayout>
              <c:xMode val="edge"/>
              <c:yMode val="edge"/>
              <c:x val="0"/>
              <c:y val="0.18085336871183971"/>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065792"/>
        <c:crosses val="autoZero"/>
        <c:crossBetween val="between"/>
      </c:valAx>
      <c:spPr>
        <a:noFill/>
        <a:ln>
          <a:noFill/>
        </a:ln>
        <a:effectLst/>
      </c:spPr>
    </c:plotArea>
    <c:legend>
      <c:legendPos val="b"/>
      <c:layout>
        <c:manualLayout>
          <c:xMode val="edge"/>
          <c:yMode val="edge"/>
          <c:x val="0.40226141942144905"/>
          <c:y val="0.91653569153290348"/>
          <c:w val="0.39265761749465611"/>
          <c:h val="6.030957611124299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73213389031969"/>
          <c:y val="4.2749568733292866E-2"/>
          <c:w val="0.76513082404726551"/>
          <c:h val="0.83103643485783618"/>
        </c:manualLayout>
      </c:layout>
      <c:barChart>
        <c:barDir val="col"/>
        <c:grouping val="clustered"/>
        <c:varyColors val="0"/>
        <c:ser>
          <c:idx val="0"/>
          <c:order val="0"/>
          <c:tx>
            <c:strRef>
              <c:f>Sheet1!$B$1</c:f>
              <c:strCache>
                <c:ptCount val="1"/>
                <c:pt idx="0">
                  <c:v>Orange</c:v>
                </c:pt>
              </c:strCache>
            </c:strRef>
          </c:tx>
          <c:spPr>
            <a:solidFill>
              <a:schemeClr val="accent1"/>
            </a:solidFill>
            <a:ln w="139700" cap="rnd">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0.126</c:v>
                </c:pt>
              </c:numCache>
            </c:numRef>
          </c:val>
          <c:extLst>
            <c:ext xmlns:c16="http://schemas.microsoft.com/office/drawing/2014/chart" uri="{C3380CC4-5D6E-409C-BE32-E72D297353CC}">
              <c16:uniqueId val="{00000000-154A-A044-9B2A-65D1B571C0B7}"/>
            </c:ext>
          </c:extLst>
        </c:ser>
        <c:ser>
          <c:idx val="1"/>
          <c:order val="1"/>
          <c:tx>
            <c:strRef>
              <c:f>Sheet1!$C$1</c:f>
              <c:strCache>
                <c:ptCount val="1"/>
                <c:pt idx="0">
                  <c:v>Black</c:v>
                </c:pt>
              </c:strCache>
            </c:strRef>
          </c:tx>
          <c:spPr>
            <a:solidFill>
              <a:schemeClr val="accent2"/>
            </a:solidFill>
            <a:ln w="139700" cap="rnd">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0.19400000000000001</c:v>
                </c:pt>
              </c:numCache>
            </c:numRef>
          </c:val>
          <c:extLst>
            <c:ext xmlns:c16="http://schemas.microsoft.com/office/drawing/2014/chart" uri="{C3380CC4-5D6E-409C-BE32-E72D297353CC}">
              <c16:uniqueId val="{00000001-154A-A044-9B2A-65D1B571C0B7}"/>
            </c:ext>
          </c:extLst>
        </c:ser>
        <c:ser>
          <c:idx val="2"/>
          <c:order val="2"/>
          <c:tx>
            <c:strRef>
              <c:f>Sheet1!$D$1</c:f>
              <c:strCache>
                <c:ptCount val="1"/>
                <c:pt idx="0">
                  <c:v>Blue</c:v>
                </c:pt>
              </c:strCache>
            </c:strRef>
          </c:tx>
          <c:spPr>
            <a:solidFill>
              <a:schemeClr val="bg2"/>
            </a:solidFill>
            <a:ln w="139700" cap="rnd">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0.17</c:v>
                </c:pt>
              </c:numCache>
            </c:numRef>
          </c:val>
          <c:extLst>
            <c:ext xmlns:c16="http://schemas.microsoft.com/office/drawing/2014/chart" uri="{C3380CC4-5D6E-409C-BE32-E72D297353CC}">
              <c16:uniqueId val="{00000002-154A-A044-9B2A-65D1B571C0B7}"/>
            </c:ext>
          </c:extLst>
        </c:ser>
        <c:dLbls>
          <c:showLegendKey val="0"/>
          <c:showVal val="0"/>
          <c:showCatName val="0"/>
          <c:showSerName val="0"/>
          <c:showPercent val="0"/>
          <c:showBubbleSize val="0"/>
        </c:dLbls>
        <c:gapWidth val="366"/>
        <c:axId val="76018048"/>
        <c:axId val="76019584"/>
      </c:barChart>
      <c:catAx>
        <c:axId val="76018048"/>
        <c:scaling>
          <c:orientation val="minMax"/>
        </c:scaling>
        <c:delete val="1"/>
        <c:axPos val="b"/>
        <c:numFmt formatCode="General" sourceLinked="1"/>
        <c:majorTickMark val="none"/>
        <c:minorTickMark val="none"/>
        <c:tickLblPos val="none"/>
        <c:crossAx val="76019584"/>
        <c:crosses val="autoZero"/>
        <c:auto val="1"/>
        <c:lblAlgn val="ctr"/>
        <c:lblOffset val="100"/>
        <c:noMultiLvlLbl val="0"/>
      </c:catAx>
      <c:valAx>
        <c:axId val="76019584"/>
        <c:scaling>
          <c:orientation val="minMax"/>
        </c:scaling>
        <c:delete val="0"/>
        <c:axPos val="l"/>
        <c:majorGridlines>
          <c:spPr>
            <a:ln w="31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r>
                  <a:rPr lang="en-US">
                    <a:latin typeface="+mj-lt"/>
                  </a:rPr>
                  <a:t>Y axis title goes</a:t>
                </a:r>
                <a:r>
                  <a:rPr lang="en-US" baseline="0">
                    <a:latin typeface="+mj-lt"/>
                  </a:rPr>
                  <a:t> here</a:t>
                </a:r>
                <a:endParaRPr lang="en-US">
                  <a:latin typeface="+mj-lt"/>
                </a:endParaRPr>
              </a:p>
            </c:rich>
          </c:tx>
          <c:layout>
            <c:manualLayout>
              <c:xMode val="edge"/>
              <c:yMode val="edge"/>
              <c:x val="0"/>
              <c:y val="0.180853408073802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018048"/>
        <c:crosses val="autoZero"/>
        <c:crossBetween val="between"/>
      </c:valAx>
      <c:spPr>
        <a:noFill/>
        <a:ln>
          <a:noFill/>
        </a:ln>
        <a:effectLst/>
      </c:spPr>
    </c:plotArea>
    <c:legend>
      <c:legendPos val="b"/>
      <c:layout>
        <c:manualLayout>
          <c:xMode val="edge"/>
          <c:yMode val="edge"/>
          <c:x val="0.37094333781373751"/>
          <c:y val="0.91653546577857969"/>
          <c:w val="0.43090728466957073"/>
          <c:h val="6.205840725605503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0334432710971"/>
          <c:y val="0.15179318760256341"/>
          <c:w val="0.73582487854198431"/>
          <c:h val="0.7011782679105677"/>
        </c:manualLayout>
      </c:layout>
      <c:doughnutChart>
        <c:varyColors val="1"/>
        <c:ser>
          <c:idx val="0"/>
          <c:order val="0"/>
          <c:tx>
            <c:strRef>
              <c:f>Sheet1!$B$1</c:f>
              <c:strCache>
                <c:ptCount val="1"/>
                <c:pt idx="0">
                  <c:v>Chart Title Goes Here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5D6-704D-B56C-CF75B53AC52F}"/>
              </c:ext>
            </c:extLst>
          </c:dPt>
          <c:dPt>
            <c:idx val="1"/>
            <c:bubble3D val="0"/>
            <c:spPr>
              <a:solidFill>
                <a:schemeClr val="accent2"/>
              </a:solidFill>
              <a:ln w="19050">
                <a:noFill/>
              </a:ln>
              <a:effectLst/>
            </c:spPr>
            <c:extLst>
              <c:ext xmlns:c16="http://schemas.microsoft.com/office/drawing/2014/chart" uri="{C3380CC4-5D6E-409C-BE32-E72D297353CC}">
                <c16:uniqueId val="{00000003-75D6-704D-B56C-CF75B53AC52F}"/>
              </c:ext>
            </c:extLst>
          </c:dPt>
          <c:dPt>
            <c:idx val="2"/>
            <c:bubble3D val="0"/>
            <c:spPr>
              <a:solidFill>
                <a:schemeClr val="accent3"/>
              </a:solidFill>
              <a:ln w="19050">
                <a:noFill/>
              </a:ln>
              <a:effectLst/>
            </c:spPr>
            <c:extLst>
              <c:ext xmlns:c16="http://schemas.microsoft.com/office/drawing/2014/chart" uri="{C3380CC4-5D6E-409C-BE32-E72D297353CC}">
                <c16:uniqueId val="{00000005-75D6-704D-B56C-CF75B53AC52F}"/>
              </c:ext>
            </c:extLst>
          </c:dPt>
          <c:dPt>
            <c:idx val="3"/>
            <c:bubble3D val="0"/>
            <c:spPr>
              <a:solidFill>
                <a:schemeClr val="accent4"/>
              </a:solidFill>
              <a:ln w="19050">
                <a:noFill/>
              </a:ln>
              <a:effectLst/>
            </c:spPr>
            <c:extLst>
              <c:ext xmlns:c16="http://schemas.microsoft.com/office/drawing/2014/chart" uri="{C3380CC4-5D6E-409C-BE32-E72D297353CC}">
                <c16:uniqueId val="{00000007-75D6-704D-B56C-CF75B53AC52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75D6-704D-B56C-CF75B53AC52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layout>
        <c:manualLayout>
          <c:xMode val="edge"/>
          <c:yMode val="edge"/>
          <c:x val="0.14751247414311391"/>
          <c:y val="0.90593471137776749"/>
          <c:w val="0.7049750517137735"/>
          <c:h val="5.56995648791792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0334432710971"/>
          <c:y val="0.15179318760256341"/>
          <c:w val="0.73582487854198431"/>
          <c:h val="0.7011782679105677"/>
        </c:manualLayout>
      </c:layout>
      <c:doughnutChart>
        <c:varyColors val="1"/>
        <c:ser>
          <c:idx val="0"/>
          <c:order val="0"/>
          <c:tx>
            <c:strRef>
              <c:f>Sheet1!$B$1</c:f>
              <c:strCache>
                <c:ptCount val="1"/>
                <c:pt idx="0">
                  <c:v>Chart Title Goes Here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258-6F4F-8FCD-AB15DCFC7B67}"/>
              </c:ext>
            </c:extLst>
          </c:dPt>
          <c:dPt>
            <c:idx val="1"/>
            <c:bubble3D val="0"/>
            <c:spPr>
              <a:solidFill>
                <a:schemeClr val="accent2"/>
              </a:solidFill>
              <a:ln w="19050">
                <a:noFill/>
              </a:ln>
              <a:effectLst/>
            </c:spPr>
            <c:extLst>
              <c:ext xmlns:c16="http://schemas.microsoft.com/office/drawing/2014/chart" uri="{C3380CC4-5D6E-409C-BE32-E72D297353CC}">
                <c16:uniqueId val="{00000003-4258-6F4F-8FCD-AB15DCFC7B67}"/>
              </c:ext>
            </c:extLst>
          </c:dPt>
          <c:dPt>
            <c:idx val="2"/>
            <c:bubble3D val="0"/>
            <c:spPr>
              <a:solidFill>
                <a:schemeClr val="accent3"/>
              </a:solidFill>
              <a:ln w="19050">
                <a:noFill/>
              </a:ln>
              <a:effectLst/>
            </c:spPr>
            <c:extLst>
              <c:ext xmlns:c16="http://schemas.microsoft.com/office/drawing/2014/chart" uri="{C3380CC4-5D6E-409C-BE32-E72D297353CC}">
                <c16:uniqueId val="{00000005-4258-6F4F-8FCD-AB15DCFC7B67}"/>
              </c:ext>
            </c:extLst>
          </c:dPt>
          <c:dPt>
            <c:idx val="3"/>
            <c:bubble3D val="0"/>
            <c:spPr>
              <a:solidFill>
                <a:schemeClr val="accent4"/>
              </a:solidFill>
              <a:ln w="19050">
                <a:noFill/>
              </a:ln>
              <a:effectLst/>
            </c:spPr>
            <c:extLst>
              <c:ext xmlns:c16="http://schemas.microsoft.com/office/drawing/2014/chart" uri="{C3380CC4-5D6E-409C-BE32-E72D297353CC}">
                <c16:uniqueId val="{00000007-4258-6F4F-8FCD-AB15DCFC7B6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4258-6F4F-8FCD-AB15DCFC7B67}"/>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layout>
        <c:manualLayout>
          <c:xMode val="edge"/>
          <c:yMode val="edge"/>
          <c:x val="0.14751247414311391"/>
          <c:y val="0.90593471137776749"/>
          <c:w val="0.7049750517137735"/>
          <c:h val="5.56995648791792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3221735251149"/>
          <c:y val="4.2749568733292866E-2"/>
          <c:w val="0.74393085270204973"/>
          <c:h val="0.83103643485783618"/>
        </c:manualLayout>
      </c:layout>
      <c:barChart>
        <c:barDir val="col"/>
        <c:grouping val="clustered"/>
        <c:varyColors val="0"/>
        <c:ser>
          <c:idx val="0"/>
          <c:order val="0"/>
          <c:tx>
            <c:strRef>
              <c:f>Sheet1!$B$1</c:f>
              <c:strCache>
                <c:ptCount val="1"/>
                <c:pt idx="0">
                  <c:v>Orange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0.10299999999999998</c:v>
                </c:pt>
              </c:numCache>
            </c:numRef>
          </c:val>
          <c:extLst>
            <c:ext xmlns:c16="http://schemas.microsoft.com/office/drawing/2014/chart" uri="{C3380CC4-5D6E-409C-BE32-E72D297353CC}">
              <c16:uniqueId val="{00000000-E668-0741-95CF-AED0E0CB66A7}"/>
            </c:ext>
          </c:extLst>
        </c:ser>
        <c:ser>
          <c:idx val="1"/>
          <c:order val="1"/>
          <c:tx>
            <c:strRef>
              <c:f>Sheet1!$C$1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0.13500000000000001</c:v>
                </c:pt>
              </c:numCache>
            </c:numRef>
          </c:val>
          <c:extLst>
            <c:ext xmlns:c16="http://schemas.microsoft.com/office/drawing/2014/chart" uri="{C3380CC4-5D6E-409C-BE32-E72D297353CC}">
              <c16:uniqueId val="{00000003-E668-0741-95CF-AED0E0CB66A7}"/>
            </c:ext>
          </c:extLst>
        </c:ser>
        <c:dLbls>
          <c:showLegendKey val="0"/>
          <c:showVal val="0"/>
          <c:showCatName val="0"/>
          <c:showSerName val="0"/>
          <c:showPercent val="0"/>
          <c:showBubbleSize val="0"/>
        </c:dLbls>
        <c:gapWidth val="366"/>
        <c:axId val="76065792"/>
        <c:axId val="76071680"/>
      </c:barChart>
      <c:catAx>
        <c:axId val="76065792"/>
        <c:scaling>
          <c:orientation val="minMax"/>
        </c:scaling>
        <c:delete val="1"/>
        <c:axPos val="b"/>
        <c:numFmt formatCode="General" sourceLinked="1"/>
        <c:majorTickMark val="none"/>
        <c:minorTickMark val="none"/>
        <c:tickLblPos val="none"/>
        <c:crossAx val="76071680"/>
        <c:crosses val="autoZero"/>
        <c:auto val="1"/>
        <c:lblAlgn val="ctr"/>
        <c:lblOffset val="100"/>
        <c:noMultiLvlLbl val="0"/>
      </c:catAx>
      <c:valAx>
        <c:axId val="76071680"/>
        <c:scaling>
          <c:orientation val="minMax"/>
        </c:scaling>
        <c:delete val="0"/>
        <c:axPos val="l"/>
        <c:majorGridlines>
          <c:spPr>
            <a:ln w="31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r>
                  <a:rPr lang="en-US">
                    <a:latin typeface="+mj-lt"/>
                  </a:rPr>
                  <a:t>Y axis title goes</a:t>
                </a:r>
                <a:r>
                  <a:rPr lang="en-US" baseline="0">
                    <a:latin typeface="+mj-lt"/>
                  </a:rPr>
                  <a:t> here</a:t>
                </a:r>
                <a:endParaRPr lang="en-US">
                  <a:latin typeface="+mj-lt"/>
                </a:endParaRPr>
              </a:p>
            </c:rich>
          </c:tx>
          <c:layout>
            <c:manualLayout>
              <c:xMode val="edge"/>
              <c:yMode val="edge"/>
              <c:x val="0"/>
              <c:y val="0.18085336871183971"/>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065792"/>
        <c:crosses val="autoZero"/>
        <c:crossBetween val="between"/>
      </c:valAx>
      <c:spPr>
        <a:noFill/>
        <a:ln>
          <a:noFill/>
        </a:ln>
        <a:effectLst/>
      </c:spPr>
    </c:plotArea>
    <c:legend>
      <c:legendPos val="b"/>
      <c:layout>
        <c:manualLayout>
          <c:xMode val="edge"/>
          <c:yMode val="edge"/>
          <c:x val="0.40226141942144905"/>
          <c:y val="0.91653569153290348"/>
          <c:w val="0.39265761749465611"/>
          <c:h val="6.0309576111242998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73213389031969"/>
          <c:y val="4.2749568733292866E-2"/>
          <c:w val="0.76513082404726551"/>
          <c:h val="0.83103643485783618"/>
        </c:manualLayout>
      </c:layout>
      <c:barChart>
        <c:barDir val="col"/>
        <c:grouping val="clustered"/>
        <c:varyColors val="0"/>
        <c:ser>
          <c:idx val="0"/>
          <c:order val="0"/>
          <c:tx>
            <c:strRef>
              <c:f>Sheet1!$B$1</c:f>
              <c:strCache>
                <c:ptCount val="1"/>
                <c:pt idx="0">
                  <c:v>Orange</c:v>
                </c:pt>
              </c:strCache>
            </c:strRef>
          </c:tx>
          <c:spPr>
            <a:solidFill>
              <a:schemeClr val="accent1"/>
            </a:solidFill>
            <a:ln w="139700" cap="rnd">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0.0%</c:formatCode>
                <c:ptCount val="1"/>
                <c:pt idx="0">
                  <c:v>0.126</c:v>
                </c:pt>
              </c:numCache>
            </c:numRef>
          </c:val>
          <c:extLst>
            <c:ext xmlns:c16="http://schemas.microsoft.com/office/drawing/2014/chart" uri="{C3380CC4-5D6E-409C-BE32-E72D297353CC}">
              <c16:uniqueId val="{00000000-154A-A044-9B2A-65D1B571C0B7}"/>
            </c:ext>
          </c:extLst>
        </c:ser>
        <c:ser>
          <c:idx val="1"/>
          <c:order val="1"/>
          <c:tx>
            <c:strRef>
              <c:f>Sheet1!$C$1</c:f>
              <c:strCache>
                <c:ptCount val="1"/>
                <c:pt idx="0">
                  <c:v>Black</c:v>
                </c:pt>
              </c:strCache>
            </c:strRef>
          </c:tx>
          <c:spPr>
            <a:solidFill>
              <a:schemeClr val="accent2"/>
            </a:solidFill>
            <a:ln w="139700" cap="rnd">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0.0%</c:formatCode>
                <c:ptCount val="1"/>
                <c:pt idx="0">
                  <c:v>0.19400000000000001</c:v>
                </c:pt>
              </c:numCache>
            </c:numRef>
          </c:val>
          <c:extLst>
            <c:ext xmlns:c16="http://schemas.microsoft.com/office/drawing/2014/chart" uri="{C3380CC4-5D6E-409C-BE32-E72D297353CC}">
              <c16:uniqueId val="{00000001-154A-A044-9B2A-65D1B571C0B7}"/>
            </c:ext>
          </c:extLst>
        </c:ser>
        <c:ser>
          <c:idx val="2"/>
          <c:order val="2"/>
          <c:tx>
            <c:strRef>
              <c:f>Sheet1!$D$1</c:f>
              <c:strCache>
                <c:ptCount val="1"/>
                <c:pt idx="0">
                  <c:v>Blue</c:v>
                </c:pt>
              </c:strCache>
            </c:strRef>
          </c:tx>
          <c:spPr>
            <a:solidFill>
              <a:schemeClr val="bg2"/>
            </a:solidFill>
            <a:ln w="139700" cap="rnd">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0.17</c:v>
                </c:pt>
              </c:numCache>
            </c:numRef>
          </c:val>
          <c:extLst>
            <c:ext xmlns:c16="http://schemas.microsoft.com/office/drawing/2014/chart" uri="{C3380CC4-5D6E-409C-BE32-E72D297353CC}">
              <c16:uniqueId val="{00000002-154A-A044-9B2A-65D1B571C0B7}"/>
            </c:ext>
          </c:extLst>
        </c:ser>
        <c:dLbls>
          <c:showLegendKey val="0"/>
          <c:showVal val="0"/>
          <c:showCatName val="0"/>
          <c:showSerName val="0"/>
          <c:showPercent val="0"/>
          <c:showBubbleSize val="0"/>
        </c:dLbls>
        <c:gapWidth val="366"/>
        <c:axId val="76018048"/>
        <c:axId val="76019584"/>
      </c:barChart>
      <c:catAx>
        <c:axId val="76018048"/>
        <c:scaling>
          <c:orientation val="minMax"/>
        </c:scaling>
        <c:delete val="1"/>
        <c:axPos val="b"/>
        <c:numFmt formatCode="General" sourceLinked="1"/>
        <c:majorTickMark val="none"/>
        <c:minorTickMark val="none"/>
        <c:tickLblPos val="none"/>
        <c:crossAx val="76019584"/>
        <c:crosses val="autoZero"/>
        <c:auto val="1"/>
        <c:lblAlgn val="ctr"/>
        <c:lblOffset val="100"/>
        <c:noMultiLvlLbl val="0"/>
      </c:catAx>
      <c:valAx>
        <c:axId val="76019584"/>
        <c:scaling>
          <c:orientation val="minMax"/>
        </c:scaling>
        <c:delete val="0"/>
        <c:axPos val="l"/>
        <c:majorGridlines>
          <c:spPr>
            <a:ln w="317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r>
                  <a:rPr lang="en-US">
                    <a:latin typeface="+mj-lt"/>
                  </a:rPr>
                  <a:t>Y axis title goes</a:t>
                </a:r>
                <a:r>
                  <a:rPr lang="en-US" baseline="0">
                    <a:latin typeface="+mj-lt"/>
                  </a:rPr>
                  <a:t> here</a:t>
                </a:r>
                <a:endParaRPr lang="en-US">
                  <a:latin typeface="+mj-lt"/>
                </a:endParaRPr>
              </a:p>
            </c:rich>
          </c:tx>
          <c:layout>
            <c:manualLayout>
              <c:xMode val="edge"/>
              <c:yMode val="edge"/>
              <c:x val="0"/>
              <c:y val="0.180853408073802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j-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76018048"/>
        <c:crosses val="autoZero"/>
        <c:crossBetween val="between"/>
      </c:valAx>
      <c:spPr>
        <a:noFill/>
        <a:ln>
          <a:noFill/>
        </a:ln>
        <a:effectLst/>
      </c:spPr>
    </c:plotArea>
    <c:legend>
      <c:legendPos val="b"/>
      <c:layout>
        <c:manualLayout>
          <c:xMode val="edge"/>
          <c:yMode val="edge"/>
          <c:x val="0.37094333781373751"/>
          <c:y val="0.91653546577857969"/>
          <c:w val="0.43090728466957073"/>
          <c:h val="6.205840725605503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0334432710971"/>
          <c:y val="0.15179318760256341"/>
          <c:w val="0.73582487854198431"/>
          <c:h val="0.7011782679105677"/>
        </c:manualLayout>
      </c:layout>
      <c:doughnutChart>
        <c:varyColors val="1"/>
        <c:ser>
          <c:idx val="0"/>
          <c:order val="0"/>
          <c:tx>
            <c:strRef>
              <c:f>Sheet1!$B$1</c:f>
              <c:strCache>
                <c:ptCount val="1"/>
                <c:pt idx="0">
                  <c:v>Chart Title Goes Here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75D6-704D-B56C-CF75B53AC52F}"/>
              </c:ext>
            </c:extLst>
          </c:dPt>
          <c:dPt>
            <c:idx val="1"/>
            <c:bubble3D val="0"/>
            <c:spPr>
              <a:solidFill>
                <a:schemeClr val="accent2"/>
              </a:solidFill>
              <a:ln w="19050">
                <a:noFill/>
              </a:ln>
              <a:effectLst/>
            </c:spPr>
            <c:extLst>
              <c:ext xmlns:c16="http://schemas.microsoft.com/office/drawing/2014/chart" uri="{C3380CC4-5D6E-409C-BE32-E72D297353CC}">
                <c16:uniqueId val="{00000003-75D6-704D-B56C-CF75B53AC52F}"/>
              </c:ext>
            </c:extLst>
          </c:dPt>
          <c:dPt>
            <c:idx val="2"/>
            <c:bubble3D val="0"/>
            <c:spPr>
              <a:solidFill>
                <a:schemeClr val="accent3"/>
              </a:solidFill>
              <a:ln w="19050">
                <a:noFill/>
              </a:ln>
              <a:effectLst/>
            </c:spPr>
            <c:extLst>
              <c:ext xmlns:c16="http://schemas.microsoft.com/office/drawing/2014/chart" uri="{C3380CC4-5D6E-409C-BE32-E72D297353CC}">
                <c16:uniqueId val="{00000005-75D6-704D-B56C-CF75B53AC52F}"/>
              </c:ext>
            </c:extLst>
          </c:dPt>
          <c:dPt>
            <c:idx val="3"/>
            <c:bubble3D val="0"/>
            <c:spPr>
              <a:solidFill>
                <a:schemeClr val="accent4"/>
              </a:solidFill>
              <a:ln w="19050">
                <a:noFill/>
              </a:ln>
              <a:effectLst/>
            </c:spPr>
            <c:extLst>
              <c:ext xmlns:c16="http://schemas.microsoft.com/office/drawing/2014/chart" uri="{C3380CC4-5D6E-409C-BE32-E72D297353CC}">
                <c16:uniqueId val="{00000007-75D6-704D-B56C-CF75B53AC52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75D6-704D-B56C-CF75B53AC52F}"/>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layout>
        <c:manualLayout>
          <c:xMode val="edge"/>
          <c:yMode val="edge"/>
          <c:x val="0.14751247414311391"/>
          <c:y val="0.90593471137776749"/>
          <c:w val="0.7049750517137735"/>
          <c:h val="5.56995648791792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0334432710971"/>
          <c:y val="0.15179318760256341"/>
          <c:w val="0.73582487854198431"/>
          <c:h val="0.7011782679105677"/>
        </c:manualLayout>
      </c:layout>
      <c:doughnutChart>
        <c:varyColors val="1"/>
        <c:ser>
          <c:idx val="0"/>
          <c:order val="0"/>
          <c:tx>
            <c:strRef>
              <c:f>Sheet1!$B$1</c:f>
              <c:strCache>
                <c:ptCount val="1"/>
                <c:pt idx="0">
                  <c:v>Chart Title Goes Here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258-6F4F-8FCD-AB15DCFC7B67}"/>
              </c:ext>
            </c:extLst>
          </c:dPt>
          <c:dPt>
            <c:idx val="1"/>
            <c:bubble3D val="0"/>
            <c:spPr>
              <a:solidFill>
                <a:schemeClr val="accent2"/>
              </a:solidFill>
              <a:ln w="19050">
                <a:noFill/>
              </a:ln>
              <a:effectLst/>
            </c:spPr>
            <c:extLst>
              <c:ext xmlns:c16="http://schemas.microsoft.com/office/drawing/2014/chart" uri="{C3380CC4-5D6E-409C-BE32-E72D297353CC}">
                <c16:uniqueId val="{00000003-4258-6F4F-8FCD-AB15DCFC7B67}"/>
              </c:ext>
            </c:extLst>
          </c:dPt>
          <c:dPt>
            <c:idx val="2"/>
            <c:bubble3D val="0"/>
            <c:spPr>
              <a:solidFill>
                <a:schemeClr val="accent3"/>
              </a:solidFill>
              <a:ln w="19050">
                <a:noFill/>
              </a:ln>
              <a:effectLst/>
            </c:spPr>
            <c:extLst>
              <c:ext xmlns:c16="http://schemas.microsoft.com/office/drawing/2014/chart" uri="{C3380CC4-5D6E-409C-BE32-E72D297353CC}">
                <c16:uniqueId val="{00000005-4258-6F4F-8FCD-AB15DCFC7B67}"/>
              </c:ext>
            </c:extLst>
          </c:dPt>
          <c:dPt>
            <c:idx val="3"/>
            <c:bubble3D val="0"/>
            <c:spPr>
              <a:solidFill>
                <a:schemeClr val="accent4"/>
              </a:solidFill>
              <a:ln w="19050">
                <a:noFill/>
              </a:ln>
              <a:effectLst/>
            </c:spPr>
            <c:extLst>
              <c:ext xmlns:c16="http://schemas.microsoft.com/office/drawing/2014/chart" uri="{C3380CC4-5D6E-409C-BE32-E72D297353CC}">
                <c16:uniqueId val="{00000007-4258-6F4F-8FCD-AB15DCFC7B6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4258-6F4F-8FCD-AB15DCFC7B67}"/>
            </c:ext>
          </c:extLst>
        </c:ser>
        <c:dLbls>
          <c:showLegendKey val="0"/>
          <c:showVal val="0"/>
          <c:showCatName val="0"/>
          <c:showSerName val="0"/>
          <c:showPercent val="0"/>
          <c:showBubbleSize val="0"/>
          <c:showLeaderLines val="0"/>
        </c:dLbls>
        <c:firstSliceAng val="0"/>
        <c:holeSize val="60"/>
      </c:doughnutChart>
      <c:spPr>
        <a:noFill/>
        <a:ln>
          <a:noFill/>
        </a:ln>
        <a:effectLst/>
      </c:spPr>
    </c:plotArea>
    <c:legend>
      <c:legendPos val="b"/>
      <c:layout>
        <c:manualLayout>
          <c:xMode val="edge"/>
          <c:yMode val="edge"/>
          <c:x val="0.14751247414311391"/>
          <c:y val="0.90593471137776749"/>
          <c:w val="0.7049750517137735"/>
          <c:h val="5.56995648791792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D2AB53-2949-45B5-81AB-4B9865BC3C43}" type="doc">
      <dgm:prSet loTypeId="urn:microsoft.com/office/officeart/2005/8/layout/default#1" loCatId="list" qsTypeId="urn:microsoft.com/office/officeart/2005/8/quickstyle/simple1" qsCatId="simple" csTypeId="urn:microsoft.com/office/officeart/2005/8/colors/accent3_4" csCatId="accent3" phldr="1"/>
      <dgm:spPr/>
      <dgm:t>
        <a:bodyPr/>
        <a:lstStyle/>
        <a:p>
          <a:endParaRPr lang="en-US"/>
        </a:p>
      </dgm:t>
    </dgm:pt>
    <dgm:pt modelId="{9C248AA1-7FF2-4143-948C-9D4C10240835}">
      <dgm:prSet custT="1"/>
      <dgm:spPr>
        <a:solidFill>
          <a:schemeClr val="accent1">
            <a:lumMod val="60000"/>
            <a:lumOff val="40000"/>
          </a:schemeClr>
        </a:solidFill>
      </dgm:spPr>
      <dgm:t>
        <a:bodyPr/>
        <a:lstStyle/>
        <a:p>
          <a:r>
            <a:rPr lang="en-US" sz="2800"/>
            <a:t>&gt;75% of incidents attributed to human error</a:t>
          </a:r>
        </a:p>
      </dgm:t>
    </dgm:pt>
    <dgm:pt modelId="{A5F77962-4A1E-4BBB-9265-E17E543309CC}" type="parTrans" cxnId="{32E9878A-2957-4F93-B356-5A9FF02466DB}">
      <dgm:prSet/>
      <dgm:spPr/>
      <dgm:t>
        <a:bodyPr/>
        <a:lstStyle/>
        <a:p>
          <a:endParaRPr lang="en-GB"/>
        </a:p>
      </dgm:t>
    </dgm:pt>
    <dgm:pt modelId="{687AA648-0B1B-4E71-8D4D-D2D4718EA3E4}" type="sibTrans" cxnId="{32E9878A-2957-4F93-B356-5A9FF02466DB}">
      <dgm:prSet/>
      <dgm:spPr/>
      <dgm:t>
        <a:bodyPr/>
        <a:lstStyle/>
        <a:p>
          <a:endParaRPr lang="en-GB"/>
        </a:p>
      </dgm:t>
    </dgm:pt>
    <dgm:pt modelId="{A503946F-2617-40DE-928F-CD012CD8BD21}">
      <dgm:prSet custT="1"/>
      <dgm:spPr>
        <a:solidFill>
          <a:schemeClr val="accent1"/>
        </a:solidFill>
      </dgm:spPr>
      <dgm:t>
        <a:bodyPr/>
        <a:lstStyle/>
        <a:p>
          <a:r>
            <a:rPr lang="en-US" sz="2800"/>
            <a:t>&gt;1500 shipping containers lost pa</a:t>
          </a:r>
        </a:p>
      </dgm:t>
    </dgm:pt>
    <dgm:pt modelId="{26951DAE-2903-4CC3-9875-D25C11507931}" type="parTrans" cxnId="{0C1159A8-EDC5-4713-8FDD-FB2CC32EB61E}">
      <dgm:prSet/>
      <dgm:spPr/>
      <dgm:t>
        <a:bodyPr/>
        <a:lstStyle/>
        <a:p>
          <a:endParaRPr lang="en-GB"/>
        </a:p>
      </dgm:t>
    </dgm:pt>
    <dgm:pt modelId="{6F064CC3-ACEA-41E2-BFA6-212C4CF0824B}" type="sibTrans" cxnId="{0C1159A8-EDC5-4713-8FDD-FB2CC32EB61E}">
      <dgm:prSet/>
      <dgm:spPr/>
      <dgm:t>
        <a:bodyPr/>
        <a:lstStyle/>
        <a:p>
          <a:endParaRPr lang="en-GB"/>
        </a:p>
      </dgm:t>
    </dgm:pt>
    <dgm:pt modelId="{6BE095C7-6190-42B6-9CE7-F4726678D162}">
      <dgm:prSet custT="1"/>
      <dgm:spPr>
        <a:solidFill>
          <a:srgbClr val="C00000"/>
        </a:solidFill>
      </dgm:spPr>
      <dgm:t>
        <a:bodyPr/>
        <a:lstStyle/>
        <a:p>
          <a:r>
            <a:rPr lang="en-US" sz="2800" b="1"/>
            <a:t>543</a:t>
          </a:r>
          <a:r>
            <a:rPr lang="en-US" sz="2800"/>
            <a:t> cargo-related hazard deaths pa </a:t>
          </a:r>
        </a:p>
      </dgm:t>
    </dgm:pt>
    <dgm:pt modelId="{2482AC4E-47BD-44E2-A8D4-DA3AB6860B73}" type="parTrans" cxnId="{AC1533CB-9DA7-499C-BF6D-BA4EFBD7E506}">
      <dgm:prSet/>
      <dgm:spPr/>
      <dgm:t>
        <a:bodyPr/>
        <a:lstStyle/>
        <a:p>
          <a:endParaRPr lang="en-GB"/>
        </a:p>
      </dgm:t>
    </dgm:pt>
    <dgm:pt modelId="{A1983E90-DD69-47B6-8BAF-DF577F77CBF3}" type="sibTrans" cxnId="{AC1533CB-9DA7-499C-BF6D-BA4EFBD7E506}">
      <dgm:prSet/>
      <dgm:spPr/>
      <dgm:t>
        <a:bodyPr/>
        <a:lstStyle/>
        <a:p>
          <a:endParaRPr lang="en-GB"/>
        </a:p>
      </dgm:t>
    </dgm:pt>
    <dgm:pt modelId="{93BD5FF8-B93C-4A5A-92A5-7C532432F326}">
      <dgm:prSet custT="1"/>
      <dgm:spPr>
        <a:solidFill>
          <a:schemeClr val="accent1"/>
        </a:solidFill>
      </dgm:spPr>
      <dgm:t>
        <a:bodyPr/>
        <a:lstStyle/>
        <a:p>
          <a:r>
            <a:rPr lang="en-US" sz="2800"/>
            <a:t>2,700 shipping incidents globally</a:t>
          </a:r>
        </a:p>
      </dgm:t>
    </dgm:pt>
    <dgm:pt modelId="{BFE83229-FBA2-41DE-B843-1DABD89ADF59}" type="parTrans" cxnId="{BDADB371-9306-4F00-84BA-6DB6E80D6D00}">
      <dgm:prSet/>
      <dgm:spPr/>
      <dgm:t>
        <a:bodyPr/>
        <a:lstStyle/>
        <a:p>
          <a:endParaRPr lang="en-GB"/>
        </a:p>
      </dgm:t>
    </dgm:pt>
    <dgm:pt modelId="{EACEA93D-B1CC-4308-AFDC-66BFC4A0357D}" type="sibTrans" cxnId="{BDADB371-9306-4F00-84BA-6DB6E80D6D00}">
      <dgm:prSet/>
      <dgm:spPr/>
      <dgm:t>
        <a:bodyPr/>
        <a:lstStyle/>
        <a:p>
          <a:endParaRPr lang="en-GB"/>
        </a:p>
      </dgm:t>
    </dgm:pt>
    <dgm:pt modelId="{EB66A2AF-D78E-4EEE-89DB-513A60AED18D}">
      <dgm:prSet custT="1"/>
      <dgm:spPr>
        <a:solidFill>
          <a:schemeClr val="accent1">
            <a:lumMod val="60000"/>
            <a:lumOff val="40000"/>
          </a:schemeClr>
        </a:solidFill>
      </dgm:spPr>
      <dgm:t>
        <a:bodyPr/>
        <a:lstStyle/>
        <a:p>
          <a:r>
            <a:rPr lang="en-US" sz="2800"/>
            <a:t>&gt;60 large ships lost pa</a:t>
          </a:r>
        </a:p>
      </dgm:t>
    </dgm:pt>
    <dgm:pt modelId="{81C22F77-53FE-4A45-8A7C-2CD5AEC2B640}" type="parTrans" cxnId="{FE3D2A93-32B1-4606-9217-EF8B7867B709}">
      <dgm:prSet/>
      <dgm:spPr/>
      <dgm:t>
        <a:bodyPr/>
        <a:lstStyle/>
        <a:p>
          <a:endParaRPr lang="en-GB"/>
        </a:p>
      </dgm:t>
    </dgm:pt>
    <dgm:pt modelId="{B6DD61FA-E488-46DF-BD7C-375F4E1BBA15}" type="sibTrans" cxnId="{FE3D2A93-32B1-4606-9217-EF8B7867B709}">
      <dgm:prSet/>
      <dgm:spPr/>
      <dgm:t>
        <a:bodyPr/>
        <a:lstStyle/>
        <a:p>
          <a:endParaRPr lang="en-GB"/>
        </a:p>
      </dgm:t>
    </dgm:pt>
    <dgm:pt modelId="{0901CB39-0193-41CF-BC35-215EB9239561}">
      <dgm:prSet custT="1"/>
      <dgm:spPr>
        <a:solidFill>
          <a:srgbClr val="C00000"/>
        </a:solidFill>
      </dgm:spPr>
      <dgm:t>
        <a:bodyPr/>
        <a:lstStyle/>
        <a:p>
          <a:r>
            <a:rPr lang="en-US" sz="2800" b="1"/>
            <a:t>56</a:t>
          </a:r>
          <a:r>
            <a:rPr lang="en-US" sz="2800"/>
            <a:t> enclosed spaces deaths pa</a:t>
          </a:r>
        </a:p>
      </dgm:t>
    </dgm:pt>
    <dgm:pt modelId="{740C1038-53DA-47E3-A15F-7BDB73760373}" type="parTrans" cxnId="{D7F56471-18D3-44B2-B307-BC6460CD2576}">
      <dgm:prSet/>
      <dgm:spPr/>
      <dgm:t>
        <a:bodyPr/>
        <a:lstStyle/>
        <a:p>
          <a:endParaRPr lang="en-GB"/>
        </a:p>
      </dgm:t>
    </dgm:pt>
    <dgm:pt modelId="{0C010F00-C5CA-48C9-AA07-EC39009AFF93}" type="sibTrans" cxnId="{D7F56471-18D3-44B2-B307-BC6460CD2576}">
      <dgm:prSet/>
      <dgm:spPr/>
      <dgm:t>
        <a:bodyPr/>
        <a:lstStyle/>
        <a:p>
          <a:endParaRPr lang="en-GB"/>
        </a:p>
      </dgm:t>
    </dgm:pt>
    <dgm:pt modelId="{BCCA5314-2E9E-4920-8859-F0A04036E8C1}">
      <dgm:prSet/>
      <dgm:spPr>
        <a:solidFill>
          <a:srgbClr val="C00000"/>
        </a:solidFill>
      </dgm:spPr>
      <dgm:t>
        <a:bodyPr/>
        <a:lstStyle/>
        <a:p>
          <a:r>
            <a:rPr lang="en-US" b="1"/>
            <a:t>1000</a:t>
          </a:r>
          <a:r>
            <a:rPr lang="en-US"/>
            <a:t> passenger ferry deaths pa</a:t>
          </a:r>
        </a:p>
      </dgm:t>
    </dgm:pt>
    <dgm:pt modelId="{C9B0A17D-E340-4D37-861E-F9EE34EDCC38}" type="parTrans" cxnId="{DFD5FAE7-8639-4A52-8608-F31741070956}">
      <dgm:prSet/>
      <dgm:spPr/>
      <dgm:t>
        <a:bodyPr/>
        <a:lstStyle/>
        <a:p>
          <a:endParaRPr lang="en-GB"/>
        </a:p>
      </dgm:t>
    </dgm:pt>
    <dgm:pt modelId="{06FFF06B-31DA-4E45-B1EB-746BDE47EC18}" type="sibTrans" cxnId="{DFD5FAE7-8639-4A52-8608-F31741070956}">
      <dgm:prSet/>
      <dgm:spPr/>
      <dgm:t>
        <a:bodyPr/>
        <a:lstStyle/>
        <a:p>
          <a:endParaRPr lang="en-GB"/>
        </a:p>
      </dgm:t>
    </dgm:pt>
    <dgm:pt modelId="{945A5ED8-23C5-46AB-BC88-5D61BF01C500}">
      <dgm:prSet custT="1"/>
      <dgm:spPr>
        <a:solidFill>
          <a:schemeClr val="accent2">
            <a:lumMod val="75000"/>
          </a:schemeClr>
        </a:solidFill>
      </dgm:spPr>
      <dgm:t>
        <a:bodyPr/>
        <a:lstStyle/>
        <a:p>
          <a:r>
            <a:rPr lang="en-US" sz="2800" b="1"/>
            <a:t>36,000</a:t>
          </a:r>
          <a:r>
            <a:rPr lang="en-US" sz="2800"/>
            <a:t> fisher deaths pa</a:t>
          </a:r>
        </a:p>
      </dgm:t>
    </dgm:pt>
    <dgm:pt modelId="{BDFD3D3D-6C32-4F82-843E-8FC7BBC76CBF}" type="parTrans" cxnId="{6AC71CB4-DD00-45D9-8B25-8C5632B80A5D}">
      <dgm:prSet/>
      <dgm:spPr/>
      <dgm:t>
        <a:bodyPr/>
        <a:lstStyle/>
        <a:p>
          <a:endParaRPr lang="en-GB"/>
        </a:p>
      </dgm:t>
    </dgm:pt>
    <dgm:pt modelId="{14B03318-FA82-44F1-897E-D0951F727518}" type="sibTrans" cxnId="{6AC71CB4-DD00-45D9-8B25-8C5632B80A5D}">
      <dgm:prSet/>
      <dgm:spPr/>
      <dgm:t>
        <a:bodyPr/>
        <a:lstStyle/>
        <a:p>
          <a:endParaRPr lang="en-GB"/>
        </a:p>
      </dgm:t>
    </dgm:pt>
    <dgm:pt modelId="{7FABE894-2567-4522-B720-B01D0C8CC115}" type="pres">
      <dgm:prSet presAssocID="{C0D2AB53-2949-45B5-81AB-4B9865BC3C43}" presName="diagram" presStyleCnt="0">
        <dgm:presLayoutVars>
          <dgm:dir/>
          <dgm:resizeHandles val="exact"/>
        </dgm:presLayoutVars>
      </dgm:prSet>
      <dgm:spPr/>
    </dgm:pt>
    <dgm:pt modelId="{E69E5FFE-444F-498C-80E9-C8C8C1B3FA0F}" type="pres">
      <dgm:prSet presAssocID="{BCCA5314-2E9E-4920-8859-F0A04036E8C1}" presName="node" presStyleLbl="node1" presStyleIdx="0" presStyleCnt="8">
        <dgm:presLayoutVars>
          <dgm:bulletEnabled val="1"/>
        </dgm:presLayoutVars>
      </dgm:prSet>
      <dgm:spPr/>
    </dgm:pt>
    <dgm:pt modelId="{AA4E0DA3-AF5A-455D-8255-EBF1AB35E71D}" type="pres">
      <dgm:prSet presAssocID="{06FFF06B-31DA-4E45-B1EB-746BDE47EC18}" presName="sibTrans" presStyleCnt="0"/>
      <dgm:spPr/>
    </dgm:pt>
    <dgm:pt modelId="{58A69A5A-BF04-43F9-9935-6E663D2DC8E5}" type="pres">
      <dgm:prSet presAssocID="{945A5ED8-23C5-46AB-BC88-5D61BF01C500}" presName="node" presStyleLbl="node1" presStyleIdx="1" presStyleCnt="8" custLinFactNeighborX="0" custLinFactNeighborY="2514">
        <dgm:presLayoutVars>
          <dgm:bulletEnabled val="1"/>
        </dgm:presLayoutVars>
      </dgm:prSet>
      <dgm:spPr/>
    </dgm:pt>
    <dgm:pt modelId="{487EACE8-C531-4B74-95DB-06EA3EC6D38A}" type="pres">
      <dgm:prSet presAssocID="{14B03318-FA82-44F1-897E-D0951F727518}" presName="sibTrans" presStyleCnt="0"/>
      <dgm:spPr/>
    </dgm:pt>
    <dgm:pt modelId="{6302549B-2DB3-4A59-A18E-39B33EC27FD9}" type="pres">
      <dgm:prSet presAssocID="{93BD5FF8-B93C-4A5A-92A5-7C532432F326}" presName="node" presStyleLbl="node1" presStyleIdx="2" presStyleCnt="8" custLinFactNeighborX="1082">
        <dgm:presLayoutVars>
          <dgm:bulletEnabled val="1"/>
        </dgm:presLayoutVars>
      </dgm:prSet>
      <dgm:spPr/>
    </dgm:pt>
    <dgm:pt modelId="{B184E6D7-40D1-42B3-935E-EF610D837177}" type="pres">
      <dgm:prSet presAssocID="{EACEA93D-B1CC-4308-AFDC-66BFC4A0357D}" presName="sibTrans" presStyleCnt="0"/>
      <dgm:spPr/>
    </dgm:pt>
    <dgm:pt modelId="{D67CFF30-01D0-410F-B1F9-69DB0FD7614E}" type="pres">
      <dgm:prSet presAssocID="{EB66A2AF-D78E-4EEE-89DB-513A60AED18D}" presName="node" presStyleLbl="node1" presStyleIdx="3" presStyleCnt="8" custLinFactNeighborX="3745">
        <dgm:presLayoutVars>
          <dgm:bulletEnabled val="1"/>
        </dgm:presLayoutVars>
      </dgm:prSet>
      <dgm:spPr/>
    </dgm:pt>
    <dgm:pt modelId="{016349B7-BBDA-4F46-BF9E-DBB09346CC86}" type="pres">
      <dgm:prSet presAssocID="{B6DD61FA-E488-46DF-BD7C-375F4E1BBA15}" presName="sibTrans" presStyleCnt="0"/>
      <dgm:spPr/>
    </dgm:pt>
    <dgm:pt modelId="{8967CD5C-E9BD-498D-A62D-26B9B5144B97}" type="pres">
      <dgm:prSet presAssocID="{0901CB39-0193-41CF-BC35-215EB9239561}" presName="node" presStyleLbl="node1" presStyleIdx="4" presStyleCnt="8" custLinFactNeighborX="2263" custLinFactNeighborY="-5657">
        <dgm:presLayoutVars>
          <dgm:bulletEnabled val="1"/>
        </dgm:presLayoutVars>
      </dgm:prSet>
      <dgm:spPr/>
    </dgm:pt>
    <dgm:pt modelId="{082E9FA6-8254-485D-9F3A-D13D940F0F7B}" type="pres">
      <dgm:prSet presAssocID="{0C010F00-C5CA-48C9-AA07-EC39009AFF93}" presName="sibTrans" presStyleCnt="0"/>
      <dgm:spPr/>
    </dgm:pt>
    <dgm:pt modelId="{3BAF37C2-D6C0-448E-A22C-56196A5E26E6}" type="pres">
      <dgm:prSet presAssocID="{9C248AA1-7FF2-4143-948C-9D4C10240835}" presName="node" presStyleLbl="node1" presStyleIdx="5" presStyleCnt="8">
        <dgm:presLayoutVars>
          <dgm:bulletEnabled val="1"/>
        </dgm:presLayoutVars>
      </dgm:prSet>
      <dgm:spPr/>
    </dgm:pt>
    <dgm:pt modelId="{79CF1AC5-20D0-40AC-9AC8-068095D75F1F}" type="pres">
      <dgm:prSet presAssocID="{687AA648-0B1B-4E71-8D4D-D2D4718EA3E4}" presName="sibTrans" presStyleCnt="0"/>
      <dgm:spPr/>
    </dgm:pt>
    <dgm:pt modelId="{AB11C883-F32E-4391-93BA-500A2B6B0D0A}" type="pres">
      <dgm:prSet presAssocID="{A503946F-2617-40DE-928F-CD012CD8BD21}" presName="node" presStyleLbl="node1" presStyleIdx="6" presStyleCnt="8">
        <dgm:presLayoutVars>
          <dgm:bulletEnabled val="1"/>
        </dgm:presLayoutVars>
      </dgm:prSet>
      <dgm:spPr/>
    </dgm:pt>
    <dgm:pt modelId="{233CC602-D67F-4282-B203-4C796EAD2A43}" type="pres">
      <dgm:prSet presAssocID="{6F064CC3-ACEA-41E2-BFA6-212C4CF0824B}" presName="sibTrans" presStyleCnt="0"/>
      <dgm:spPr/>
    </dgm:pt>
    <dgm:pt modelId="{4E2934DE-999B-43A1-82C3-D01C9EE6A0A1}" type="pres">
      <dgm:prSet presAssocID="{6BE095C7-6190-42B6-9CE7-F4726678D162}" presName="node" presStyleLbl="node1" presStyleIdx="7" presStyleCnt="8">
        <dgm:presLayoutVars>
          <dgm:bulletEnabled val="1"/>
        </dgm:presLayoutVars>
      </dgm:prSet>
      <dgm:spPr/>
    </dgm:pt>
  </dgm:ptLst>
  <dgm:cxnLst>
    <dgm:cxn modelId="{9D328B1B-02C9-4143-8424-F8AC9EBE4201}" type="presOf" srcId="{C0D2AB53-2949-45B5-81AB-4B9865BC3C43}" destId="{7FABE894-2567-4522-B720-B01D0C8CC115}" srcOrd="0" destOrd="0" presId="urn:microsoft.com/office/officeart/2005/8/layout/default#1"/>
    <dgm:cxn modelId="{4516B121-5CB6-4C2B-A117-6001EBDE69BF}" type="presOf" srcId="{9C248AA1-7FF2-4143-948C-9D4C10240835}" destId="{3BAF37C2-D6C0-448E-A22C-56196A5E26E6}" srcOrd="0" destOrd="0" presId="urn:microsoft.com/office/officeart/2005/8/layout/default#1"/>
    <dgm:cxn modelId="{39210722-9162-40A5-B12E-CC647C79B7C3}" type="presOf" srcId="{0901CB39-0193-41CF-BC35-215EB9239561}" destId="{8967CD5C-E9BD-498D-A62D-26B9B5144B97}" srcOrd="0" destOrd="0" presId="urn:microsoft.com/office/officeart/2005/8/layout/default#1"/>
    <dgm:cxn modelId="{F231AD69-FFB0-4291-B626-34D35C91D50D}" type="presOf" srcId="{6BE095C7-6190-42B6-9CE7-F4726678D162}" destId="{4E2934DE-999B-43A1-82C3-D01C9EE6A0A1}" srcOrd="0" destOrd="0" presId="urn:microsoft.com/office/officeart/2005/8/layout/default#1"/>
    <dgm:cxn modelId="{2113884E-47C7-470D-8CB6-C143437A6BAD}" type="presOf" srcId="{945A5ED8-23C5-46AB-BC88-5D61BF01C500}" destId="{58A69A5A-BF04-43F9-9935-6E663D2DC8E5}" srcOrd="0" destOrd="0" presId="urn:microsoft.com/office/officeart/2005/8/layout/default#1"/>
    <dgm:cxn modelId="{D7F56471-18D3-44B2-B307-BC6460CD2576}" srcId="{C0D2AB53-2949-45B5-81AB-4B9865BC3C43}" destId="{0901CB39-0193-41CF-BC35-215EB9239561}" srcOrd="4" destOrd="0" parTransId="{740C1038-53DA-47E3-A15F-7BDB73760373}" sibTransId="{0C010F00-C5CA-48C9-AA07-EC39009AFF93}"/>
    <dgm:cxn modelId="{BDADB371-9306-4F00-84BA-6DB6E80D6D00}" srcId="{C0D2AB53-2949-45B5-81AB-4B9865BC3C43}" destId="{93BD5FF8-B93C-4A5A-92A5-7C532432F326}" srcOrd="2" destOrd="0" parTransId="{BFE83229-FBA2-41DE-B843-1DABD89ADF59}" sibTransId="{EACEA93D-B1CC-4308-AFDC-66BFC4A0357D}"/>
    <dgm:cxn modelId="{3CB6EF85-69D1-43D4-B9DE-5CEC57B7EAD2}" type="presOf" srcId="{93BD5FF8-B93C-4A5A-92A5-7C532432F326}" destId="{6302549B-2DB3-4A59-A18E-39B33EC27FD9}" srcOrd="0" destOrd="0" presId="urn:microsoft.com/office/officeart/2005/8/layout/default#1"/>
    <dgm:cxn modelId="{353C8186-1A0B-4DB1-A852-51853BE852CE}" type="presOf" srcId="{EB66A2AF-D78E-4EEE-89DB-513A60AED18D}" destId="{D67CFF30-01D0-410F-B1F9-69DB0FD7614E}" srcOrd="0" destOrd="0" presId="urn:microsoft.com/office/officeart/2005/8/layout/default#1"/>
    <dgm:cxn modelId="{32E9878A-2957-4F93-B356-5A9FF02466DB}" srcId="{C0D2AB53-2949-45B5-81AB-4B9865BC3C43}" destId="{9C248AA1-7FF2-4143-948C-9D4C10240835}" srcOrd="5" destOrd="0" parTransId="{A5F77962-4A1E-4BBB-9265-E17E543309CC}" sibTransId="{687AA648-0B1B-4E71-8D4D-D2D4718EA3E4}"/>
    <dgm:cxn modelId="{FE3D2A93-32B1-4606-9217-EF8B7867B709}" srcId="{C0D2AB53-2949-45B5-81AB-4B9865BC3C43}" destId="{EB66A2AF-D78E-4EEE-89DB-513A60AED18D}" srcOrd="3" destOrd="0" parTransId="{81C22F77-53FE-4A45-8A7C-2CD5AEC2B640}" sibTransId="{B6DD61FA-E488-46DF-BD7C-375F4E1BBA15}"/>
    <dgm:cxn modelId="{0C1159A8-EDC5-4713-8FDD-FB2CC32EB61E}" srcId="{C0D2AB53-2949-45B5-81AB-4B9865BC3C43}" destId="{A503946F-2617-40DE-928F-CD012CD8BD21}" srcOrd="6" destOrd="0" parTransId="{26951DAE-2903-4CC3-9875-D25C11507931}" sibTransId="{6F064CC3-ACEA-41E2-BFA6-212C4CF0824B}"/>
    <dgm:cxn modelId="{6AC71CB4-DD00-45D9-8B25-8C5632B80A5D}" srcId="{C0D2AB53-2949-45B5-81AB-4B9865BC3C43}" destId="{945A5ED8-23C5-46AB-BC88-5D61BF01C500}" srcOrd="1" destOrd="0" parTransId="{BDFD3D3D-6C32-4F82-843E-8FC7BBC76CBF}" sibTransId="{14B03318-FA82-44F1-897E-D0951F727518}"/>
    <dgm:cxn modelId="{3EC5B0C7-FC08-45DC-8267-931070B20860}" type="presOf" srcId="{A503946F-2617-40DE-928F-CD012CD8BD21}" destId="{AB11C883-F32E-4391-93BA-500A2B6B0D0A}" srcOrd="0" destOrd="0" presId="urn:microsoft.com/office/officeart/2005/8/layout/default#1"/>
    <dgm:cxn modelId="{AC1533CB-9DA7-499C-BF6D-BA4EFBD7E506}" srcId="{C0D2AB53-2949-45B5-81AB-4B9865BC3C43}" destId="{6BE095C7-6190-42B6-9CE7-F4726678D162}" srcOrd="7" destOrd="0" parTransId="{2482AC4E-47BD-44E2-A8D4-DA3AB6860B73}" sibTransId="{A1983E90-DD69-47B6-8BAF-DF577F77CBF3}"/>
    <dgm:cxn modelId="{DFD5FAE7-8639-4A52-8608-F31741070956}" srcId="{C0D2AB53-2949-45B5-81AB-4B9865BC3C43}" destId="{BCCA5314-2E9E-4920-8859-F0A04036E8C1}" srcOrd="0" destOrd="0" parTransId="{C9B0A17D-E340-4D37-861E-F9EE34EDCC38}" sibTransId="{06FFF06B-31DA-4E45-B1EB-746BDE47EC18}"/>
    <dgm:cxn modelId="{C7B3A6F5-4788-49EB-A7FB-86FE6C4ECA13}" type="presOf" srcId="{BCCA5314-2E9E-4920-8859-F0A04036E8C1}" destId="{E69E5FFE-444F-498C-80E9-C8C8C1B3FA0F}" srcOrd="0" destOrd="0" presId="urn:microsoft.com/office/officeart/2005/8/layout/default#1"/>
    <dgm:cxn modelId="{A3BEBC81-C122-44EE-8260-B2D6ED78DA4E}" type="presParOf" srcId="{7FABE894-2567-4522-B720-B01D0C8CC115}" destId="{E69E5FFE-444F-498C-80E9-C8C8C1B3FA0F}" srcOrd="0" destOrd="0" presId="urn:microsoft.com/office/officeart/2005/8/layout/default#1"/>
    <dgm:cxn modelId="{A0D798FD-62B9-4FDF-9D5A-D950A5899DF1}" type="presParOf" srcId="{7FABE894-2567-4522-B720-B01D0C8CC115}" destId="{AA4E0DA3-AF5A-455D-8255-EBF1AB35E71D}" srcOrd="1" destOrd="0" presId="urn:microsoft.com/office/officeart/2005/8/layout/default#1"/>
    <dgm:cxn modelId="{17B6D413-5CF7-41D6-A787-1824B032D275}" type="presParOf" srcId="{7FABE894-2567-4522-B720-B01D0C8CC115}" destId="{58A69A5A-BF04-43F9-9935-6E663D2DC8E5}" srcOrd="2" destOrd="0" presId="urn:microsoft.com/office/officeart/2005/8/layout/default#1"/>
    <dgm:cxn modelId="{834BA267-7A6A-4F81-8FB8-14FF65F3ED07}" type="presParOf" srcId="{7FABE894-2567-4522-B720-B01D0C8CC115}" destId="{487EACE8-C531-4B74-95DB-06EA3EC6D38A}" srcOrd="3" destOrd="0" presId="urn:microsoft.com/office/officeart/2005/8/layout/default#1"/>
    <dgm:cxn modelId="{1CC365D6-0B1A-4AEA-B635-B492EFDCBE45}" type="presParOf" srcId="{7FABE894-2567-4522-B720-B01D0C8CC115}" destId="{6302549B-2DB3-4A59-A18E-39B33EC27FD9}" srcOrd="4" destOrd="0" presId="urn:microsoft.com/office/officeart/2005/8/layout/default#1"/>
    <dgm:cxn modelId="{239C5940-BB9B-4FD2-9784-7DC7D8F013FC}" type="presParOf" srcId="{7FABE894-2567-4522-B720-B01D0C8CC115}" destId="{B184E6D7-40D1-42B3-935E-EF610D837177}" srcOrd="5" destOrd="0" presId="urn:microsoft.com/office/officeart/2005/8/layout/default#1"/>
    <dgm:cxn modelId="{72976650-1CC3-44BD-86FC-1773CE76257D}" type="presParOf" srcId="{7FABE894-2567-4522-B720-B01D0C8CC115}" destId="{D67CFF30-01D0-410F-B1F9-69DB0FD7614E}" srcOrd="6" destOrd="0" presId="urn:microsoft.com/office/officeart/2005/8/layout/default#1"/>
    <dgm:cxn modelId="{82686C69-DA42-45B9-A9E9-7E471939CE53}" type="presParOf" srcId="{7FABE894-2567-4522-B720-B01D0C8CC115}" destId="{016349B7-BBDA-4F46-BF9E-DBB09346CC86}" srcOrd="7" destOrd="0" presId="urn:microsoft.com/office/officeart/2005/8/layout/default#1"/>
    <dgm:cxn modelId="{840B162B-4AD2-45A8-BBE2-66A32E4A1C07}" type="presParOf" srcId="{7FABE894-2567-4522-B720-B01D0C8CC115}" destId="{8967CD5C-E9BD-498D-A62D-26B9B5144B97}" srcOrd="8" destOrd="0" presId="urn:microsoft.com/office/officeart/2005/8/layout/default#1"/>
    <dgm:cxn modelId="{D27B6C18-4746-495B-99E2-F28DD38B3B58}" type="presParOf" srcId="{7FABE894-2567-4522-B720-B01D0C8CC115}" destId="{082E9FA6-8254-485D-9F3A-D13D940F0F7B}" srcOrd="9" destOrd="0" presId="urn:microsoft.com/office/officeart/2005/8/layout/default#1"/>
    <dgm:cxn modelId="{FD644F9C-163B-4716-A41F-B395B7C9E8C1}" type="presParOf" srcId="{7FABE894-2567-4522-B720-B01D0C8CC115}" destId="{3BAF37C2-D6C0-448E-A22C-56196A5E26E6}" srcOrd="10" destOrd="0" presId="urn:microsoft.com/office/officeart/2005/8/layout/default#1"/>
    <dgm:cxn modelId="{ADCC9654-6FDB-4D86-A870-EA4AE79B3D83}" type="presParOf" srcId="{7FABE894-2567-4522-B720-B01D0C8CC115}" destId="{79CF1AC5-20D0-40AC-9AC8-068095D75F1F}" srcOrd="11" destOrd="0" presId="urn:microsoft.com/office/officeart/2005/8/layout/default#1"/>
    <dgm:cxn modelId="{F99DFB9B-9A54-43B6-B8E4-1F16888DD0BA}" type="presParOf" srcId="{7FABE894-2567-4522-B720-B01D0C8CC115}" destId="{AB11C883-F32E-4391-93BA-500A2B6B0D0A}" srcOrd="12" destOrd="0" presId="urn:microsoft.com/office/officeart/2005/8/layout/default#1"/>
    <dgm:cxn modelId="{50546F73-4FDE-4FEA-89A7-19A623E92C51}" type="presParOf" srcId="{7FABE894-2567-4522-B720-B01D0C8CC115}" destId="{233CC602-D67F-4282-B203-4C796EAD2A43}" srcOrd="13" destOrd="0" presId="urn:microsoft.com/office/officeart/2005/8/layout/default#1"/>
    <dgm:cxn modelId="{DACDB627-7B1D-4C79-97CA-172BCF391866}" type="presParOf" srcId="{7FABE894-2567-4522-B720-B01D0C8CC115}" destId="{4E2934DE-999B-43A1-82C3-D01C9EE6A0A1}"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D08DA-ECE5-4A43-A9BD-0087BAFB6B0F}" type="doc">
      <dgm:prSet loTypeId="urn:microsoft.com/office/officeart/2005/8/layout/vProcess5" loCatId="process" qsTypeId="urn:microsoft.com/office/officeart/2005/8/quickstyle/simple1" qsCatId="simple" csTypeId="urn:microsoft.com/office/officeart/2005/8/colors/colorful1#2" csCatId="colorful" phldr="1"/>
      <dgm:spPr/>
      <dgm:t>
        <a:bodyPr/>
        <a:lstStyle/>
        <a:p>
          <a:endParaRPr lang="en-US"/>
        </a:p>
      </dgm:t>
    </dgm:pt>
    <dgm:pt modelId="{DEB92471-D4F3-4981-8C67-21A39A8E9692}">
      <dgm:prSet custT="1"/>
      <dgm:spPr/>
      <dgm:t>
        <a:bodyPr/>
        <a:lstStyle/>
        <a:p>
          <a:r>
            <a:rPr lang="en-GB" sz="2800" b="1"/>
            <a:t>Reports received via website, app or emai</a:t>
          </a:r>
          <a:r>
            <a:rPr lang="en-GB" sz="2400" b="1"/>
            <a:t>l</a:t>
          </a:r>
          <a:endParaRPr lang="en-US" sz="2400" b="1"/>
        </a:p>
      </dgm:t>
    </dgm:pt>
    <dgm:pt modelId="{04023D24-7E04-4BA5-BA33-5644D80A1593}" type="parTrans" cxnId="{61721FFB-EF35-4844-A410-D0BCE94CDAAD}">
      <dgm:prSet/>
      <dgm:spPr/>
      <dgm:t>
        <a:bodyPr/>
        <a:lstStyle/>
        <a:p>
          <a:endParaRPr lang="en-US" sz="2800"/>
        </a:p>
      </dgm:t>
    </dgm:pt>
    <dgm:pt modelId="{FF712C5A-CC5A-47FB-B107-AD090E3E7E2A}" type="sibTrans" cxnId="{61721FFB-EF35-4844-A410-D0BCE94CDAAD}">
      <dgm:prSet/>
      <dgm:spPr/>
      <dgm:t>
        <a:bodyPr/>
        <a:lstStyle/>
        <a:p>
          <a:endParaRPr lang="en-US"/>
        </a:p>
      </dgm:t>
    </dgm:pt>
    <dgm:pt modelId="{033B034C-E039-4840-BA1C-2FA7A7EA2C4B}">
      <dgm:prSet custT="1"/>
      <dgm:spPr/>
      <dgm:t>
        <a:bodyPr/>
        <a:lstStyle/>
        <a:p>
          <a:r>
            <a:rPr lang="en-GB" sz="2800" b="1"/>
            <a:t>We liaise with reporter, gather further detail, then disidentify</a:t>
          </a:r>
          <a:endParaRPr lang="en-US" sz="2800" b="1"/>
        </a:p>
      </dgm:t>
    </dgm:pt>
    <dgm:pt modelId="{4C8D6C5B-CFD2-42DA-84FC-DFDD6D0C377D}" type="parTrans" cxnId="{4CB7B3A8-393B-4038-BE36-A89B42C3B942}">
      <dgm:prSet/>
      <dgm:spPr/>
      <dgm:t>
        <a:bodyPr/>
        <a:lstStyle/>
        <a:p>
          <a:endParaRPr lang="en-US" sz="2800"/>
        </a:p>
      </dgm:t>
    </dgm:pt>
    <dgm:pt modelId="{32331AF7-348F-4E13-A3CE-9C7EFF4C28FA}" type="sibTrans" cxnId="{4CB7B3A8-393B-4038-BE36-A89B42C3B942}">
      <dgm:prSet/>
      <dgm:spPr/>
      <dgm:t>
        <a:bodyPr/>
        <a:lstStyle/>
        <a:p>
          <a:endParaRPr lang="en-US"/>
        </a:p>
      </dgm:t>
    </dgm:pt>
    <dgm:pt modelId="{2476C1DD-37A4-4DC6-BF77-89C256B99B19}">
      <dgm:prSet custT="1"/>
      <dgm:spPr/>
      <dgm:t>
        <a:bodyPr/>
        <a:lstStyle/>
        <a:p>
          <a:r>
            <a:rPr lang="en-GB" sz="2800" b="1"/>
            <a:t>Maritime Advisory Board meets quarterly to assess reports</a:t>
          </a:r>
          <a:endParaRPr lang="en-US" sz="2800" b="1"/>
        </a:p>
      </dgm:t>
    </dgm:pt>
    <dgm:pt modelId="{ADC4C3EB-7CC2-4334-BCCF-C0628083E06A}" type="parTrans" cxnId="{0667F175-3543-4ADD-BAD3-30296874968A}">
      <dgm:prSet/>
      <dgm:spPr/>
      <dgm:t>
        <a:bodyPr/>
        <a:lstStyle/>
        <a:p>
          <a:endParaRPr lang="en-US" sz="2800"/>
        </a:p>
      </dgm:t>
    </dgm:pt>
    <dgm:pt modelId="{7CBA99FA-5DCD-400A-A18C-BF16F8635FBC}" type="sibTrans" cxnId="{0667F175-3543-4ADD-BAD3-30296874968A}">
      <dgm:prSet/>
      <dgm:spPr/>
      <dgm:t>
        <a:bodyPr/>
        <a:lstStyle/>
        <a:p>
          <a:endParaRPr lang="en-US"/>
        </a:p>
      </dgm:t>
    </dgm:pt>
    <dgm:pt modelId="{BD098A66-4667-491F-AE18-C42F672A11BD}">
      <dgm:prSet custT="1"/>
      <dgm:spPr/>
      <dgm:t>
        <a:bodyPr/>
        <a:lstStyle/>
        <a:p>
          <a:pPr marL="0" marR="0" lvl="0" indent="0" algn="l" defTabSz="914400" eaLnBrk="1" fontAlgn="auto" latinLnBrk="0" hangingPunct="1">
            <a:spcBef>
              <a:spcPts val="0"/>
            </a:spcBef>
            <a:spcAft>
              <a:spcPts val="0"/>
            </a:spcAft>
            <a:buClrTx/>
            <a:buSzTx/>
            <a:buFontTx/>
            <a:buNone/>
            <a:tabLst/>
            <a:defRPr/>
          </a:pPr>
          <a:r>
            <a:rPr lang="en-GB" sz="2800" b="1"/>
            <a:t>Publication of Maritime FEEDBACK newsletter online, in app, in hard copy – in </a:t>
          </a:r>
          <a:r>
            <a:rPr lang="en-GB" sz="2800" b="1">
              <a:latin typeface="Arial" panose="020B0604020202020204"/>
            </a:rPr>
            <a:t>8  </a:t>
          </a:r>
          <a:r>
            <a:rPr lang="en-GB" sz="2800" b="1"/>
            <a:t>languages</a:t>
          </a:r>
          <a:endParaRPr lang="en-US" sz="2800" b="1"/>
        </a:p>
      </dgm:t>
    </dgm:pt>
    <dgm:pt modelId="{E4E5F02E-6B5D-47BC-AD79-EF60F708309B}" type="parTrans" cxnId="{F93A0F14-D68F-4006-8BEC-681D8C5E4B70}">
      <dgm:prSet/>
      <dgm:spPr/>
      <dgm:t>
        <a:bodyPr/>
        <a:lstStyle/>
        <a:p>
          <a:endParaRPr lang="en-US" sz="2800"/>
        </a:p>
      </dgm:t>
    </dgm:pt>
    <dgm:pt modelId="{AC8FBB47-A376-4891-B6F1-784E644516A5}" type="sibTrans" cxnId="{F93A0F14-D68F-4006-8BEC-681D8C5E4B70}">
      <dgm:prSet/>
      <dgm:spPr/>
      <dgm:t>
        <a:bodyPr/>
        <a:lstStyle/>
        <a:p>
          <a:endParaRPr lang="en-US"/>
        </a:p>
      </dgm:t>
    </dgm:pt>
    <dgm:pt modelId="{F9E6A4C4-1CD4-4387-B6B9-67D0C48361DC}">
      <dgm:prSet custT="1"/>
      <dgm:spPr>
        <a:solidFill>
          <a:schemeClr val="bg1"/>
        </a:solidFill>
        <a:ln>
          <a:solidFill>
            <a:schemeClr val="accent1"/>
          </a:solidFill>
        </a:ln>
      </dgm:spPr>
      <dgm:t>
        <a:bodyPr/>
        <a:lstStyle/>
        <a:p>
          <a:pPr algn="r"/>
          <a:r>
            <a:rPr lang="en-GB" sz="2800">
              <a:solidFill>
                <a:schemeClr val="tx1"/>
              </a:solidFill>
            </a:rPr>
            <a:t>Annual digest published every </a:t>
          </a:r>
          <a:r>
            <a:rPr lang="en-GB" sz="2800">
              <a:solidFill>
                <a:schemeClr val="tx1"/>
              </a:solidFill>
              <a:latin typeface="Arial" panose="020B0604020202020204"/>
            </a:rPr>
            <a:t>April</a:t>
          </a:r>
          <a:endParaRPr lang="en-US" sz="2800">
            <a:solidFill>
              <a:schemeClr val="tx1"/>
            </a:solidFill>
          </a:endParaRPr>
        </a:p>
      </dgm:t>
    </dgm:pt>
    <dgm:pt modelId="{D39A3FDA-EBBA-4982-8D0E-907A7BAC112B}" type="parTrans" cxnId="{454634D1-2B15-4D95-857A-339C2309A356}">
      <dgm:prSet/>
      <dgm:spPr/>
      <dgm:t>
        <a:bodyPr/>
        <a:lstStyle/>
        <a:p>
          <a:endParaRPr lang="en-US" sz="2800"/>
        </a:p>
      </dgm:t>
    </dgm:pt>
    <dgm:pt modelId="{4EA6CF24-7DEE-45C6-8247-A32A908F1270}" type="sibTrans" cxnId="{454634D1-2B15-4D95-857A-339C2309A356}">
      <dgm:prSet/>
      <dgm:spPr/>
      <dgm:t>
        <a:bodyPr/>
        <a:lstStyle/>
        <a:p>
          <a:endParaRPr lang="en-US"/>
        </a:p>
      </dgm:t>
    </dgm:pt>
    <dgm:pt modelId="{89D19323-CC51-48CE-9978-D8182B174489}" type="pres">
      <dgm:prSet presAssocID="{D50D08DA-ECE5-4A43-A9BD-0087BAFB6B0F}" presName="outerComposite" presStyleCnt="0">
        <dgm:presLayoutVars>
          <dgm:chMax val="5"/>
          <dgm:dir/>
          <dgm:resizeHandles val="exact"/>
        </dgm:presLayoutVars>
      </dgm:prSet>
      <dgm:spPr/>
    </dgm:pt>
    <dgm:pt modelId="{F3B26FF6-4A3F-4711-BF01-A67D7355DFCB}" type="pres">
      <dgm:prSet presAssocID="{D50D08DA-ECE5-4A43-A9BD-0087BAFB6B0F}" presName="dummyMaxCanvas" presStyleCnt="0">
        <dgm:presLayoutVars/>
      </dgm:prSet>
      <dgm:spPr/>
    </dgm:pt>
    <dgm:pt modelId="{902876DF-B639-4F7C-9BA3-46018879F713}" type="pres">
      <dgm:prSet presAssocID="{D50D08DA-ECE5-4A43-A9BD-0087BAFB6B0F}" presName="FiveNodes_1" presStyleLbl="node1" presStyleIdx="0" presStyleCnt="5" custScaleX="66191" custScaleY="103360" custLinFactNeighborX="-16904" custLinFactNeighborY="3786">
        <dgm:presLayoutVars>
          <dgm:bulletEnabled val="1"/>
        </dgm:presLayoutVars>
      </dgm:prSet>
      <dgm:spPr/>
    </dgm:pt>
    <dgm:pt modelId="{3FF7A41F-5F3C-4DBF-ACE0-B4710D18D49E}" type="pres">
      <dgm:prSet presAssocID="{D50D08DA-ECE5-4A43-A9BD-0087BAFB6B0F}" presName="FiveNodes_2" presStyleLbl="node1" presStyleIdx="1" presStyleCnt="5" custScaleX="96158" custLinFactNeighborX="-21963" custLinFactNeighborY="-2524">
        <dgm:presLayoutVars>
          <dgm:bulletEnabled val="1"/>
        </dgm:presLayoutVars>
      </dgm:prSet>
      <dgm:spPr/>
    </dgm:pt>
    <dgm:pt modelId="{7A2E722D-99A9-45B5-9288-B344BA8EA590}" type="pres">
      <dgm:prSet presAssocID="{D50D08DA-ECE5-4A43-A9BD-0087BAFB6B0F}" presName="FiveNodes_3" presStyleLbl="node1" presStyleIdx="2" presStyleCnt="5" custScaleX="96134" custLinFactNeighborX="-16868" custLinFactNeighborY="0">
        <dgm:presLayoutVars>
          <dgm:bulletEnabled val="1"/>
        </dgm:presLayoutVars>
      </dgm:prSet>
      <dgm:spPr/>
    </dgm:pt>
    <dgm:pt modelId="{D48A7F92-EFB8-41DE-87C8-E91323272286}" type="pres">
      <dgm:prSet presAssocID="{D50D08DA-ECE5-4A43-A9BD-0087BAFB6B0F}" presName="FiveNodes_4" presStyleLbl="node1" presStyleIdx="3" presStyleCnt="5" custScaleX="97485" custLinFactNeighborX="-25262">
        <dgm:presLayoutVars>
          <dgm:bulletEnabled val="1"/>
        </dgm:presLayoutVars>
      </dgm:prSet>
      <dgm:spPr/>
    </dgm:pt>
    <dgm:pt modelId="{3C613287-252C-455A-A40D-9A0F21F5DB8E}" type="pres">
      <dgm:prSet presAssocID="{D50D08DA-ECE5-4A43-A9BD-0087BAFB6B0F}" presName="FiveNodes_5" presStyleLbl="node1" presStyleIdx="4" presStyleCnt="5" custScaleX="74271" custScaleY="55693" custLinFactNeighborX="-13587" custLinFactNeighborY="1262">
        <dgm:presLayoutVars>
          <dgm:bulletEnabled val="1"/>
        </dgm:presLayoutVars>
      </dgm:prSet>
      <dgm:spPr/>
    </dgm:pt>
    <dgm:pt modelId="{06D45E3B-6294-4C56-B118-918BE54B0ED4}" type="pres">
      <dgm:prSet presAssocID="{D50D08DA-ECE5-4A43-A9BD-0087BAFB6B0F}" presName="FiveConn_1-2" presStyleLbl="fgAccFollowNode1" presStyleIdx="0" presStyleCnt="4" custLinFactX="-251026" custLinFactNeighborX="-300000" custLinFactNeighborY="-19418">
        <dgm:presLayoutVars>
          <dgm:bulletEnabled val="1"/>
        </dgm:presLayoutVars>
      </dgm:prSet>
      <dgm:spPr/>
    </dgm:pt>
    <dgm:pt modelId="{3B8957D3-448C-44CB-88F4-0A385FAAD5FA}" type="pres">
      <dgm:prSet presAssocID="{D50D08DA-ECE5-4A43-A9BD-0087BAFB6B0F}" presName="FiveConn_2-3" presStyleLbl="fgAccFollowNode1" presStyleIdx="1" presStyleCnt="4" custLinFactX="-250550" custLinFactNeighborX="-300000" custLinFactNeighborY="2473">
        <dgm:presLayoutVars>
          <dgm:bulletEnabled val="1"/>
        </dgm:presLayoutVars>
      </dgm:prSet>
      <dgm:spPr/>
    </dgm:pt>
    <dgm:pt modelId="{3FAD7D5B-DC83-4E5C-B76A-282DB7A5DB6A}" type="pres">
      <dgm:prSet presAssocID="{D50D08DA-ECE5-4A43-A9BD-0087BAFB6B0F}" presName="FiveConn_3-4" presStyleLbl="fgAccFollowNode1" presStyleIdx="2" presStyleCnt="4" custLinFactX="-224277" custLinFactNeighborX="-300000" custLinFactNeighborY="15534">
        <dgm:presLayoutVars>
          <dgm:bulletEnabled val="1"/>
        </dgm:presLayoutVars>
      </dgm:prSet>
      <dgm:spPr/>
    </dgm:pt>
    <dgm:pt modelId="{E5DE9B17-A49F-41D7-B04E-D87A398F1345}" type="pres">
      <dgm:prSet presAssocID="{D50D08DA-ECE5-4A43-A9BD-0087BAFB6B0F}" presName="FiveConn_4-5" presStyleLbl="fgAccFollowNode1" presStyleIdx="3" presStyleCnt="4" custLinFactX="-220394" custLinFactNeighborX="-300000" custLinFactNeighborY="26688">
        <dgm:presLayoutVars>
          <dgm:bulletEnabled val="1"/>
        </dgm:presLayoutVars>
      </dgm:prSet>
      <dgm:spPr/>
    </dgm:pt>
    <dgm:pt modelId="{4B91D31A-B99A-4A96-9214-6B305C5DA5C7}" type="pres">
      <dgm:prSet presAssocID="{D50D08DA-ECE5-4A43-A9BD-0087BAFB6B0F}" presName="FiveNodes_1_text" presStyleLbl="node1" presStyleIdx="4" presStyleCnt="5">
        <dgm:presLayoutVars>
          <dgm:bulletEnabled val="1"/>
        </dgm:presLayoutVars>
      </dgm:prSet>
      <dgm:spPr/>
    </dgm:pt>
    <dgm:pt modelId="{F1D04185-7D23-4529-A329-6B8830C98308}" type="pres">
      <dgm:prSet presAssocID="{D50D08DA-ECE5-4A43-A9BD-0087BAFB6B0F}" presName="FiveNodes_2_text" presStyleLbl="node1" presStyleIdx="4" presStyleCnt="5">
        <dgm:presLayoutVars>
          <dgm:bulletEnabled val="1"/>
        </dgm:presLayoutVars>
      </dgm:prSet>
      <dgm:spPr/>
    </dgm:pt>
    <dgm:pt modelId="{26EDC55F-33E4-425D-9B36-B59109955959}" type="pres">
      <dgm:prSet presAssocID="{D50D08DA-ECE5-4A43-A9BD-0087BAFB6B0F}" presName="FiveNodes_3_text" presStyleLbl="node1" presStyleIdx="4" presStyleCnt="5">
        <dgm:presLayoutVars>
          <dgm:bulletEnabled val="1"/>
        </dgm:presLayoutVars>
      </dgm:prSet>
      <dgm:spPr/>
    </dgm:pt>
    <dgm:pt modelId="{FD86823B-57AD-4CB3-B5AB-8EA4538A7FE6}" type="pres">
      <dgm:prSet presAssocID="{D50D08DA-ECE5-4A43-A9BD-0087BAFB6B0F}" presName="FiveNodes_4_text" presStyleLbl="node1" presStyleIdx="4" presStyleCnt="5">
        <dgm:presLayoutVars>
          <dgm:bulletEnabled val="1"/>
        </dgm:presLayoutVars>
      </dgm:prSet>
      <dgm:spPr/>
    </dgm:pt>
    <dgm:pt modelId="{1CB5BB97-E7FF-4230-8157-3D1659C5760E}" type="pres">
      <dgm:prSet presAssocID="{D50D08DA-ECE5-4A43-A9BD-0087BAFB6B0F}" presName="FiveNodes_5_text" presStyleLbl="node1" presStyleIdx="4" presStyleCnt="5">
        <dgm:presLayoutVars>
          <dgm:bulletEnabled val="1"/>
        </dgm:presLayoutVars>
      </dgm:prSet>
      <dgm:spPr/>
    </dgm:pt>
  </dgm:ptLst>
  <dgm:cxnLst>
    <dgm:cxn modelId="{7F9EC905-DB8B-443E-88BD-D91E34C355FF}" type="presOf" srcId="{BD098A66-4667-491F-AE18-C42F672A11BD}" destId="{D48A7F92-EFB8-41DE-87C8-E91323272286}" srcOrd="0" destOrd="0" presId="urn:microsoft.com/office/officeart/2005/8/layout/vProcess5"/>
    <dgm:cxn modelId="{F93A0F14-D68F-4006-8BEC-681D8C5E4B70}" srcId="{D50D08DA-ECE5-4A43-A9BD-0087BAFB6B0F}" destId="{BD098A66-4667-491F-AE18-C42F672A11BD}" srcOrd="3" destOrd="0" parTransId="{E4E5F02E-6B5D-47BC-AD79-EF60F708309B}" sibTransId="{AC8FBB47-A376-4891-B6F1-784E644516A5}"/>
    <dgm:cxn modelId="{47834E20-7982-4CCA-834A-5FA4FFAC6D2D}" type="presOf" srcId="{32331AF7-348F-4E13-A3CE-9C7EFF4C28FA}" destId="{3B8957D3-448C-44CB-88F4-0A385FAAD5FA}" srcOrd="0" destOrd="0" presId="urn:microsoft.com/office/officeart/2005/8/layout/vProcess5"/>
    <dgm:cxn modelId="{A2603E2D-5EA9-4CDF-8DFB-90E1187AC075}" type="presOf" srcId="{033B034C-E039-4840-BA1C-2FA7A7EA2C4B}" destId="{F1D04185-7D23-4529-A329-6B8830C98308}" srcOrd="1" destOrd="0" presId="urn:microsoft.com/office/officeart/2005/8/layout/vProcess5"/>
    <dgm:cxn modelId="{6CDCBE2E-734F-4A33-AC9E-59D65520CCF1}" type="presOf" srcId="{F9E6A4C4-1CD4-4387-B6B9-67D0C48361DC}" destId="{3C613287-252C-455A-A40D-9A0F21F5DB8E}" srcOrd="0" destOrd="0" presId="urn:microsoft.com/office/officeart/2005/8/layout/vProcess5"/>
    <dgm:cxn modelId="{1E590E37-6B75-4825-B7D3-D94573FAD517}" type="presOf" srcId="{2476C1DD-37A4-4DC6-BF77-89C256B99B19}" destId="{7A2E722D-99A9-45B5-9288-B344BA8EA590}" srcOrd="0" destOrd="0" presId="urn:microsoft.com/office/officeart/2005/8/layout/vProcess5"/>
    <dgm:cxn modelId="{D2B2A662-9CA6-4130-9DEE-26CA4880D9AD}" type="presOf" srcId="{DEB92471-D4F3-4981-8C67-21A39A8E9692}" destId="{4B91D31A-B99A-4A96-9214-6B305C5DA5C7}" srcOrd="1" destOrd="0" presId="urn:microsoft.com/office/officeart/2005/8/layout/vProcess5"/>
    <dgm:cxn modelId="{5B635F4A-4064-4DFE-94BA-3C4B9E4B7AB8}" type="presOf" srcId="{BD098A66-4667-491F-AE18-C42F672A11BD}" destId="{FD86823B-57AD-4CB3-B5AB-8EA4538A7FE6}" srcOrd="1" destOrd="0" presId="urn:microsoft.com/office/officeart/2005/8/layout/vProcess5"/>
    <dgm:cxn modelId="{0667F175-3543-4ADD-BAD3-30296874968A}" srcId="{D50D08DA-ECE5-4A43-A9BD-0087BAFB6B0F}" destId="{2476C1DD-37A4-4DC6-BF77-89C256B99B19}" srcOrd="2" destOrd="0" parTransId="{ADC4C3EB-7CC2-4334-BCCF-C0628083E06A}" sibTransId="{7CBA99FA-5DCD-400A-A18C-BF16F8635FBC}"/>
    <dgm:cxn modelId="{8BE75877-5278-46EB-8E05-104939AAE675}" type="presOf" srcId="{DEB92471-D4F3-4981-8C67-21A39A8E9692}" destId="{902876DF-B639-4F7C-9BA3-46018879F713}" srcOrd="0" destOrd="0" presId="urn:microsoft.com/office/officeart/2005/8/layout/vProcess5"/>
    <dgm:cxn modelId="{C304F058-CBE7-44F9-80FE-C24155E0D3C3}" type="presOf" srcId="{033B034C-E039-4840-BA1C-2FA7A7EA2C4B}" destId="{3FF7A41F-5F3C-4DBF-ACE0-B4710D18D49E}" srcOrd="0" destOrd="0" presId="urn:microsoft.com/office/officeart/2005/8/layout/vProcess5"/>
    <dgm:cxn modelId="{F217847A-1064-42FF-B712-44BAF0A4B4C6}" type="presOf" srcId="{F9E6A4C4-1CD4-4387-B6B9-67D0C48361DC}" destId="{1CB5BB97-E7FF-4230-8157-3D1659C5760E}" srcOrd="1" destOrd="0" presId="urn:microsoft.com/office/officeart/2005/8/layout/vProcess5"/>
    <dgm:cxn modelId="{39D7A881-471F-4055-AB8C-7FA4D87FFBCA}" type="presOf" srcId="{FF712C5A-CC5A-47FB-B107-AD090E3E7E2A}" destId="{06D45E3B-6294-4C56-B118-918BE54B0ED4}" srcOrd="0" destOrd="0" presId="urn:microsoft.com/office/officeart/2005/8/layout/vProcess5"/>
    <dgm:cxn modelId="{4CB7B3A8-393B-4038-BE36-A89B42C3B942}" srcId="{D50D08DA-ECE5-4A43-A9BD-0087BAFB6B0F}" destId="{033B034C-E039-4840-BA1C-2FA7A7EA2C4B}" srcOrd="1" destOrd="0" parTransId="{4C8D6C5B-CFD2-42DA-84FC-DFDD6D0C377D}" sibTransId="{32331AF7-348F-4E13-A3CE-9C7EFF4C28FA}"/>
    <dgm:cxn modelId="{05F459BC-1CF6-4D98-94E4-E667BECD5124}" type="presOf" srcId="{7CBA99FA-5DCD-400A-A18C-BF16F8635FBC}" destId="{3FAD7D5B-DC83-4E5C-B76A-282DB7A5DB6A}" srcOrd="0" destOrd="0" presId="urn:microsoft.com/office/officeart/2005/8/layout/vProcess5"/>
    <dgm:cxn modelId="{4C8A34CC-9D96-44C1-B3A4-B328DA38DF42}" type="presOf" srcId="{D50D08DA-ECE5-4A43-A9BD-0087BAFB6B0F}" destId="{89D19323-CC51-48CE-9978-D8182B174489}" srcOrd="0" destOrd="0" presId="urn:microsoft.com/office/officeart/2005/8/layout/vProcess5"/>
    <dgm:cxn modelId="{8252CCCD-45CA-4269-85B2-4DCC556E7BFD}" type="presOf" srcId="{AC8FBB47-A376-4891-B6F1-784E644516A5}" destId="{E5DE9B17-A49F-41D7-B04E-D87A398F1345}" srcOrd="0" destOrd="0" presId="urn:microsoft.com/office/officeart/2005/8/layout/vProcess5"/>
    <dgm:cxn modelId="{454634D1-2B15-4D95-857A-339C2309A356}" srcId="{D50D08DA-ECE5-4A43-A9BD-0087BAFB6B0F}" destId="{F9E6A4C4-1CD4-4387-B6B9-67D0C48361DC}" srcOrd="4" destOrd="0" parTransId="{D39A3FDA-EBBA-4982-8D0E-907A7BAC112B}" sibTransId="{4EA6CF24-7DEE-45C6-8247-A32A908F1270}"/>
    <dgm:cxn modelId="{E36475F8-5C51-42C0-8572-F46E977F22E0}" type="presOf" srcId="{2476C1DD-37A4-4DC6-BF77-89C256B99B19}" destId="{26EDC55F-33E4-425D-9B36-B59109955959}" srcOrd="1" destOrd="0" presId="urn:microsoft.com/office/officeart/2005/8/layout/vProcess5"/>
    <dgm:cxn modelId="{61721FFB-EF35-4844-A410-D0BCE94CDAAD}" srcId="{D50D08DA-ECE5-4A43-A9BD-0087BAFB6B0F}" destId="{DEB92471-D4F3-4981-8C67-21A39A8E9692}" srcOrd="0" destOrd="0" parTransId="{04023D24-7E04-4BA5-BA33-5644D80A1593}" sibTransId="{FF712C5A-CC5A-47FB-B107-AD090E3E7E2A}"/>
    <dgm:cxn modelId="{D53C3D4C-502E-496C-9B2C-B426CC1DF466}" type="presParOf" srcId="{89D19323-CC51-48CE-9978-D8182B174489}" destId="{F3B26FF6-4A3F-4711-BF01-A67D7355DFCB}" srcOrd="0" destOrd="0" presId="urn:microsoft.com/office/officeart/2005/8/layout/vProcess5"/>
    <dgm:cxn modelId="{728433A0-8D49-427B-84DA-553E19574ECB}" type="presParOf" srcId="{89D19323-CC51-48CE-9978-D8182B174489}" destId="{902876DF-B639-4F7C-9BA3-46018879F713}" srcOrd="1" destOrd="0" presId="urn:microsoft.com/office/officeart/2005/8/layout/vProcess5"/>
    <dgm:cxn modelId="{25416D7D-1B21-429A-8FF1-92BF3C19743A}" type="presParOf" srcId="{89D19323-CC51-48CE-9978-D8182B174489}" destId="{3FF7A41F-5F3C-4DBF-ACE0-B4710D18D49E}" srcOrd="2" destOrd="0" presId="urn:microsoft.com/office/officeart/2005/8/layout/vProcess5"/>
    <dgm:cxn modelId="{F5747F24-28B4-45AB-A6CC-1801D622077D}" type="presParOf" srcId="{89D19323-CC51-48CE-9978-D8182B174489}" destId="{7A2E722D-99A9-45B5-9288-B344BA8EA590}" srcOrd="3" destOrd="0" presId="urn:microsoft.com/office/officeart/2005/8/layout/vProcess5"/>
    <dgm:cxn modelId="{90BA3D3C-042C-49CC-954C-8DD597E30921}" type="presParOf" srcId="{89D19323-CC51-48CE-9978-D8182B174489}" destId="{D48A7F92-EFB8-41DE-87C8-E91323272286}" srcOrd="4" destOrd="0" presId="urn:microsoft.com/office/officeart/2005/8/layout/vProcess5"/>
    <dgm:cxn modelId="{10973867-E998-4E34-AB41-7CC0BBC87353}" type="presParOf" srcId="{89D19323-CC51-48CE-9978-D8182B174489}" destId="{3C613287-252C-455A-A40D-9A0F21F5DB8E}" srcOrd="5" destOrd="0" presId="urn:microsoft.com/office/officeart/2005/8/layout/vProcess5"/>
    <dgm:cxn modelId="{94CFFC4E-3CE7-4D33-92BF-87168BB77415}" type="presParOf" srcId="{89D19323-CC51-48CE-9978-D8182B174489}" destId="{06D45E3B-6294-4C56-B118-918BE54B0ED4}" srcOrd="6" destOrd="0" presId="urn:microsoft.com/office/officeart/2005/8/layout/vProcess5"/>
    <dgm:cxn modelId="{8C87BB92-2B86-400F-94CC-9BCB222C5BFD}" type="presParOf" srcId="{89D19323-CC51-48CE-9978-D8182B174489}" destId="{3B8957D3-448C-44CB-88F4-0A385FAAD5FA}" srcOrd="7" destOrd="0" presId="urn:microsoft.com/office/officeart/2005/8/layout/vProcess5"/>
    <dgm:cxn modelId="{5FAFB8E0-D84F-42B7-8CA6-F255C13B64AE}" type="presParOf" srcId="{89D19323-CC51-48CE-9978-D8182B174489}" destId="{3FAD7D5B-DC83-4E5C-B76A-282DB7A5DB6A}" srcOrd="8" destOrd="0" presId="urn:microsoft.com/office/officeart/2005/8/layout/vProcess5"/>
    <dgm:cxn modelId="{F40155AF-C12C-4D2E-B70A-91A183854473}" type="presParOf" srcId="{89D19323-CC51-48CE-9978-D8182B174489}" destId="{E5DE9B17-A49F-41D7-B04E-D87A398F1345}" srcOrd="9" destOrd="0" presId="urn:microsoft.com/office/officeart/2005/8/layout/vProcess5"/>
    <dgm:cxn modelId="{63B31138-16BA-4A5B-9468-053C732781A7}" type="presParOf" srcId="{89D19323-CC51-48CE-9978-D8182B174489}" destId="{4B91D31A-B99A-4A96-9214-6B305C5DA5C7}" srcOrd="10" destOrd="0" presId="urn:microsoft.com/office/officeart/2005/8/layout/vProcess5"/>
    <dgm:cxn modelId="{020A2411-EDA0-4AE4-B450-45D038219C92}" type="presParOf" srcId="{89D19323-CC51-48CE-9978-D8182B174489}" destId="{F1D04185-7D23-4529-A329-6B8830C98308}" srcOrd="11" destOrd="0" presId="urn:microsoft.com/office/officeart/2005/8/layout/vProcess5"/>
    <dgm:cxn modelId="{36D3F04E-D4BF-4759-A6CF-82F5C515ED91}" type="presParOf" srcId="{89D19323-CC51-48CE-9978-D8182B174489}" destId="{26EDC55F-33E4-425D-9B36-B59109955959}" srcOrd="12" destOrd="0" presId="urn:microsoft.com/office/officeart/2005/8/layout/vProcess5"/>
    <dgm:cxn modelId="{B1D8651D-A08B-4A16-A72B-1C78466AB9BF}" type="presParOf" srcId="{89D19323-CC51-48CE-9978-D8182B174489}" destId="{FD86823B-57AD-4CB3-B5AB-8EA4538A7FE6}" srcOrd="13" destOrd="0" presId="urn:microsoft.com/office/officeart/2005/8/layout/vProcess5"/>
    <dgm:cxn modelId="{617B20AF-3CF5-4EE4-89B7-0F82D676A9BA}" type="presParOf" srcId="{89D19323-CC51-48CE-9978-D8182B174489}" destId="{1CB5BB97-E7FF-4230-8157-3D1659C5760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6E84CF-4E2C-4D5F-B564-08FF0A70AA0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CC5D73B5-B5BF-4B07-9F30-06D6C91E85CA}">
      <dgm:prSet custT="1"/>
      <dgm:spPr/>
      <dgm:t>
        <a:bodyPr/>
        <a:lstStyle/>
        <a:p>
          <a:r>
            <a:rPr lang="en-US" sz="3600" b="1"/>
            <a:t>Report safety incidents involving</a:t>
          </a:r>
        </a:p>
      </dgm:t>
    </dgm:pt>
    <dgm:pt modelId="{2111A5F7-2055-43B9-A38E-62D0E6972CE6}" type="parTrans" cxnId="{FC5AA854-0830-4602-916D-BEF52E66898B}">
      <dgm:prSet/>
      <dgm:spPr/>
      <dgm:t>
        <a:bodyPr/>
        <a:lstStyle/>
        <a:p>
          <a:endParaRPr lang="en-US"/>
        </a:p>
      </dgm:t>
    </dgm:pt>
    <dgm:pt modelId="{4054CADC-B17F-4ABF-AA60-80877C17ECF6}" type="sibTrans" cxnId="{FC5AA854-0830-4602-916D-BEF52E66898B}">
      <dgm:prSet/>
      <dgm:spPr/>
      <dgm:t>
        <a:bodyPr/>
        <a:lstStyle/>
        <a:p>
          <a:endParaRPr lang="en-US"/>
        </a:p>
      </dgm:t>
    </dgm:pt>
    <dgm:pt modelId="{819D8EF0-6571-46DB-B0CB-F8C5F0C7B498}">
      <dgm:prSet custT="1"/>
      <dgm:spPr>
        <a:solidFill>
          <a:schemeClr val="accent1">
            <a:lumMod val="20000"/>
            <a:lumOff val="80000"/>
            <a:alpha val="90000"/>
          </a:schemeClr>
        </a:solidFill>
      </dgm:spPr>
      <dgm:t>
        <a:bodyPr/>
        <a:lstStyle/>
        <a:p>
          <a:r>
            <a:rPr lang="en-US" sz="3200" b="1"/>
            <a:t>You</a:t>
          </a:r>
        </a:p>
      </dgm:t>
    </dgm:pt>
    <dgm:pt modelId="{27E214B3-730F-42D0-B35A-66200482D601}" type="parTrans" cxnId="{3D6C7E6F-796F-48F8-9791-9E37677B753B}">
      <dgm:prSet/>
      <dgm:spPr/>
      <dgm:t>
        <a:bodyPr/>
        <a:lstStyle/>
        <a:p>
          <a:endParaRPr lang="en-US"/>
        </a:p>
      </dgm:t>
    </dgm:pt>
    <dgm:pt modelId="{A2A7A843-5B79-4752-8D7F-10DB63DB1181}" type="sibTrans" cxnId="{3D6C7E6F-796F-48F8-9791-9E37677B753B}">
      <dgm:prSet/>
      <dgm:spPr/>
      <dgm:t>
        <a:bodyPr/>
        <a:lstStyle/>
        <a:p>
          <a:endParaRPr lang="en-US"/>
        </a:p>
      </dgm:t>
    </dgm:pt>
    <dgm:pt modelId="{C46FB4C7-8306-4EEC-AF3A-33E35CCF5E0A}">
      <dgm:prSet custT="1"/>
      <dgm:spPr>
        <a:solidFill>
          <a:schemeClr val="bg2"/>
        </a:solidFill>
      </dgm:spPr>
      <dgm:t>
        <a:bodyPr/>
        <a:lstStyle/>
        <a:p>
          <a:r>
            <a:rPr lang="en-US" sz="3600" b="1"/>
            <a:t>Report when</a:t>
          </a:r>
        </a:p>
      </dgm:t>
    </dgm:pt>
    <dgm:pt modelId="{D790F5BD-33DC-418D-8ED8-D544ED43B03B}" type="parTrans" cxnId="{BC9A8091-7359-41E6-96E5-7849FD001D18}">
      <dgm:prSet/>
      <dgm:spPr/>
      <dgm:t>
        <a:bodyPr/>
        <a:lstStyle/>
        <a:p>
          <a:endParaRPr lang="en-US"/>
        </a:p>
      </dgm:t>
    </dgm:pt>
    <dgm:pt modelId="{B90FB796-B583-4B25-BC5F-3210AEA3D731}" type="sibTrans" cxnId="{BC9A8091-7359-41E6-96E5-7849FD001D18}">
      <dgm:prSet/>
      <dgm:spPr/>
      <dgm:t>
        <a:bodyPr/>
        <a:lstStyle/>
        <a:p>
          <a:endParaRPr lang="en-US"/>
        </a:p>
      </dgm:t>
    </dgm:pt>
    <dgm:pt modelId="{3B036C91-39B2-4024-A5B5-FEB400145BF8}">
      <dgm:prSet custT="1"/>
      <dgm:spPr>
        <a:solidFill>
          <a:schemeClr val="tx2"/>
        </a:solidFill>
      </dgm:spPr>
      <dgm:t>
        <a:bodyPr/>
        <a:lstStyle/>
        <a:p>
          <a:r>
            <a:rPr lang="en-US" sz="3600" b="1"/>
            <a:t>Don’t report</a:t>
          </a:r>
        </a:p>
      </dgm:t>
    </dgm:pt>
    <dgm:pt modelId="{8A86D87B-9532-4C05-92C8-08B2A0B891D3}" type="parTrans" cxnId="{051CA1F5-E403-4108-80FF-E659A33F3520}">
      <dgm:prSet/>
      <dgm:spPr/>
      <dgm:t>
        <a:bodyPr/>
        <a:lstStyle/>
        <a:p>
          <a:endParaRPr lang="en-US"/>
        </a:p>
      </dgm:t>
    </dgm:pt>
    <dgm:pt modelId="{40065FBF-124C-4DE6-B43D-F81EDEE53787}" type="sibTrans" cxnId="{051CA1F5-E403-4108-80FF-E659A33F3520}">
      <dgm:prSet/>
      <dgm:spPr/>
      <dgm:t>
        <a:bodyPr/>
        <a:lstStyle/>
        <a:p>
          <a:endParaRPr lang="en-US"/>
        </a:p>
      </dgm:t>
    </dgm:pt>
    <dgm:pt modelId="{BC8B03F8-5B82-4CD6-9B4A-66D4E936B086}">
      <dgm:prSet custT="1"/>
      <dgm:spPr>
        <a:solidFill>
          <a:schemeClr val="accent1">
            <a:lumMod val="20000"/>
            <a:lumOff val="80000"/>
            <a:alpha val="90000"/>
          </a:schemeClr>
        </a:solidFill>
      </dgm:spPr>
      <dgm:t>
        <a:bodyPr/>
        <a:lstStyle/>
        <a:p>
          <a:r>
            <a:rPr lang="en-US" sz="3200" b="1"/>
            <a:t>Your organization or your vessel</a:t>
          </a:r>
        </a:p>
      </dgm:t>
    </dgm:pt>
    <dgm:pt modelId="{63B5E8B8-E8FA-4282-ABDA-D7A28946B2F9}" type="parTrans" cxnId="{D6440AC3-2E41-4394-A3B0-1D8520D5E155}">
      <dgm:prSet/>
      <dgm:spPr/>
      <dgm:t>
        <a:bodyPr/>
        <a:lstStyle/>
        <a:p>
          <a:endParaRPr lang="en-GB"/>
        </a:p>
      </dgm:t>
    </dgm:pt>
    <dgm:pt modelId="{0332823D-ACA8-4F65-909E-6B45831C0E94}" type="sibTrans" cxnId="{D6440AC3-2E41-4394-A3B0-1D8520D5E155}">
      <dgm:prSet/>
      <dgm:spPr/>
      <dgm:t>
        <a:bodyPr/>
        <a:lstStyle/>
        <a:p>
          <a:endParaRPr lang="en-GB"/>
        </a:p>
      </dgm:t>
    </dgm:pt>
    <dgm:pt modelId="{4E278D70-7DF7-456B-A178-92421CD7600C}">
      <dgm:prSet custT="1"/>
      <dgm:spPr>
        <a:solidFill>
          <a:schemeClr val="accent1">
            <a:lumMod val="20000"/>
            <a:lumOff val="80000"/>
            <a:alpha val="90000"/>
          </a:schemeClr>
        </a:solidFill>
      </dgm:spPr>
      <dgm:t>
        <a:bodyPr/>
        <a:lstStyle/>
        <a:p>
          <a:r>
            <a:rPr lang="en-US" sz="3200" b="1"/>
            <a:t>Other people you deal with</a:t>
          </a:r>
        </a:p>
      </dgm:t>
    </dgm:pt>
    <dgm:pt modelId="{DFFCB65C-7037-4A29-A2BE-0EEF3B2932AC}" type="parTrans" cxnId="{2553609E-3EF6-4FE0-8E46-FD5B88E190B4}">
      <dgm:prSet/>
      <dgm:spPr/>
      <dgm:t>
        <a:bodyPr/>
        <a:lstStyle/>
        <a:p>
          <a:endParaRPr lang="en-GB"/>
        </a:p>
      </dgm:t>
    </dgm:pt>
    <dgm:pt modelId="{CD381324-B875-455A-A70E-69D8B65D1CD1}" type="sibTrans" cxnId="{2553609E-3EF6-4FE0-8E46-FD5B88E190B4}">
      <dgm:prSet/>
      <dgm:spPr/>
      <dgm:t>
        <a:bodyPr/>
        <a:lstStyle/>
        <a:p>
          <a:endParaRPr lang="en-GB"/>
        </a:p>
      </dgm:t>
    </dgm:pt>
    <dgm:pt modelId="{04450EA4-676C-42AD-A864-31981D9B6626}">
      <dgm:prSet custT="1"/>
      <dgm:spPr>
        <a:solidFill>
          <a:schemeClr val="bg2">
            <a:lumMod val="40000"/>
            <a:lumOff val="60000"/>
            <a:alpha val="90000"/>
          </a:schemeClr>
        </a:solidFill>
      </dgm:spPr>
      <dgm:t>
        <a:bodyPr/>
        <a:lstStyle/>
        <a:p>
          <a:pPr>
            <a:buFont typeface="Arial" panose="020B0604020202020204" pitchFamily="34" charset="0"/>
            <a:buChar char="•"/>
          </a:pPr>
          <a:r>
            <a:rPr lang="en-US" sz="3200" b="1"/>
            <a:t>Other reporting systems haven’t worked</a:t>
          </a:r>
        </a:p>
      </dgm:t>
    </dgm:pt>
    <dgm:pt modelId="{F5C90B57-EA61-417B-8C1C-5441BBC92D75}" type="parTrans" cxnId="{0703F366-6BC0-4982-9A2F-99ACD29E2AA1}">
      <dgm:prSet/>
      <dgm:spPr/>
      <dgm:t>
        <a:bodyPr/>
        <a:lstStyle/>
        <a:p>
          <a:endParaRPr lang="en-GB"/>
        </a:p>
      </dgm:t>
    </dgm:pt>
    <dgm:pt modelId="{CED69E87-584E-4C79-8009-8FD38F7494A2}" type="sibTrans" cxnId="{0703F366-6BC0-4982-9A2F-99ACD29E2AA1}">
      <dgm:prSet/>
      <dgm:spPr/>
      <dgm:t>
        <a:bodyPr/>
        <a:lstStyle/>
        <a:p>
          <a:endParaRPr lang="en-GB"/>
        </a:p>
      </dgm:t>
    </dgm:pt>
    <dgm:pt modelId="{02B20BBF-2DAC-4553-ABF1-1239CBC7724E}">
      <dgm:prSet custT="1"/>
      <dgm:spPr>
        <a:solidFill>
          <a:schemeClr val="bg2">
            <a:lumMod val="40000"/>
            <a:lumOff val="60000"/>
            <a:alpha val="90000"/>
          </a:schemeClr>
        </a:solidFill>
      </dgm:spPr>
      <dgm:t>
        <a:bodyPr/>
        <a:lstStyle/>
        <a:p>
          <a:pPr>
            <a:buFont typeface="Arial" panose="020B0604020202020204" pitchFamily="34" charset="0"/>
            <a:buChar char="•"/>
          </a:pPr>
          <a:r>
            <a:rPr lang="en-US" sz="3200" b="1"/>
            <a:t>Others could benefit from a ‘lesson identified’</a:t>
          </a:r>
        </a:p>
      </dgm:t>
    </dgm:pt>
    <dgm:pt modelId="{46434B6E-CB67-4A21-8131-7544D77A3A29}" type="parTrans" cxnId="{9482F430-91B1-45FA-ADA6-B5AB6EF68D13}">
      <dgm:prSet/>
      <dgm:spPr/>
      <dgm:t>
        <a:bodyPr/>
        <a:lstStyle/>
        <a:p>
          <a:endParaRPr lang="en-GB"/>
        </a:p>
      </dgm:t>
    </dgm:pt>
    <dgm:pt modelId="{12BD97CE-93FC-45F0-A2ED-2B66A6E653D7}" type="sibTrans" cxnId="{9482F430-91B1-45FA-ADA6-B5AB6EF68D13}">
      <dgm:prSet/>
      <dgm:spPr/>
      <dgm:t>
        <a:bodyPr/>
        <a:lstStyle/>
        <a:p>
          <a:endParaRPr lang="en-GB"/>
        </a:p>
      </dgm:t>
    </dgm:pt>
    <dgm:pt modelId="{9247CDAA-76F3-4B00-B957-A87DC1B81339}">
      <dgm:prSet custT="1"/>
      <dgm:spPr>
        <a:solidFill>
          <a:schemeClr val="bg2">
            <a:lumMod val="40000"/>
            <a:lumOff val="60000"/>
            <a:alpha val="90000"/>
          </a:schemeClr>
        </a:solidFill>
      </dgm:spPr>
      <dgm:t>
        <a:bodyPr/>
        <a:lstStyle/>
        <a:p>
          <a:pPr>
            <a:buFont typeface="Arial" panose="020B0604020202020204" pitchFamily="34" charset="0"/>
            <a:buChar char="•"/>
          </a:pPr>
          <a:r>
            <a:rPr lang="en-US" sz="3200" b="1"/>
            <a:t>You are concerned about reprisals</a:t>
          </a:r>
        </a:p>
      </dgm:t>
    </dgm:pt>
    <dgm:pt modelId="{5F1A887F-94C2-4ED8-B761-3BD3483F95E6}" type="parTrans" cxnId="{63BCB0BB-BE4D-4022-BB68-327B46ADDAA8}">
      <dgm:prSet/>
      <dgm:spPr/>
      <dgm:t>
        <a:bodyPr/>
        <a:lstStyle/>
        <a:p>
          <a:endParaRPr lang="en-GB"/>
        </a:p>
      </dgm:t>
    </dgm:pt>
    <dgm:pt modelId="{739BB0FF-8471-4C67-964C-86525A0D128C}" type="sibTrans" cxnId="{63BCB0BB-BE4D-4022-BB68-327B46ADDAA8}">
      <dgm:prSet/>
      <dgm:spPr/>
      <dgm:t>
        <a:bodyPr/>
        <a:lstStyle/>
        <a:p>
          <a:endParaRPr lang="en-GB"/>
        </a:p>
      </dgm:t>
    </dgm:pt>
    <dgm:pt modelId="{8D5BF770-851E-4CB9-8D05-31C7B186CBAE}">
      <dgm:prSet custT="1"/>
      <dgm:spPr>
        <a:solidFill>
          <a:schemeClr val="bg1">
            <a:lumMod val="85000"/>
            <a:alpha val="90000"/>
          </a:schemeClr>
        </a:solidFill>
      </dgm:spPr>
      <dgm:t>
        <a:bodyPr/>
        <a:lstStyle/>
        <a:p>
          <a:pPr>
            <a:buFont typeface="Arial" panose="020B0604020202020204" pitchFamily="34" charset="0"/>
            <a:buChar char="•"/>
          </a:pPr>
          <a:r>
            <a:rPr lang="en-US" sz="3200" b="1"/>
            <a:t>Non-safety incidents</a:t>
          </a:r>
        </a:p>
      </dgm:t>
    </dgm:pt>
    <dgm:pt modelId="{D5A18C60-AB3D-409E-990F-041863D5E62F}" type="parTrans" cxnId="{D4EDC2D4-0A5B-49CD-AE8E-80521AB93493}">
      <dgm:prSet/>
      <dgm:spPr/>
      <dgm:t>
        <a:bodyPr/>
        <a:lstStyle/>
        <a:p>
          <a:endParaRPr lang="en-GB"/>
        </a:p>
      </dgm:t>
    </dgm:pt>
    <dgm:pt modelId="{83CFB1B8-E5CB-467C-96E9-4D1222D322D1}" type="sibTrans" cxnId="{D4EDC2D4-0A5B-49CD-AE8E-80521AB93493}">
      <dgm:prSet/>
      <dgm:spPr/>
      <dgm:t>
        <a:bodyPr/>
        <a:lstStyle/>
        <a:p>
          <a:endParaRPr lang="en-GB"/>
        </a:p>
      </dgm:t>
    </dgm:pt>
    <dgm:pt modelId="{FC45CCCD-A5C4-4DE9-8B85-0B6A17FDEBA5}">
      <dgm:prSet custT="1"/>
      <dgm:spPr>
        <a:solidFill>
          <a:schemeClr val="bg1">
            <a:lumMod val="85000"/>
            <a:alpha val="90000"/>
          </a:schemeClr>
        </a:solidFill>
      </dgm:spPr>
      <dgm:t>
        <a:bodyPr/>
        <a:lstStyle/>
        <a:p>
          <a:pPr>
            <a:buFont typeface="Arial" panose="020B0604020202020204" pitchFamily="34" charset="0"/>
            <a:buChar char="•"/>
          </a:pPr>
          <a:r>
            <a:rPr lang="en-US" sz="3200" b="1"/>
            <a:t>Personality clashes</a:t>
          </a:r>
        </a:p>
      </dgm:t>
    </dgm:pt>
    <dgm:pt modelId="{522C61D3-58B4-48BE-B9D5-1151CB0874CE}" type="parTrans" cxnId="{D128C828-557A-486C-9E1E-9789B0D389AE}">
      <dgm:prSet/>
      <dgm:spPr/>
      <dgm:t>
        <a:bodyPr/>
        <a:lstStyle/>
        <a:p>
          <a:endParaRPr lang="en-GB"/>
        </a:p>
      </dgm:t>
    </dgm:pt>
    <dgm:pt modelId="{8ADF7C4B-2FA2-43B0-B1E9-AFE78DD1ED4D}" type="sibTrans" cxnId="{D128C828-557A-486C-9E1E-9789B0D389AE}">
      <dgm:prSet/>
      <dgm:spPr/>
      <dgm:t>
        <a:bodyPr/>
        <a:lstStyle/>
        <a:p>
          <a:endParaRPr lang="en-GB"/>
        </a:p>
      </dgm:t>
    </dgm:pt>
    <dgm:pt modelId="{287F6E03-3A4C-466F-AC57-EB578DD507C8}">
      <dgm:prSet custT="1"/>
      <dgm:spPr>
        <a:solidFill>
          <a:schemeClr val="bg1">
            <a:lumMod val="85000"/>
            <a:alpha val="90000"/>
          </a:schemeClr>
        </a:solidFill>
      </dgm:spPr>
      <dgm:t>
        <a:bodyPr/>
        <a:lstStyle/>
        <a:p>
          <a:pPr>
            <a:buFont typeface="Arial" panose="020B0604020202020204" pitchFamily="34" charset="0"/>
            <a:buChar char="•"/>
          </a:pPr>
          <a:r>
            <a:rPr lang="en-US" sz="3200" b="1"/>
            <a:t>Industrial relations issues</a:t>
          </a:r>
        </a:p>
      </dgm:t>
    </dgm:pt>
    <dgm:pt modelId="{6910FDF6-FB37-4F3B-B1EA-C9C3157F3EDD}" type="parTrans" cxnId="{084518D7-E0CE-4130-8FDC-B6555D6B83E7}">
      <dgm:prSet/>
      <dgm:spPr/>
      <dgm:t>
        <a:bodyPr/>
        <a:lstStyle/>
        <a:p>
          <a:endParaRPr lang="en-GB"/>
        </a:p>
      </dgm:t>
    </dgm:pt>
    <dgm:pt modelId="{11D928C6-76AF-46B6-AB6E-5B57A04FB9C1}" type="sibTrans" cxnId="{084518D7-E0CE-4130-8FDC-B6555D6B83E7}">
      <dgm:prSet/>
      <dgm:spPr/>
      <dgm:t>
        <a:bodyPr/>
        <a:lstStyle/>
        <a:p>
          <a:endParaRPr lang="en-GB"/>
        </a:p>
      </dgm:t>
    </dgm:pt>
    <dgm:pt modelId="{77EC2AC9-64BC-4D7E-9C89-DA974AC95D6C}">
      <dgm:prSet custT="1"/>
      <dgm:spPr>
        <a:solidFill>
          <a:schemeClr val="bg2">
            <a:lumMod val="40000"/>
            <a:lumOff val="60000"/>
            <a:alpha val="90000"/>
          </a:schemeClr>
        </a:solidFill>
      </dgm:spPr>
      <dgm:t>
        <a:bodyPr/>
        <a:lstStyle/>
        <a:p>
          <a:pPr>
            <a:buFont typeface="Arial" panose="020B0604020202020204" pitchFamily="34" charset="0"/>
            <a:buChar char="•"/>
          </a:pPr>
          <a:endParaRPr lang="en-US" sz="2000"/>
        </a:p>
      </dgm:t>
    </dgm:pt>
    <dgm:pt modelId="{FAC628DB-AF4B-4634-86C1-BE591029E4E4}" type="parTrans" cxnId="{5F99B95F-6455-4F7D-86C6-20255F2134F8}">
      <dgm:prSet/>
      <dgm:spPr/>
      <dgm:t>
        <a:bodyPr/>
        <a:lstStyle/>
        <a:p>
          <a:endParaRPr lang="en-TT"/>
        </a:p>
      </dgm:t>
    </dgm:pt>
    <dgm:pt modelId="{E94B2F56-F346-42BF-8BBC-40B1AABA760F}" type="sibTrans" cxnId="{5F99B95F-6455-4F7D-86C6-20255F2134F8}">
      <dgm:prSet/>
      <dgm:spPr/>
      <dgm:t>
        <a:bodyPr/>
        <a:lstStyle/>
        <a:p>
          <a:endParaRPr lang="en-TT"/>
        </a:p>
      </dgm:t>
    </dgm:pt>
    <dgm:pt modelId="{3F5E3ACE-6058-48F5-8F05-97A190EAB378}">
      <dgm:prSet custT="1"/>
      <dgm:spPr>
        <a:solidFill>
          <a:schemeClr val="accent1">
            <a:lumMod val="20000"/>
            <a:lumOff val="80000"/>
            <a:alpha val="90000"/>
          </a:schemeClr>
        </a:solidFill>
      </dgm:spPr>
      <dgm:t>
        <a:bodyPr/>
        <a:lstStyle/>
        <a:p>
          <a:endParaRPr lang="en-US" sz="3200" b="1"/>
        </a:p>
      </dgm:t>
    </dgm:pt>
    <dgm:pt modelId="{73A2319C-EFDB-42F8-8256-0CB75BAAD1D8}" type="parTrans" cxnId="{0B36C9DA-6656-41D3-8D4C-58E75D954358}">
      <dgm:prSet/>
      <dgm:spPr/>
      <dgm:t>
        <a:bodyPr/>
        <a:lstStyle/>
        <a:p>
          <a:endParaRPr lang="en-TT"/>
        </a:p>
      </dgm:t>
    </dgm:pt>
    <dgm:pt modelId="{75B4B428-0B5A-4580-80D9-34D88A1494B9}" type="sibTrans" cxnId="{0B36C9DA-6656-41D3-8D4C-58E75D954358}">
      <dgm:prSet/>
      <dgm:spPr/>
      <dgm:t>
        <a:bodyPr/>
        <a:lstStyle/>
        <a:p>
          <a:endParaRPr lang="en-TT"/>
        </a:p>
      </dgm:t>
    </dgm:pt>
    <dgm:pt modelId="{4BDA7264-7413-4DE9-9F65-DFFC6E02B322}">
      <dgm:prSet custT="1"/>
      <dgm:spPr>
        <a:solidFill>
          <a:schemeClr val="accent1">
            <a:lumMod val="20000"/>
            <a:lumOff val="80000"/>
            <a:alpha val="90000"/>
          </a:schemeClr>
        </a:solidFill>
      </dgm:spPr>
      <dgm:t>
        <a:bodyPr/>
        <a:lstStyle/>
        <a:p>
          <a:endParaRPr lang="en-US" sz="3200" b="1"/>
        </a:p>
      </dgm:t>
    </dgm:pt>
    <dgm:pt modelId="{C0D53A52-2B6B-43D2-A64E-C1A8FE8EF5FC}" type="parTrans" cxnId="{E0BE88FC-6CA1-43BC-BD27-2B610481A83E}">
      <dgm:prSet/>
      <dgm:spPr/>
      <dgm:t>
        <a:bodyPr/>
        <a:lstStyle/>
        <a:p>
          <a:endParaRPr lang="en-TT"/>
        </a:p>
      </dgm:t>
    </dgm:pt>
    <dgm:pt modelId="{5D83B380-71FB-4BA7-99E5-85EFC2C517AB}" type="sibTrans" cxnId="{E0BE88FC-6CA1-43BC-BD27-2B610481A83E}">
      <dgm:prSet/>
      <dgm:spPr/>
      <dgm:t>
        <a:bodyPr/>
        <a:lstStyle/>
        <a:p>
          <a:endParaRPr lang="en-TT"/>
        </a:p>
      </dgm:t>
    </dgm:pt>
    <dgm:pt modelId="{BBC13757-B212-4F05-920D-4CAEA5F18934}">
      <dgm:prSet custT="1"/>
      <dgm:spPr>
        <a:solidFill>
          <a:schemeClr val="bg2">
            <a:lumMod val="40000"/>
            <a:lumOff val="60000"/>
            <a:alpha val="90000"/>
          </a:schemeClr>
        </a:solidFill>
      </dgm:spPr>
      <dgm:t>
        <a:bodyPr/>
        <a:lstStyle/>
        <a:p>
          <a:pPr>
            <a:buFont typeface="Arial" panose="020B0604020202020204" pitchFamily="34" charset="0"/>
            <a:buChar char="•"/>
          </a:pPr>
          <a:endParaRPr lang="en-US" sz="3200" b="1"/>
        </a:p>
      </dgm:t>
    </dgm:pt>
    <dgm:pt modelId="{71A401E4-3788-413A-8658-91585EB8557A}" type="parTrans" cxnId="{FAE37140-F048-44B1-AB93-A57F7CF39DC9}">
      <dgm:prSet/>
      <dgm:spPr/>
      <dgm:t>
        <a:bodyPr/>
        <a:lstStyle/>
        <a:p>
          <a:endParaRPr lang="en-TT"/>
        </a:p>
      </dgm:t>
    </dgm:pt>
    <dgm:pt modelId="{7522881A-FD8B-48AB-B4B7-CDF02A72925D}" type="sibTrans" cxnId="{FAE37140-F048-44B1-AB93-A57F7CF39DC9}">
      <dgm:prSet/>
      <dgm:spPr/>
      <dgm:t>
        <a:bodyPr/>
        <a:lstStyle/>
        <a:p>
          <a:endParaRPr lang="en-TT"/>
        </a:p>
      </dgm:t>
    </dgm:pt>
    <dgm:pt modelId="{D674A88A-59EC-400B-843D-F473F0BB25F6}">
      <dgm:prSet custT="1"/>
      <dgm:spPr>
        <a:solidFill>
          <a:schemeClr val="bg2">
            <a:lumMod val="40000"/>
            <a:lumOff val="60000"/>
            <a:alpha val="90000"/>
          </a:schemeClr>
        </a:solidFill>
      </dgm:spPr>
      <dgm:t>
        <a:bodyPr/>
        <a:lstStyle/>
        <a:p>
          <a:pPr>
            <a:buFont typeface="Arial" panose="020B0604020202020204" pitchFamily="34" charset="0"/>
            <a:buChar char="•"/>
          </a:pPr>
          <a:endParaRPr lang="en-US" sz="3200" b="1"/>
        </a:p>
      </dgm:t>
    </dgm:pt>
    <dgm:pt modelId="{FAE3AE3B-186A-49AB-9CFD-31C409E4BBCF}" type="parTrans" cxnId="{9A3C1F5A-CC7E-499C-8984-9AD215415A5B}">
      <dgm:prSet/>
      <dgm:spPr/>
      <dgm:t>
        <a:bodyPr/>
        <a:lstStyle/>
        <a:p>
          <a:endParaRPr lang="en-TT"/>
        </a:p>
      </dgm:t>
    </dgm:pt>
    <dgm:pt modelId="{1DC02985-DD7C-4B34-85A4-190E5063DC0D}" type="sibTrans" cxnId="{9A3C1F5A-CC7E-499C-8984-9AD215415A5B}">
      <dgm:prSet/>
      <dgm:spPr/>
      <dgm:t>
        <a:bodyPr/>
        <a:lstStyle/>
        <a:p>
          <a:endParaRPr lang="en-TT"/>
        </a:p>
      </dgm:t>
    </dgm:pt>
    <dgm:pt modelId="{9D51DD09-8B00-441D-8F8F-D398D765E0FC}">
      <dgm:prSet custT="1"/>
      <dgm:spPr>
        <a:solidFill>
          <a:schemeClr val="bg1">
            <a:lumMod val="85000"/>
            <a:alpha val="90000"/>
          </a:schemeClr>
        </a:solidFill>
      </dgm:spPr>
      <dgm:t>
        <a:bodyPr/>
        <a:lstStyle/>
        <a:p>
          <a:pPr>
            <a:buFont typeface="Arial" panose="020B0604020202020204" pitchFamily="34" charset="0"/>
            <a:buChar char="•"/>
          </a:pPr>
          <a:endParaRPr lang="en-US" sz="3200" b="1"/>
        </a:p>
      </dgm:t>
    </dgm:pt>
    <dgm:pt modelId="{529D9047-A8F4-451D-8EA4-23E356DCE612}" type="parTrans" cxnId="{5200774F-0698-4B09-A52A-BB968C007CA6}">
      <dgm:prSet/>
      <dgm:spPr/>
      <dgm:t>
        <a:bodyPr/>
        <a:lstStyle/>
        <a:p>
          <a:endParaRPr lang="en-TT"/>
        </a:p>
      </dgm:t>
    </dgm:pt>
    <dgm:pt modelId="{37F8A472-E4C0-44EE-BDE0-5C99D2738017}" type="sibTrans" cxnId="{5200774F-0698-4B09-A52A-BB968C007CA6}">
      <dgm:prSet/>
      <dgm:spPr/>
      <dgm:t>
        <a:bodyPr/>
        <a:lstStyle/>
        <a:p>
          <a:endParaRPr lang="en-TT"/>
        </a:p>
      </dgm:t>
    </dgm:pt>
    <dgm:pt modelId="{78F25F50-3B54-4B08-9FC5-6CBCC0AEE7C8}">
      <dgm:prSet custT="1"/>
      <dgm:spPr>
        <a:solidFill>
          <a:schemeClr val="bg1">
            <a:lumMod val="85000"/>
            <a:alpha val="90000"/>
          </a:schemeClr>
        </a:solidFill>
      </dgm:spPr>
      <dgm:t>
        <a:bodyPr/>
        <a:lstStyle/>
        <a:p>
          <a:pPr>
            <a:buFont typeface="Arial" panose="020B0604020202020204" pitchFamily="34" charset="0"/>
            <a:buChar char="•"/>
          </a:pPr>
          <a:endParaRPr lang="en-US" sz="3200" b="1"/>
        </a:p>
      </dgm:t>
    </dgm:pt>
    <dgm:pt modelId="{3623898E-F279-47CD-B26F-A127F4C25F6D}" type="parTrans" cxnId="{155AA7AB-23E4-428E-9F4E-1AEE98B3C6C9}">
      <dgm:prSet/>
      <dgm:spPr/>
      <dgm:t>
        <a:bodyPr/>
        <a:lstStyle/>
        <a:p>
          <a:endParaRPr lang="en-TT"/>
        </a:p>
      </dgm:t>
    </dgm:pt>
    <dgm:pt modelId="{91A8B20A-4FD1-4F14-89FA-49E9756C8F4E}" type="sibTrans" cxnId="{155AA7AB-23E4-428E-9F4E-1AEE98B3C6C9}">
      <dgm:prSet/>
      <dgm:spPr/>
      <dgm:t>
        <a:bodyPr/>
        <a:lstStyle/>
        <a:p>
          <a:endParaRPr lang="en-TT"/>
        </a:p>
      </dgm:t>
    </dgm:pt>
    <dgm:pt modelId="{0FCF9076-50B4-4B10-AA87-E61464CA0D9B}" type="pres">
      <dgm:prSet presAssocID="{EC6E84CF-4E2C-4D5F-B564-08FF0A70AA03}" presName="Name0" presStyleCnt="0">
        <dgm:presLayoutVars>
          <dgm:dir/>
          <dgm:animLvl val="lvl"/>
          <dgm:resizeHandles val="exact"/>
        </dgm:presLayoutVars>
      </dgm:prSet>
      <dgm:spPr/>
    </dgm:pt>
    <dgm:pt modelId="{57E1DD03-9FD4-4646-A69A-989CBC090F00}" type="pres">
      <dgm:prSet presAssocID="{CC5D73B5-B5BF-4B07-9F30-06D6C91E85CA}" presName="composite" presStyleCnt="0"/>
      <dgm:spPr/>
    </dgm:pt>
    <dgm:pt modelId="{9526A6D9-4B91-461B-9610-9AB465FBC203}" type="pres">
      <dgm:prSet presAssocID="{CC5D73B5-B5BF-4B07-9F30-06D6C91E85CA}" presName="parTx" presStyleLbl="alignNode1" presStyleIdx="0" presStyleCnt="3" custLinFactNeighborY="-1633">
        <dgm:presLayoutVars>
          <dgm:chMax val="0"/>
          <dgm:chPref val="0"/>
          <dgm:bulletEnabled val="1"/>
        </dgm:presLayoutVars>
      </dgm:prSet>
      <dgm:spPr/>
    </dgm:pt>
    <dgm:pt modelId="{FB1A60AE-9790-4B86-8508-C8C0F65AEDC1}" type="pres">
      <dgm:prSet presAssocID="{CC5D73B5-B5BF-4B07-9F30-06D6C91E85CA}" presName="desTx" presStyleLbl="alignAccFollowNode1" presStyleIdx="0" presStyleCnt="3">
        <dgm:presLayoutVars>
          <dgm:bulletEnabled val="1"/>
        </dgm:presLayoutVars>
      </dgm:prSet>
      <dgm:spPr/>
    </dgm:pt>
    <dgm:pt modelId="{592EC5AD-166F-4A8C-8576-72BA415DFCEA}" type="pres">
      <dgm:prSet presAssocID="{4054CADC-B17F-4ABF-AA60-80877C17ECF6}" presName="space" presStyleCnt="0"/>
      <dgm:spPr/>
    </dgm:pt>
    <dgm:pt modelId="{B0C73C7A-C771-4328-B75F-4E30837A435E}" type="pres">
      <dgm:prSet presAssocID="{C46FB4C7-8306-4EEC-AF3A-33E35CCF5E0A}" presName="composite" presStyleCnt="0"/>
      <dgm:spPr/>
    </dgm:pt>
    <dgm:pt modelId="{821AB7B9-AAD8-4DC1-AEDE-639024740F4C}" type="pres">
      <dgm:prSet presAssocID="{C46FB4C7-8306-4EEC-AF3A-33E35CCF5E0A}" presName="parTx" presStyleLbl="alignNode1" presStyleIdx="1" presStyleCnt="3">
        <dgm:presLayoutVars>
          <dgm:chMax val="0"/>
          <dgm:chPref val="0"/>
          <dgm:bulletEnabled val="1"/>
        </dgm:presLayoutVars>
      </dgm:prSet>
      <dgm:spPr/>
    </dgm:pt>
    <dgm:pt modelId="{21B9FFC3-DEFA-480C-AA24-707333B63835}" type="pres">
      <dgm:prSet presAssocID="{C46FB4C7-8306-4EEC-AF3A-33E35CCF5E0A}" presName="desTx" presStyleLbl="alignAccFollowNode1" presStyleIdx="1" presStyleCnt="3">
        <dgm:presLayoutVars>
          <dgm:bulletEnabled val="1"/>
        </dgm:presLayoutVars>
      </dgm:prSet>
      <dgm:spPr/>
    </dgm:pt>
    <dgm:pt modelId="{2DD511CD-4F19-43EA-A646-AE94FFB6A6E5}" type="pres">
      <dgm:prSet presAssocID="{B90FB796-B583-4B25-BC5F-3210AEA3D731}" presName="space" presStyleCnt="0"/>
      <dgm:spPr/>
    </dgm:pt>
    <dgm:pt modelId="{F7AE728D-EC66-4626-AD9A-10977334651E}" type="pres">
      <dgm:prSet presAssocID="{3B036C91-39B2-4024-A5B5-FEB400145BF8}" presName="composite" presStyleCnt="0"/>
      <dgm:spPr/>
    </dgm:pt>
    <dgm:pt modelId="{2F2EA7A8-14C9-43B2-B1A8-7194E1A499FE}" type="pres">
      <dgm:prSet presAssocID="{3B036C91-39B2-4024-A5B5-FEB400145BF8}" presName="parTx" presStyleLbl="alignNode1" presStyleIdx="2" presStyleCnt="3">
        <dgm:presLayoutVars>
          <dgm:chMax val="0"/>
          <dgm:chPref val="0"/>
          <dgm:bulletEnabled val="1"/>
        </dgm:presLayoutVars>
      </dgm:prSet>
      <dgm:spPr/>
    </dgm:pt>
    <dgm:pt modelId="{6E714574-9D1B-482E-A7A5-3A152FE3089C}" type="pres">
      <dgm:prSet presAssocID="{3B036C91-39B2-4024-A5B5-FEB400145BF8}" presName="desTx" presStyleLbl="alignAccFollowNode1" presStyleIdx="2" presStyleCnt="3">
        <dgm:presLayoutVars>
          <dgm:bulletEnabled val="1"/>
        </dgm:presLayoutVars>
      </dgm:prSet>
      <dgm:spPr/>
    </dgm:pt>
  </dgm:ptLst>
  <dgm:cxnLst>
    <dgm:cxn modelId="{27CF0D16-0650-497A-BF32-16C2695B33BA}" type="presOf" srcId="{FC45CCCD-A5C4-4DE9-8B85-0B6A17FDEBA5}" destId="{6E714574-9D1B-482E-A7A5-3A152FE3089C}" srcOrd="0" destOrd="2" presId="urn:microsoft.com/office/officeart/2005/8/layout/hList1"/>
    <dgm:cxn modelId="{8BAF6219-F86D-4C28-B1F6-13E92B738897}" type="presOf" srcId="{BC8B03F8-5B82-4CD6-9B4A-66D4E936B086}" destId="{FB1A60AE-9790-4B86-8508-C8C0F65AEDC1}" srcOrd="0" destOrd="2" presId="urn:microsoft.com/office/officeart/2005/8/layout/hList1"/>
    <dgm:cxn modelId="{D128C828-557A-486C-9E1E-9789B0D389AE}" srcId="{3B036C91-39B2-4024-A5B5-FEB400145BF8}" destId="{FC45CCCD-A5C4-4DE9-8B85-0B6A17FDEBA5}" srcOrd="2" destOrd="0" parTransId="{522C61D3-58B4-48BE-B9D5-1151CB0874CE}" sibTransId="{8ADF7C4B-2FA2-43B0-B1E9-AFE78DD1ED4D}"/>
    <dgm:cxn modelId="{9482F430-91B1-45FA-ADA6-B5AB6EF68D13}" srcId="{C46FB4C7-8306-4EEC-AF3A-33E35CCF5E0A}" destId="{02B20BBF-2DAC-4553-ABF1-1239CBC7724E}" srcOrd="2" destOrd="0" parTransId="{46434B6E-CB67-4A21-8131-7544D77A3A29}" sibTransId="{12BD97CE-93FC-45F0-A2ED-2B66A6E653D7}"/>
    <dgm:cxn modelId="{ED25D837-DAC9-4960-82D0-8109E5D34E8B}" type="presOf" srcId="{9247CDAA-76F3-4B00-B957-A87DC1B81339}" destId="{21B9FFC3-DEFA-480C-AA24-707333B63835}" srcOrd="0" destOrd="4" presId="urn:microsoft.com/office/officeart/2005/8/layout/hList1"/>
    <dgm:cxn modelId="{9F27613A-3621-465B-9C55-D35B1F8A18B5}" type="presOf" srcId="{3F5E3ACE-6058-48F5-8F05-97A190EAB378}" destId="{FB1A60AE-9790-4B86-8508-C8C0F65AEDC1}" srcOrd="0" destOrd="1" presId="urn:microsoft.com/office/officeart/2005/8/layout/hList1"/>
    <dgm:cxn modelId="{809C163B-89ED-41A0-AC89-BBE9FFA96CF7}" type="presOf" srcId="{C46FB4C7-8306-4EEC-AF3A-33E35CCF5E0A}" destId="{821AB7B9-AAD8-4DC1-AEDE-639024740F4C}" srcOrd="0" destOrd="0" presId="urn:microsoft.com/office/officeart/2005/8/layout/hList1"/>
    <dgm:cxn modelId="{FAE37140-F048-44B1-AB93-A57F7CF39DC9}" srcId="{C46FB4C7-8306-4EEC-AF3A-33E35CCF5E0A}" destId="{BBC13757-B212-4F05-920D-4CAEA5F18934}" srcOrd="1" destOrd="0" parTransId="{71A401E4-3788-413A-8658-91585EB8557A}" sibTransId="{7522881A-FD8B-48AB-B4B7-CDF02A72925D}"/>
    <dgm:cxn modelId="{5F99B95F-6455-4F7D-86C6-20255F2134F8}" srcId="{C46FB4C7-8306-4EEC-AF3A-33E35CCF5E0A}" destId="{77EC2AC9-64BC-4D7E-9C89-DA974AC95D6C}" srcOrd="5" destOrd="0" parTransId="{FAC628DB-AF4B-4634-86C1-BE591029E4E4}" sibTransId="{E94B2F56-F346-42BF-8BBC-40B1AABA760F}"/>
    <dgm:cxn modelId="{DF448063-E464-42FA-A797-FF006EF5C211}" type="presOf" srcId="{02B20BBF-2DAC-4553-ABF1-1239CBC7724E}" destId="{21B9FFC3-DEFA-480C-AA24-707333B63835}" srcOrd="0" destOrd="2" presId="urn:microsoft.com/office/officeart/2005/8/layout/hList1"/>
    <dgm:cxn modelId="{0703F366-6BC0-4982-9A2F-99ACD29E2AA1}" srcId="{C46FB4C7-8306-4EEC-AF3A-33E35CCF5E0A}" destId="{04450EA4-676C-42AD-A864-31981D9B6626}" srcOrd="0" destOrd="0" parTransId="{F5C90B57-EA61-417B-8C1C-5441BBC92D75}" sibTransId="{CED69E87-584E-4C79-8009-8FD38F7494A2}"/>
    <dgm:cxn modelId="{0408D467-144C-4660-89DE-B65862786B34}" type="presOf" srcId="{287F6E03-3A4C-466F-AC57-EB578DD507C8}" destId="{6E714574-9D1B-482E-A7A5-3A152FE3089C}" srcOrd="0" destOrd="4" presId="urn:microsoft.com/office/officeart/2005/8/layout/hList1"/>
    <dgm:cxn modelId="{A23CCD4A-8803-4673-9225-F7AA6CC9111A}" type="presOf" srcId="{EC6E84CF-4E2C-4D5F-B564-08FF0A70AA03}" destId="{0FCF9076-50B4-4B10-AA87-E61464CA0D9B}" srcOrd="0" destOrd="0" presId="urn:microsoft.com/office/officeart/2005/8/layout/hList1"/>
    <dgm:cxn modelId="{5200774F-0698-4B09-A52A-BB968C007CA6}" srcId="{3B036C91-39B2-4024-A5B5-FEB400145BF8}" destId="{9D51DD09-8B00-441D-8F8F-D398D765E0FC}" srcOrd="1" destOrd="0" parTransId="{529D9047-A8F4-451D-8EA4-23E356DCE612}" sibTransId="{37F8A472-E4C0-44EE-BDE0-5C99D2738017}"/>
    <dgm:cxn modelId="{3D6C7E6F-796F-48F8-9791-9E37677B753B}" srcId="{CC5D73B5-B5BF-4B07-9F30-06D6C91E85CA}" destId="{819D8EF0-6571-46DB-B0CB-F8C5F0C7B498}" srcOrd="0" destOrd="0" parTransId="{27E214B3-730F-42D0-B35A-66200482D601}" sibTransId="{A2A7A843-5B79-4752-8D7F-10DB63DB1181}"/>
    <dgm:cxn modelId="{FAE2DC70-C085-4FA7-B900-EB285218FD89}" type="presOf" srcId="{D674A88A-59EC-400B-843D-F473F0BB25F6}" destId="{21B9FFC3-DEFA-480C-AA24-707333B63835}" srcOrd="0" destOrd="3" presId="urn:microsoft.com/office/officeart/2005/8/layout/hList1"/>
    <dgm:cxn modelId="{FC5AA854-0830-4602-916D-BEF52E66898B}" srcId="{EC6E84CF-4E2C-4D5F-B564-08FF0A70AA03}" destId="{CC5D73B5-B5BF-4B07-9F30-06D6C91E85CA}" srcOrd="0" destOrd="0" parTransId="{2111A5F7-2055-43B9-A38E-62D0E6972CE6}" sibTransId="{4054CADC-B17F-4ABF-AA60-80877C17ECF6}"/>
    <dgm:cxn modelId="{3339D154-D8BA-40ED-A2D5-BF668CF15156}" type="presOf" srcId="{BBC13757-B212-4F05-920D-4CAEA5F18934}" destId="{21B9FFC3-DEFA-480C-AA24-707333B63835}" srcOrd="0" destOrd="1" presId="urn:microsoft.com/office/officeart/2005/8/layout/hList1"/>
    <dgm:cxn modelId="{D5E8CE56-7E5A-4535-B1F2-4E9946D26551}" type="presOf" srcId="{3B036C91-39B2-4024-A5B5-FEB400145BF8}" destId="{2F2EA7A8-14C9-43B2-B1A8-7194E1A499FE}" srcOrd="0" destOrd="0" presId="urn:microsoft.com/office/officeart/2005/8/layout/hList1"/>
    <dgm:cxn modelId="{9A3C1F5A-CC7E-499C-8984-9AD215415A5B}" srcId="{C46FB4C7-8306-4EEC-AF3A-33E35CCF5E0A}" destId="{D674A88A-59EC-400B-843D-F473F0BB25F6}" srcOrd="3" destOrd="0" parTransId="{FAE3AE3B-186A-49AB-9CFD-31C409E4BBCF}" sibTransId="{1DC02985-DD7C-4B34-85A4-190E5063DC0D}"/>
    <dgm:cxn modelId="{C2285882-44CE-46EB-BF39-34736DE4153D}" type="presOf" srcId="{CC5D73B5-B5BF-4B07-9F30-06D6C91E85CA}" destId="{9526A6D9-4B91-461B-9610-9AB465FBC203}" srcOrd="0" destOrd="0" presId="urn:microsoft.com/office/officeart/2005/8/layout/hList1"/>
    <dgm:cxn modelId="{0C3AFB84-7967-4C3B-BD8F-17ECD9FDAB7D}" type="presOf" srcId="{9D51DD09-8B00-441D-8F8F-D398D765E0FC}" destId="{6E714574-9D1B-482E-A7A5-3A152FE3089C}" srcOrd="0" destOrd="1" presId="urn:microsoft.com/office/officeart/2005/8/layout/hList1"/>
    <dgm:cxn modelId="{BC9A8091-7359-41E6-96E5-7849FD001D18}" srcId="{EC6E84CF-4E2C-4D5F-B564-08FF0A70AA03}" destId="{C46FB4C7-8306-4EEC-AF3A-33E35CCF5E0A}" srcOrd="1" destOrd="0" parTransId="{D790F5BD-33DC-418D-8ED8-D544ED43B03B}" sibTransId="{B90FB796-B583-4B25-BC5F-3210AEA3D731}"/>
    <dgm:cxn modelId="{2553609E-3EF6-4FE0-8E46-FD5B88E190B4}" srcId="{CC5D73B5-B5BF-4B07-9F30-06D6C91E85CA}" destId="{4E278D70-7DF7-456B-A178-92421CD7600C}" srcOrd="4" destOrd="0" parTransId="{DFFCB65C-7037-4A29-A2BE-0EEF3B2932AC}" sibTransId="{CD381324-B875-455A-A70E-69D8B65D1CD1}"/>
    <dgm:cxn modelId="{13C8FB9E-D7C3-4722-B970-8BBEA931763F}" type="presOf" srcId="{819D8EF0-6571-46DB-B0CB-F8C5F0C7B498}" destId="{FB1A60AE-9790-4B86-8508-C8C0F65AEDC1}" srcOrd="0" destOrd="0" presId="urn:microsoft.com/office/officeart/2005/8/layout/hList1"/>
    <dgm:cxn modelId="{155AA7AB-23E4-428E-9F4E-1AEE98B3C6C9}" srcId="{3B036C91-39B2-4024-A5B5-FEB400145BF8}" destId="{78F25F50-3B54-4B08-9FC5-6CBCC0AEE7C8}" srcOrd="3" destOrd="0" parTransId="{3623898E-F279-47CD-B26F-A127F4C25F6D}" sibTransId="{91A8B20A-4FD1-4F14-89FA-49E9756C8F4E}"/>
    <dgm:cxn modelId="{22B791B7-AC60-4889-AF12-BFCA84F5A781}" type="presOf" srcId="{4E278D70-7DF7-456B-A178-92421CD7600C}" destId="{FB1A60AE-9790-4B86-8508-C8C0F65AEDC1}" srcOrd="0" destOrd="4" presId="urn:microsoft.com/office/officeart/2005/8/layout/hList1"/>
    <dgm:cxn modelId="{63BCB0BB-BE4D-4022-BB68-327B46ADDAA8}" srcId="{C46FB4C7-8306-4EEC-AF3A-33E35CCF5E0A}" destId="{9247CDAA-76F3-4B00-B957-A87DC1B81339}" srcOrd="4" destOrd="0" parTransId="{5F1A887F-94C2-4ED8-B761-3BD3483F95E6}" sibTransId="{739BB0FF-8471-4C67-964C-86525A0D128C}"/>
    <dgm:cxn modelId="{5F4474BD-004F-42BB-A230-DC20BC8F0B4C}" type="presOf" srcId="{77EC2AC9-64BC-4D7E-9C89-DA974AC95D6C}" destId="{21B9FFC3-DEFA-480C-AA24-707333B63835}" srcOrd="0" destOrd="5" presId="urn:microsoft.com/office/officeart/2005/8/layout/hList1"/>
    <dgm:cxn modelId="{D6440AC3-2E41-4394-A3B0-1D8520D5E155}" srcId="{CC5D73B5-B5BF-4B07-9F30-06D6C91E85CA}" destId="{BC8B03F8-5B82-4CD6-9B4A-66D4E936B086}" srcOrd="2" destOrd="0" parTransId="{63B5E8B8-E8FA-4282-ABDA-D7A28946B2F9}" sibTransId="{0332823D-ACA8-4F65-909E-6B45831C0E94}"/>
    <dgm:cxn modelId="{3A856AD1-8C0E-407D-88D8-1A5A8028FCCB}" type="presOf" srcId="{8D5BF770-851E-4CB9-8D05-31C7B186CBAE}" destId="{6E714574-9D1B-482E-A7A5-3A152FE3089C}" srcOrd="0" destOrd="0" presId="urn:microsoft.com/office/officeart/2005/8/layout/hList1"/>
    <dgm:cxn modelId="{D4EDC2D4-0A5B-49CD-AE8E-80521AB93493}" srcId="{3B036C91-39B2-4024-A5B5-FEB400145BF8}" destId="{8D5BF770-851E-4CB9-8D05-31C7B186CBAE}" srcOrd="0" destOrd="0" parTransId="{D5A18C60-AB3D-409E-990F-041863D5E62F}" sibTransId="{83CFB1B8-E5CB-467C-96E9-4D1222D322D1}"/>
    <dgm:cxn modelId="{084518D7-E0CE-4130-8FDC-B6555D6B83E7}" srcId="{3B036C91-39B2-4024-A5B5-FEB400145BF8}" destId="{287F6E03-3A4C-466F-AC57-EB578DD507C8}" srcOrd="4" destOrd="0" parTransId="{6910FDF6-FB37-4F3B-B1EA-C9C3157F3EDD}" sibTransId="{11D928C6-76AF-46B6-AB6E-5B57A04FB9C1}"/>
    <dgm:cxn modelId="{0B36C9DA-6656-41D3-8D4C-58E75D954358}" srcId="{CC5D73B5-B5BF-4B07-9F30-06D6C91E85CA}" destId="{3F5E3ACE-6058-48F5-8F05-97A190EAB378}" srcOrd="1" destOrd="0" parTransId="{73A2319C-EFDB-42F8-8256-0CB75BAAD1D8}" sibTransId="{75B4B428-0B5A-4580-80D9-34D88A1494B9}"/>
    <dgm:cxn modelId="{5C5D3CEF-1ACC-47A2-BF0F-C01A8EAF7335}" type="presOf" srcId="{4BDA7264-7413-4DE9-9F65-DFFC6E02B322}" destId="{FB1A60AE-9790-4B86-8508-C8C0F65AEDC1}" srcOrd="0" destOrd="3" presId="urn:microsoft.com/office/officeart/2005/8/layout/hList1"/>
    <dgm:cxn modelId="{051CA1F5-E403-4108-80FF-E659A33F3520}" srcId="{EC6E84CF-4E2C-4D5F-B564-08FF0A70AA03}" destId="{3B036C91-39B2-4024-A5B5-FEB400145BF8}" srcOrd="2" destOrd="0" parTransId="{8A86D87B-9532-4C05-92C8-08B2A0B891D3}" sibTransId="{40065FBF-124C-4DE6-B43D-F81EDEE53787}"/>
    <dgm:cxn modelId="{4D78CEF6-0B23-45C5-B8F7-9063FF9E073B}" type="presOf" srcId="{04450EA4-676C-42AD-A864-31981D9B6626}" destId="{21B9FFC3-DEFA-480C-AA24-707333B63835}" srcOrd="0" destOrd="0" presId="urn:microsoft.com/office/officeart/2005/8/layout/hList1"/>
    <dgm:cxn modelId="{E0BE88FC-6CA1-43BC-BD27-2B610481A83E}" srcId="{CC5D73B5-B5BF-4B07-9F30-06D6C91E85CA}" destId="{4BDA7264-7413-4DE9-9F65-DFFC6E02B322}" srcOrd="3" destOrd="0" parTransId="{C0D53A52-2B6B-43D2-A64E-C1A8FE8EF5FC}" sibTransId="{5D83B380-71FB-4BA7-99E5-85EFC2C517AB}"/>
    <dgm:cxn modelId="{4748A0FC-0869-435F-A5DD-D179B5935BB4}" type="presOf" srcId="{78F25F50-3B54-4B08-9FC5-6CBCC0AEE7C8}" destId="{6E714574-9D1B-482E-A7A5-3A152FE3089C}" srcOrd="0" destOrd="3" presId="urn:microsoft.com/office/officeart/2005/8/layout/hList1"/>
    <dgm:cxn modelId="{004EACD1-5699-41C9-9D22-3C6EF9F313C0}" type="presParOf" srcId="{0FCF9076-50B4-4B10-AA87-E61464CA0D9B}" destId="{57E1DD03-9FD4-4646-A69A-989CBC090F00}" srcOrd="0" destOrd="0" presId="urn:microsoft.com/office/officeart/2005/8/layout/hList1"/>
    <dgm:cxn modelId="{322CD09C-336F-4976-9BE0-3715792FC8CF}" type="presParOf" srcId="{57E1DD03-9FD4-4646-A69A-989CBC090F00}" destId="{9526A6D9-4B91-461B-9610-9AB465FBC203}" srcOrd="0" destOrd="0" presId="urn:microsoft.com/office/officeart/2005/8/layout/hList1"/>
    <dgm:cxn modelId="{1D0E8E99-A55D-4E99-869E-D82D451DC3EC}" type="presParOf" srcId="{57E1DD03-9FD4-4646-A69A-989CBC090F00}" destId="{FB1A60AE-9790-4B86-8508-C8C0F65AEDC1}" srcOrd="1" destOrd="0" presId="urn:microsoft.com/office/officeart/2005/8/layout/hList1"/>
    <dgm:cxn modelId="{E7A7B6F6-708E-4712-9EEA-815A4C28762D}" type="presParOf" srcId="{0FCF9076-50B4-4B10-AA87-E61464CA0D9B}" destId="{592EC5AD-166F-4A8C-8576-72BA415DFCEA}" srcOrd="1" destOrd="0" presId="urn:microsoft.com/office/officeart/2005/8/layout/hList1"/>
    <dgm:cxn modelId="{9D246CC8-49DE-42F1-BBE4-330F54496E26}" type="presParOf" srcId="{0FCF9076-50B4-4B10-AA87-E61464CA0D9B}" destId="{B0C73C7A-C771-4328-B75F-4E30837A435E}" srcOrd="2" destOrd="0" presId="urn:microsoft.com/office/officeart/2005/8/layout/hList1"/>
    <dgm:cxn modelId="{B2AC6148-C9D8-437C-BFB6-524EC589548A}" type="presParOf" srcId="{B0C73C7A-C771-4328-B75F-4E30837A435E}" destId="{821AB7B9-AAD8-4DC1-AEDE-639024740F4C}" srcOrd="0" destOrd="0" presId="urn:microsoft.com/office/officeart/2005/8/layout/hList1"/>
    <dgm:cxn modelId="{25A7FAD3-6CD5-43DE-84C0-E1D9B61C230F}" type="presParOf" srcId="{B0C73C7A-C771-4328-B75F-4E30837A435E}" destId="{21B9FFC3-DEFA-480C-AA24-707333B63835}" srcOrd="1" destOrd="0" presId="urn:microsoft.com/office/officeart/2005/8/layout/hList1"/>
    <dgm:cxn modelId="{D9DFB864-5306-4FA9-8854-6B8E85692C31}" type="presParOf" srcId="{0FCF9076-50B4-4B10-AA87-E61464CA0D9B}" destId="{2DD511CD-4F19-43EA-A646-AE94FFB6A6E5}" srcOrd="3" destOrd="0" presId="urn:microsoft.com/office/officeart/2005/8/layout/hList1"/>
    <dgm:cxn modelId="{33D2BB92-C9F7-4AF4-ACAC-76FD0137EBFC}" type="presParOf" srcId="{0FCF9076-50B4-4B10-AA87-E61464CA0D9B}" destId="{F7AE728D-EC66-4626-AD9A-10977334651E}" srcOrd="4" destOrd="0" presId="urn:microsoft.com/office/officeart/2005/8/layout/hList1"/>
    <dgm:cxn modelId="{5CB4A728-B80C-4ED6-856A-5E93224BEE57}" type="presParOf" srcId="{F7AE728D-EC66-4626-AD9A-10977334651E}" destId="{2F2EA7A8-14C9-43B2-B1A8-7194E1A499FE}" srcOrd="0" destOrd="0" presId="urn:microsoft.com/office/officeart/2005/8/layout/hList1"/>
    <dgm:cxn modelId="{FAC9C19E-B175-4075-A453-E70BDF863684}" type="presParOf" srcId="{F7AE728D-EC66-4626-AD9A-10977334651E}" destId="{6E714574-9D1B-482E-A7A5-3A152FE3089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E5FFE-444F-498C-80E9-C8C8C1B3FA0F}">
      <dsp:nvSpPr>
        <dsp:cNvPr id="0" name=""/>
        <dsp:cNvSpPr/>
      </dsp:nvSpPr>
      <dsp:spPr>
        <a:xfrm>
          <a:off x="3403" y="840395"/>
          <a:ext cx="2700443" cy="162026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a:t>1000</a:t>
          </a:r>
          <a:r>
            <a:rPr lang="en-US" sz="3100" kern="1200"/>
            <a:t> passenger ferry deaths pa</a:t>
          </a:r>
        </a:p>
      </dsp:txBody>
      <dsp:txXfrm>
        <a:off x="3403" y="840395"/>
        <a:ext cx="2700443" cy="1620266"/>
      </dsp:txXfrm>
    </dsp:sp>
    <dsp:sp modelId="{58A69A5A-BF04-43F9-9935-6E663D2DC8E5}">
      <dsp:nvSpPr>
        <dsp:cNvPr id="0" name=""/>
        <dsp:cNvSpPr/>
      </dsp:nvSpPr>
      <dsp:spPr>
        <a:xfrm>
          <a:off x="2973892" y="881129"/>
          <a:ext cx="2700443" cy="1620266"/>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36,000</a:t>
          </a:r>
          <a:r>
            <a:rPr lang="en-US" sz="2800" kern="1200"/>
            <a:t> fisher deaths pa</a:t>
          </a:r>
        </a:p>
      </dsp:txBody>
      <dsp:txXfrm>
        <a:off x="2973892" y="881129"/>
        <a:ext cx="2700443" cy="1620266"/>
      </dsp:txXfrm>
    </dsp:sp>
    <dsp:sp modelId="{6302549B-2DB3-4A59-A18E-39B33EC27FD9}">
      <dsp:nvSpPr>
        <dsp:cNvPr id="0" name=""/>
        <dsp:cNvSpPr/>
      </dsp:nvSpPr>
      <dsp:spPr>
        <a:xfrm>
          <a:off x="5973598" y="840395"/>
          <a:ext cx="2700443" cy="162026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2,700 shipping incidents globally</a:t>
          </a:r>
        </a:p>
      </dsp:txBody>
      <dsp:txXfrm>
        <a:off x="5973598" y="840395"/>
        <a:ext cx="2700443" cy="1620266"/>
      </dsp:txXfrm>
    </dsp:sp>
    <dsp:sp modelId="{D67CFF30-01D0-410F-B1F9-69DB0FD7614E}">
      <dsp:nvSpPr>
        <dsp:cNvPr id="0" name=""/>
        <dsp:cNvSpPr/>
      </dsp:nvSpPr>
      <dsp:spPr>
        <a:xfrm>
          <a:off x="8918272" y="840395"/>
          <a:ext cx="2700443" cy="162026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&gt;60 large ships lost pa</a:t>
          </a:r>
        </a:p>
      </dsp:txBody>
      <dsp:txXfrm>
        <a:off x="8918272" y="840395"/>
        <a:ext cx="2700443" cy="1620266"/>
      </dsp:txXfrm>
    </dsp:sp>
    <dsp:sp modelId="{8967CD5C-E9BD-498D-A62D-26B9B5144B97}">
      <dsp:nvSpPr>
        <dsp:cNvPr id="0" name=""/>
        <dsp:cNvSpPr/>
      </dsp:nvSpPr>
      <dsp:spPr>
        <a:xfrm>
          <a:off x="64514" y="2639047"/>
          <a:ext cx="2700443" cy="162026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56</a:t>
          </a:r>
          <a:r>
            <a:rPr lang="en-US" sz="2800" kern="1200"/>
            <a:t> enclosed spaces deaths pa</a:t>
          </a:r>
        </a:p>
      </dsp:txBody>
      <dsp:txXfrm>
        <a:off x="64514" y="2639047"/>
        <a:ext cx="2700443" cy="1620266"/>
      </dsp:txXfrm>
    </dsp:sp>
    <dsp:sp modelId="{3BAF37C2-D6C0-448E-A22C-56196A5E26E6}">
      <dsp:nvSpPr>
        <dsp:cNvPr id="0" name=""/>
        <dsp:cNvSpPr/>
      </dsp:nvSpPr>
      <dsp:spPr>
        <a:xfrm>
          <a:off x="2973892" y="2730706"/>
          <a:ext cx="2700443" cy="1620266"/>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&gt;75% of incidents attributed to human error</a:t>
          </a:r>
        </a:p>
      </dsp:txBody>
      <dsp:txXfrm>
        <a:off x="2973892" y="2730706"/>
        <a:ext cx="2700443" cy="1620266"/>
      </dsp:txXfrm>
    </dsp:sp>
    <dsp:sp modelId="{AB11C883-F32E-4391-93BA-500A2B6B0D0A}">
      <dsp:nvSpPr>
        <dsp:cNvPr id="0" name=""/>
        <dsp:cNvSpPr/>
      </dsp:nvSpPr>
      <dsp:spPr>
        <a:xfrm>
          <a:off x="5944380" y="2730706"/>
          <a:ext cx="2700443" cy="1620266"/>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&gt;1500 shipping containers lost pa</a:t>
          </a:r>
        </a:p>
      </dsp:txBody>
      <dsp:txXfrm>
        <a:off x="5944380" y="2730706"/>
        <a:ext cx="2700443" cy="1620266"/>
      </dsp:txXfrm>
    </dsp:sp>
    <dsp:sp modelId="{4E2934DE-999B-43A1-82C3-D01C9EE6A0A1}">
      <dsp:nvSpPr>
        <dsp:cNvPr id="0" name=""/>
        <dsp:cNvSpPr/>
      </dsp:nvSpPr>
      <dsp:spPr>
        <a:xfrm>
          <a:off x="8914868" y="2730706"/>
          <a:ext cx="2700443" cy="1620266"/>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543</a:t>
          </a:r>
          <a:r>
            <a:rPr lang="en-US" sz="2800" kern="1200"/>
            <a:t> cargo-related hazard deaths pa </a:t>
          </a:r>
        </a:p>
      </dsp:txBody>
      <dsp:txXfrm>
        <a:off x="8914868" y="2730706"/>
        <a:ext cx="2700443" cy="1620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876DF-B639-4F7C-9BA3-46018879F713}">
      <dsp:nvSpPr>
        <dsp:cNvPr id="0" name=""/>
        <dsp:cNvSpPr/>
      </dsp:nvSpPr>
      <dsp:spPr>
        <a:xfrm>
          <a:off x="66" y="32148"/>
          <a:ext cx="8775623" cy="112791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Reports received via website, app or emai</a:t>
          </a:r>
          <a:r>
            <a:rPr lang="en-GB" sz="2400" b="1" kern="1200"/>
            <a:t>l</a:t>
          </a:r>
          <a:endParaRPr lang="en-US" sz="2400" b="1" kern="1200"/>
        </a:p>
      </dsp:txBody>
      <dsp:txXfrm>
        <a:off x="33101" y="65183"/>
        <a:ext cx="7887930" cy="1061840"/>
      </dsp:txXfrm>
    </dsp:sp>
    <dsp:sp modelId="{3FF7A41F-5F3C-4DBF-ACE0-B4710D18D49E}">
      <dsp:nvSpPr>
        <dsp:cNvPr id="0" name=""/>
        <dsp:cNvSpPr/>
      </dsp:nvSpPr>
      <dsp:spPr>
        <a:xfrm>
          <a:off x="0" y="1224430"/>
          <a:ext cx="12748657" cy="109124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We liaise with reporter, gather further detail, then disidentify</a:t>
          </a:r>
          <a:endParaRPr lang="en-US" sz="2800" b="1" kern="1200"/>
        </a:p>
      </dsp:txBody>
      <dsp:txXfrm>
        <a:off x="31961" y="1256391"/>
        <a:ext cx="11050667" cy="1027322"/>
      </dsp:txXfrm>
    </dsp:sp>
    <dsp:sp modelId="{7A2E722D-99A9-45B5-9288-B344BA8EA590}">
      <dsp:nvSpPr>
        <dsp:cNvPr id="0" name=""/>
        <dsp:cNvSpPr/>
      </dsp:nvSpPr>
      <dsp:spPr>
        <a:xfrm>
          <a:off x="8" y="2494779"/>
          <a:ext cx="12745475" cy="10912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kern="1200"/>
            <a:t>Maritime Advisory Board meets quarterly to assess reports</a:t>
          </a:r>
          <a:endParaRPr lang="en-US" sz="2800" b="1" kern="1200"/>
        </a:p>
      </dsp:txBody>
      <dsp:txXfrm>
        <a:off x="31969" y="2526740"/>
        <a:ext cx="11047893" cy="1027322"/>
      </dsp:txXfrm>
    </dsp:sp>
    <dsp:sp modelId="{D48A7F92-EFB8-41DE-87C8-E91323272286}">
      <dsp:nvSpPr>
        <dsp:cNvPr id="0" name=""/>
        <dsp:cNvSpPr/>
      </dsp:nvSpPr>
      <dsp:spPr>
        <a:xfrm>
          <a:off x="0" y="3737586"/>
          <a:ext cx="12924591" cy="109124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l" defTabSz="914400" eaLnBrk="1" fontAlgn="auto" latinLnBrk="0" hangingPunct="1">
            <a:lnSpc>
              <a:spcPct val="90000"/>
            </a:lnSpc>
            <a:spcBef>
              <a:spcPts val="0"/>
            </a:spcBef>
            <a:spcAft>
              <a:spcPts val="0"/>
            </a:spcAft>
            <a:buClrTx/>
            <a:buSzTx/>
            <a:buFontTx/>
            <a:buNone/>
            <a:tabLst/>
            <a:defRPr/>
          </a:pPr>
          <a:r>
            <a:rPr lang="en-GB" sz="2800" b="1" kern="1200"/>
            <a:t>Publication of Maritime FEEDBACK newsletter online, in app, in hard copy – in </a:t>
          </a:r>
          <a:r>
            <a:rPr lang="en-GB" sz="2800" b="1" kern="1200">
              <a:latin typeface="Arial" panose="020B0604020202020204"/>
            </a:rPr>
            <a:t>8  </a:t>
          </a:r>
          <a:r>
            <a:rPr lang="en-GB" sz="2800" b="1" kern="1200"/>
            <a:t>languages</a:t>
          </a:r>
          <a:endParaRPr lang="en-US" sz="2800" b="1" kern="1200"/>
        </a:p>
      </dsp:txBody>
      <dsp:txXfrm>
        <a:off x="31961" y="3769547"/>
        <a:ext cx="11204051" cy="1027322"/>
      </dsp:txXfrm>
    </dsp:sp>
    <dsp:sp modelId="{3C613287-252C-455A-A40D-9A0F21F5DB8E}">
      <dsp:nvSpPr>
        <dsp:cNvPr id="0" name=""/>
        <dsp:cNvSpPr/>
      </dsp:nvSpPr>
      <dsp:spPr>
        <a:xfrm>
          <a:off x="3864401" y="5235913"/>
          <a:ext cx="9846872" cy="607747"/>
        </a:xfrm>
        <a:prstGeom prst="roundRect">
          <a:avLst>
            <a:gd name="adj" fmla="val 1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GB" sz="2800" kern="1200">
              <a:solidFill>
                <a:schemeClr val="tx1"/>
              </a:solidFill>
            </a:rPr>
            <a:t>Annual digest published every </a:t>
          </a:r>
          <a:r>
            <a:rPr lang="en-GB" sz="2800" kern="1200">
              <a:solidFill>
                <a:schemeClr val="tx1"/>
              </a:solidFill>
              <a:latin typeface="Arial" panose="020B0604020202020204"/>
            </a:rPr>
            <a:t>April</a:t>
          </a:r>
          <a:endParaRPr lang="en-US" sz="2800" kern="1200">
            <a:solidFill>
              <a:schemeClr val="tx1"/>
            </a:solidFill>
          </a:endParaRPr>
        </a:p>
      </dsp:txBody>
      <dsp:txXfrm>
        <a:off x="3882201" y="5253713"/>
        <a:ext cx="8549142" cy="572147"/>
      </dsp:txXfrm>
    </dsp:sp>
    <dsp:sp modelId="{06D45E3B-6294-4C56-B118-918BE54B0ED4}">
      <dsp:nvSpPr>
        <dsp:cNvPr id="0" name=""/>
        <dsp:cNvSpPr/>
      </dsp:nvSpPr>
      <dsp:spPr>
        <a:xfrm>
          <a:off x="8640243" y="668647"/>
          <a:ext cx="709309" cy="70930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799838" y="668647"/>
        <a:ext cx="390119" cy="533755"/>
      </dsp:txXfrm>
    </dsp:sp>
    <dsp:sp modelId="{3B8957D3-448C-44CB-88F4-0A385FAAD5FA}">
      <dsp:nvSpPr>
        <dsp:cNvPr id="0" name=""/>
        <dsp:cNvSpPr/>
      </dsp:nvSpPr>
      <dsp:spPr>
        <a:xfrm>
          <a:off x="9633667" y="2066729"/>
          <a:ext cx="709309" cy="70930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793262" y="2066729"/>
        <a:ext cx="390119" cy="533755"/>
      </dsp:txXfrm>
    </dsp:sp>
    <dsp:sp modelId="{3FAD7D5B-DC83-4E5C-B76A-282DB7A5DB6A}">
      <dsp:nvSpPr>
        <dsp:cNvPr id="0" name=""/>
        <dsp:cNvSpPr/>
      </dsp:nvSpPr>
      <dsp:spPr>
        <a:xfrm>
          <a:off x="10810072" y="3383991"/>
          <a:ext cx="709309" cy="70930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0969667" y="3383991"/>
        <a:ext cx="390119" cy="533755"/>
      </dsp:txXfrm>
    </dsp:sp>
    <dsp:sp modelId="{E5DE9B17-A49F-41D7-B04E-D87A398F1345}">
      <dsp:nvSpPr>
        <dsp:cNvPr id="0" name=""/>
        <dsp:cNvSpPr/>
      </dsp:nvSpPr>
      <dsp:spPr>
        <a:xfrm>
          <a:off x="11827662" y="4718039"/>
          <a:ext cx="709309" cy="70930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11987257" y="4718039"/>
        <a:ext cx="390119" cy="533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6A6D9-4B91-461B-9610-9AB465FBC203}">
      <dsp:nvSpPr>
        <dsp:cNvPr id="0" name=""/>
        <dsp:cNvSpPr/>
      </dsp:nvSpPr>
      <dsp:spPr>
        <a:xfrm>
          <a:off x="5951" y="22404"/>
          <a:ext cx="5802608" cy="1814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a:t>Report safety incidents involving</a:t>
          </a:r>
        </a:p>
      </dsp:txBody>
      <dsp:txXfrm>
        <a:off x="5951" y="22404"/>
        <a:ext cx="5802608" cy="1814400"/>
      </dsp:txXfrm>
    </dsp:sp>
    <dsp:sp modelId="{FB1A60AE-9790-4B86-8508-C8C0F65AEDC1}">
      <dsp:nvSpPr>
        <dsp:cNvPr id="0" name=""/>
        <dsp:cNvSpPr/>
      </dsp:nvSpPr>
      <dsp:spPr>
        <a:xfrm>
          <a:off x="5951" y="1866433"/>
          <a:ext cx="5802608" cy="4312566"/>
        </a:xfrm>
        <a:prstGeom prst="rect">
          <a:avLst/>
        </a:prstGeom>
        <a:solidFill>
          <a:schemeClr val="accent1">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b="1" kern="1200"/>
            <a:t>You</a:t>
          </a:r>
        </a:p>
        <a:p>
          <a:pPr marL="285750" lvl="1" indent="-285750" algn="l" defTabSz="1422400">
            <a:lnSpc>
              <a:spcPct val="90000"/>
            </a:lnSpc>
            <a:spcBef>
              <a:spcPct val="0"/>
            </a:spcBef>
            <a:spcAft>
              <a:spcPct val="15000"/>
            </a:spcAft>
            <a:buChar char="•"/>
          </a:pPr>
          <a:endParaRPr lang="en-US" sz="3200" b="1" kern="1200"/>
        </a:p>
        <a:p>
          <a:pPr marL="285750" lvl="1" indent="-285750" algn="l" defTabSz="1422400">
            <a:lnSpc>
              <a:spcPct val="90000"/>
            </a:lnSpc>
            <a:spcBef>
              <a:spcPct val="0"/>
            </a:spcBef>
            <a:spcAft>
              <a:spcPct val="15000"/>
            </a:spcAft>
            <a:buChar char="•"/>
          </a:pPr>
          <a:r>
            <a:rPr lang="en-US" sz="3200" b="1" kern="1200"/>
            <a:t>Your organization or your vessel</a:t>
          </a:r>
        </a:p>
        <a:p>
          <a:pPr marL="285750" lvl="1" indent="-285750" algn="l" defTabSz="1422400">
            <a:lnSpc>
              <a:spcPct val="90000"/>
            </a:lnSpc>
            <a:spcBef>
              <a:spcPct val="0"/>
            </a:spcBef>
            <a:spcAft>
              <a:spcPct val="15000"/>
            </a:spcAft>
            <a:buChar char="•"/>
          </a:pPr>
          <a:endParaRPr lang="en-US" sz="3200" b="1" kern="1200"/>
        </a:p>
        <a:p>
          <a:pPr marL="285750" lvl="1" indent="-285750" algn="l" defTabSz="1422400">
            <a:lnSpc>
              <a:spcPct val="90000"/>
            </a:lnSpc>
            <a:spcBef>
              <a:spcPct val="0"/>
            </a:spcBef>
            <a:spcAft>
              <a:spcPct val="15000"/>
            </a:spcAft>
            <a:buChar char="•"/>
          </a:pPr>
          <a:r>
            <a:rPr lang="en-US" sz="3200" b="1" kern="1200"/>
            <a:t>Other people you deal with</a:t>
          </a:r>
        </a:p>
      </dsp:txBody>
      <dsp:txXfrm>
        <a:off x="5951" y="1866433"/>
        <a:ext cx="5802608" cy="4312566"/>
      </dsp:txXfrm>
    </dsp:sp>
    <dsp:sp modelId="{821AB7B9-AAD8-4DC1-AEDE-639024740F4C}">
      <dsp:nvSpPr>
        <dsp:cNvPr id="0" name=""/>
        <dsp:cNvSpPr/>
      </dsp:nvSpPr>
      <dsp:spPr>
        <a:xfrm>
          <a:off x="6620924" y="52033"/>
          <a:ext cx="5802608" cy="1814400"/>
        </a:xfrm>
        <a:prstGeom prst="rect">
          <a:avLst/>
        </a:prstGeom>
        <a:solidFill>
          <a:schemeClr val="bg2"/>
        </a:solidFill>
        <a:ln w="12700" cap="flat" cmpd="sng" algn="ctr">
          <a:solidFill>
            <a:schemeClr val="accent5">
              <a:hueOff val="2888478"/>
              <a:satOff val="387"/>
              <a:lumOff val="249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a:t>Report when</a:t>
          </a:r>
        </a:p>
      </dsp:txBody>
      <dsp:txXfrm>
        <a:off x="6620924" y="52033"/>
        <a:ext cx="5802608" cy="1814400"/>
      </dsp:txXfrm>
    </dsp:sp>
    <dsp:sp modelId="{21B9FFC3-DEFA-480C-AA24-707333B63835}">
      <dsp:nvSpPr>
        <dsp:cNvPr id="0" name=""/>
        <dsp:cNvSpPr/>
      </dsp:nvSpPr>
      <dsp:spPr>
        <a:xfrm>
          <a:off x="6620924" y="1866433"/>
          <a:ext cx="5802608" cy="4312566"/>
        </a:xfrm>
        <a:prstGeom prst="rect">
          <a:avLst/>
        </a:prstGeom>
        <a:solidFill>
          <a:schemeClr val="bg2">
            <a:lumMod val="40000"/>
            <a:lumOff val="60000"/>
            <a:alpha val="90000"/>
          </a:schemeClr>
        </a:solidFill>
        <a:ln w="12700" cap="flat" cmpd="sng" algn="ctr">
          <a:solidFill>
            <a:schemeClr val="accent5">
              <a:tint val="40000"/>
              <a:alpha val="90000"/>
              <a:hueOff val="3330738"/>
              <a:satOff val="767"/>
              <a:lumOff val="50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Arial" panose="020B0604020202020204" pitchFamily="34" charset="0"/>
            <a:buChar char="•"/>
          </a:pPr>
          <a:r>
            <a:rPr lang="en-US" sz="3200" b="1" kern="1200"/>
            <a:t>Other reporting systems haven’t worked</a:t>
          </a:r>
        </a:p>
        <a:p>
          <a:pPr marL="285750" lvl="1" indent="-285750" algn="l" defTabSz="1422400">
            <a:lnSpc>
              <a:spcPct val="90000"/>
            </a:lnSpc>
            <a:spcBef>
              <a:spcPct val="0"/>
            </a:spcBef>
            <a:spcAft>
              <a:spcPct val="15000"/>
            </a:spcAft>
            <a:buFont typeface="Arial" panose="020B0604020202020204" pitchFamily="34" charset="0"/>
            <a:buChar char="•"/>
          </a:pPr>
          <a:endParaRPr lang="en-US" sz="3200" b="1" kern="1200"/>
        </a:p>
        <a:p>
          <a:pPr marL="285750" lvl="1" indent="-285750" algn="l" defTabSz="1422400">
            <a:lnSpc>
              <a:spcPct val="90000"/>
            </a:lnSpc>
            <a:spcBef>
              <a:spcPct val="0"/>
            </a:spcBef>
            <a:spcAft>
              <a:spcPct val="15000"/>
            </a:spcAft>
            <a:buFont typeface="Arial" panose="020B0604020202020204" pitchFamily="34" charset="0"/>
            <a:buChar char="•"/>
          </a:pPr>
          <a:r>
            <a:rPr lang="en-US" sz="3200" b="1" kern="1200"/>
            <a:t>Others could benefit from a ‘lesson identified’</a:t>
          </a:r>
        </a:p>
        <a:p>
          <a:pPr marL="285750" lvl="1" indent="-285750" algn="l" defTabSz="1422400">
            <a:lnSpc>
              <a:spcPct val="90000"/>
            </a:lnSpc>
            <a:spcBef>
              <a:spcPct val="0"/>
            </a:spcBef>
            <a:spcAft>
              <a:spcPct val="15000"/>
            </a:spcAft>
            <a:buFont typeface="Arial" panose="020B0604020202020204" pitchFamily="34" charset="0"/>
            <a:buChar char="•"/>
          </a:pPr>
          <a:endParaRPr lang="en-US" sz="3200" b="1" kern="1200"/>
        </a:p>
        <a:p>
          <a:pPr marL="285750" lvl="1" indent="-285750" algn="l" defTabSz="1422400">
            <a:lnSpc>
              <a:spcPct val="90000"/>
            </a:lnSpc>
            <a:spcBef>
              <a:spcPct val="0"/>
            </a:spcBef>
            <a:spcAft>
              <a:spcPct val="15000"/>
            </a:spcAft>
            <a:buFont typeface="Arial" panose="020B0604020202020204" pitchFamily="34" charset="0"/>
            <a:buChar char="•"/>
          </a:pPr>
          <a:r>
            <a:rPr lang="en-US" sz="3200" b="1" kern="1200"/>
            <a:t>You are concerned about reprisals</a:t>
          </a:r>
        </a:p>
        <a:p>
          <a:pPr marL="228600" lvl="1" indent="-228600" algn="l" defTabSz="889000">
            <a:lnSpc>
              <a:spcPct val="90000"/>
            </a:lnSpc>
            <a:spcBef>
              <a:spcPct val="0"/>
            </a:spcBef>
            <a:spcAft>
              <a:spcPct val="15000"/>
            </a:spcAft>
            <a:buFont typeface="Arial" panose="020B0604020202020204" pitchFamily="34" charset="0"/>
            <a:buChar char="•"/>
          </a:pPr>
          <a:endParaRPr lang="en-US" sz="2000" kern="1200"/>
        </a:p>
      </dsp:txBody>
      <dsp:txXfrm>
        <a:off x="6620924" y="1866433"/>
        <a:ext cx="5802608" cy="4312566"/>
      </dsp:txXfrm>
    </dsp:sp>
    <dsp:sp modelId="{2F2EA7A8-14C9-43B2-B1A8-7194E1A499FE}">
      <dsp:nvSpPr>
        <dsp:cNvPr id="0" name=""/>
        <dsp:cNvSpPr/>
      </dsp:nvSpPr>
      <dsp:spPr>
        <a:xfrm>
          <a:off x="13235898" y="52033"/>
          <a:ext cx="5802608" cy="1814400"/>
        </a:xfrm>
        <a:prstGeom prst="rect">
          <a:avLst/>
        </a:prstGeom>
        <a:solidFill>
          <a:schemeClr val="tx2"/>
        </a:solidFill>
        <a:ln w="12700" cap="flat" cmpd="sng" algn="ctr">
          <a:solidFill>
            <a:schemeClr val="accent5">
              <a:hueOff val="5776955"/>
              <a:satOff val="775"/>
              <a:lumOff val="498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b="1" kern="1200"/>
            <a:t>Don’t report</a:t>
          </a:r>
        </a:p>
      </dsp:txBody>
      <dsp:txXfrm>
        <a:off x="13235898" y="52033"/>
        <a:ext cx="5802608" cy="1814400"/>
      </dsp:txXfrm>
    </dsp:sp>
    <dsp:sp modelId="{6E714574-9D1B-482E-A7A5-3A152FE3089C}">
      <dsp:nvSpPr>
        <dsp:cNvPr id="0" name=""/>
        <dsp:cNvSpPr/>
      </dsp:nvSpPr>
      <dsp:spPr>
        <a:xfrm>
          <a:off x="13235898" y="1866433"/>
          <a:ext cx="5802608" cy="4312566"/>
        </a:xfrm>
        <a:prstGeom prst="rect">
          <a:avLst/>
        </a:prstGeom>
        <a:solidFill>
          <a:schemeClr val="bg1">
            <a:lumMod val="85000"/>
            <a:alpha val="90000"/>
          </a:schemeClr>
        </a:solidFill>
        <a:ln w="12700" cap="flat" cmpd="sng" algn="ctr">
          <a:solidFill>
            <a:schemeClr val="accent5">
              <a:tint val="40000"/>
              <a:alpha val="90000"/>
              <a:hueOff val="6661476"/>
              <a:satOff val="1534"/>
              <a:lumOff val="101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Font typeface="Arial" panose="020B0604020202020204" pitchFamily="34" charset="0"/>
            <a:buChar char="•"/>
          </a:pPr>
          <a:r>
            <a:rPr lang="en-US" sz="3200" b="1" kern="1200"/>
            <a:t>Non-safety incidents</a:t>
          </a:r>
        </a:p>
        <a:p>
          <a:pPr marL="285750" lvl="1" indent="-285750" algn="l" defTabSz="1422400">
            <a:lnSpc>
              <a:spcPct val="90000"/>
            </a:lnSpc>
            <a:spcBef>
              <a:spcPct val="0"/>
            </a:spcBef>
            <a:spcAft>
              <a:spcPct val="15000"/>
            </a:spcAft>
            <a:buFont typeface="Arial" panose="020B0604020202020204" pitchFamily="34" charset="0"/>
            <a:buChar char="•"/>
          </a:pPr>
          <a:endParaRPr lang="en-US" sz="3200" b="1" kern="1200"/>
        </a:p>
        <a:p>
          <a:pPr marL="285750" lvl="1" indent="-285750" algn="l" defTabSz="1422400">
            <a:lnSpc>
              <a:spcPct val="90000"/>
            </a:lnSpc>
            <a:spcBef>
              <a:spcPct val="0"/>
            </a:spcBef>
            <a:spcAft>
              <a:spcPct val="15000"/>
            </a:spcAft>
            <a:buFont typeface="Arial" panose="020B0604020202020204" pitchFamily="34" charset="0"/>
            <a:buChar char="•"/>
          </a:pPr>
          <a:r>
            <a:rPr lang="en-US" sz="3200" b="1" kern="1200"/>
            <a:t>Personality clashes</a:t>
          </a:r>
        </a:p>
        <a:p>
          <a:pPr marL="285750" lvl="1" indent="-285750" algn="l" defTabSz="1422400">
            <a:lnSpc>
              <a:spcPct val="90000"/>
            </a:lnSpc>
            <a:spcBef>
              <a:spcPct val="0"/>
            </a:spcBef>
            <a:spcAft>
              <a:spcPct val="15000"/>
            </a:spcAft>
            <a:buFont typeface="Arial" panose="020B0604020202020204" pitchFamily="34" charset="0"/>
            <a:buChar char="•"/>
          </a:pPr>
          <a:endParaRPr lang="en-US" sz="3200" b="1" kern="1200"/>
        </a:p>
        <a:p>
          <a:pPr marL="285750" lvl="1" indent="-285750" algn="l" defTabSz="1422400">
            <a:lnSpc>
              <a:spcPct val="90000"/>
            </a:lnSpc>
            <a:spcBef>
              <a:spcPct val="0"/>
            </a:spcBef>
            <a:spcAft>
              <a:spcPct val="15000"/>
            </a:spcAft>
            <a:buFont typeface="Arial" panose="020B0604020202020204" pitchFamily="34" charset="0"/>
            <a:buChar char="•"/>
          </a:pPr>
          <a:r>
            <a:rPr lang="en-US" sz="3200" b="1" kern="1200"/>
            <a:t>Industrial relations issues</a:t>
          </a:r>
        </a:p>
      </dsp:txBody>
      <dsp:txXfrm>
        <a:off x="13235898" y="1866433"/>
        <a:ext cx="5802608" cy="4312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2T16:18:12.326"/>
    </inkml:context>
    <inkml:brush xml:id="br0">
      <inkml:brushProperty name="width" value="0.1" units="cm"/>
      <inkml:brushProperty name="height" value="0.1" units="cm"/>
      <inkml:brushProperty name="color" value="#AE198D"/>
      <inkml:brushProperty name="inkEffects" value="galaxy"/>
      <inkml:brushProperty name="anchorX" value="-10596.31738"/>
      <inkml:brushProperty name="anchorY" value="-4285.43262"/>
      <inkml:brushProperty name="scaleFactor" value="0.5"/>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F40C2-7F77-4207-BED4-44D3CEB18448}" type="datetimeFigureOut">
              <a:rPr lang="en-GB" smtClean="0"/>
              <a:pPr/>
              <a:t>08/04/2025</a:t>
            </a:fld>
            <a:endParaRPr lang="en-GB"/>
          </a:p>
        </p:txBody>
      </p:sp>
      <p:sp>
        <p:nvSpPr>
          <p:cNvPr id="4" name="Slide Image Placeholder 3"/>
          <p:cNvSpPr>
            <a:spLocks noGrp="1" noRot="1" noChangeAspect="1"/>
          </p:cNvSpPr>
          <p:nvPr>
            <p:ph type="sldImg" idx="2"/>
          </p:nvPr>
        </p:nvSpPr>
        <p:spPr>
          <a:xfrm>
            <a:off x="-171450" y="1143000"/>
            <a:ext cx="72009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47AD6-606A-4939-87A3-D882ACD026DA}" type="slidenum">
              <a:rPr lang="en-GB" smtClean="0"/>
              <a:pPr/>
              <a:t>‹Nº›</a:t>
            </a:fld>
            <a:endParaRPr lang="en-GB"/>
          </a:p>
        </p:txBody>
      </p:sp>
    </p:spTree>
    <p:extLst>
      <p:ext uri="{BB962C8B-B14F-4D97-AF65-F5344CB8AC3E}">
        <p14:creationId xmlns:p14="http://schemas.microsoft.com/office/powerpoint/2010/main" val="2876238659"/>
      </p:ext>
    </p:extLst>
  </p:cSld>
  <p:clrMap bg1="lt1" tx1="dk1" bg2="lt2" tx2="dk2" accent1="accent1" accent2="accent2" accent3="accent3" accent4="accent4" accent5="accent5" accent6="accent6" hlink="hlink" folHlink="folHlink"/>
  <p:notesStyle>
    <a:lvl1pPr marL="0" algn="l" defTabSz="1536192" rtl="0" eaLnBrk="1" latinLnBrk="0" hangingPunct="1">
      <a:defRPr sz="2016" kern="1200">
        <a:solidFill>
          <a:schemeClr val="tx1"/>
        </a:solidFill>
        <a:latin typeface="+mn-lt"/>
        <a:ea typeface="+mn-ea"/>
        <a:cs typeface="+mn-cs"/>
      </a:defRPr>
    </a:lvl1pPr>
    <a:lvl2pPr marL="768096" algn="l" defTabSz="1536192" rtl="0" eaLnBrk="1" latinLnBrk="0" hangingPunct="1">
      <a:defRPr sz="2016" kern="1200">
        <a:solidFill>
          <a:schemeClr val="tx1"/>
        </a:solidFill>
        <a:latin typeface="+mn-lt"/>
        <a:ea typeface="+mn-ea"/>
        <a:cs typeface="+mn-cs"/>
      </a:defRPr>
    </a:lvl2pPr>
    <a:lvl3pPr marL="1536192" algn="l" defTabSz="1536192" rtl="0" eaLnBrk="1" latinLnBrk="0" hangingPunct="1">
      <a:defRPr sz="2016" kern="1200">
        <a:solidFill>
          <a:schemeClr val="tx1"/>
        </a:solidFill>
        <a:latin typeface="+mn-lt"/>
        <a:ea typeface="+mn-ea"/>
        <a:cs typeface="+mn-cs"/>
      </a:defRPr>
    </a:lvl3pPr>
    <a:lvl4pPr marL="2304288" algn="l" defTabSz="1536192" rtl="0" eaLnBrk="1" latinLnBrk="0" hangingPunct="1">
      <a:defRPr sz="2016" kern="1200">
        <a:solidFill>
          <a:schemeClr val="tx1"/>
        </a:solidFill>
        <a:latin typeface="+mn-lt"/>
        <a:ea typeface="+mn-ea"/>
        <a:cs typeface="+mn-cs"/>
      </a:defRPr>
    </a:lvl4pPr>
    <a:lvl5pPr marL="3072384" algn="l" defTabSz="1536192" rtl="0" eaLnBrk="1" latinLnBrk="0" hangingPunct="1">
      <a:defRPr sz="2016" kern="1200">
        <a:solidFill>
          <a:schemeClr val="tx1"/>
        </a:solidFill>
        <a:latin typeface="+mn-lt"/>
        <a:ea typeface="+mn-ea"/>
        <a:cs typeface="+mn-cs"/>
      </a:defRPr>
    </a:lvl5pPr>
    <a:lvl6pPr marL="3840480" algn="l" defTabSz="1536192" rtl="0" eaLnBrk="1" latinLnBrk="0" hangingPunct="1">
      <a:defRPr sz="2016" kern="1200">
        <a:solidFill>
          <a:schemeClr val="tx1"/>
        </a:solidFill>
        <a:latin typeface="+mn-lt"/>
        <a:ea typeface="+mn-ea"/>
        <a:cs typeface="+mn-cs"/>
      </a:defRPr>
    </a:lvl6pPr>
    <a:lvl7pPr marL="4608576" algn="l" defTabSz="1536192" rtl="0" eaLnBrk="1" latinLnBrk="0" hangingPunct="1">
      <a:defRPr sz="2016" kern="1200">
        <a:solidFill>
          <a:schemeClr val="tx1"/>
        </a:solidFill>
        <a:latin typeface="+mn-lt"/>
        <a:ea typeface="+mn-ea"/>
        <a:cs typeface="+mn-cs"/>
      </a:defRPr>
    </a:lvl7pPr>
    <a:lvl8pPr marL="5376672" algn="l" defTabSz="1536192" rtl="0" eaLnBrk="1" latinLnBrk="0" hangingPunct="1">
      <a:defRPr sz="2016" kern="1200">
        <a:solidFill>
          <a:schemeClr val="tx1"/>
        </a:solidFill>
        <a:latin typeface="+mn-lt"/>
        <a:ea typeface="+mn-ea"/>
        <a:cs typeface="+mn-cs"/>
      </a:defRPr>
    </a:lvl8pPr>
    <a:lvl9pPr marL="6144768" algn="l" defTabSz="1536192" rtl="0" eaLnBrk="1" latinLnBrk="0" hangingPunct="1">
      <a:defRPr sz="20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3183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Report 3 ways: Go to website,</a:t>
            </a:r>
            <a:r>
              <a:rPr lang="en-GB" baseline="0"/>
              <a:t> click and submit report / Dowload app on android or apple / email “reports@chirp.co.uk.”</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32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pPr marL="0" marR="0" lvl="0" indent="0" algn="r" defTabSz="1536192"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536192"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950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pPr marL="0" marR="0" lvl="0" indent="0" algn="r" defTabSz="1536192"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536192"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1944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pPr marL="0" marR="0" lvl="0" indent="0" algn="r" defTabSz="1536192"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536192"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23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fld id="{BB147AD6-606A-4939-87A3-D882ACD026DA}" type="slidenum">
              <a:rPr lang="en-GB" smtClean="0"/>
              <a:pPr/>
              <a:t>3</a:t>
            </a:fld>
            <a:endParaRPr lang="en-GB"/>
          </a:p>
        </p:txBody>
      </p:sp>
    </p:spTree>
    <p:extLst>
      <p:ext uri="{BB962C8B-B14F-4D97-AF65-F5344CB8AC3E}">
        <p14:creationId xmlns:p14="http://schemas.microsoft.com/office/powerpoint/2010/main" val="173858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143000"/>
            <a:ext cx="7200900" cy="3086100"/>
          </a:xfrm>
        </p:spPr>
      </p:sp>
      <p:sp>
        <p:nvSpPr>
          <p:cNvPr id="3" name="Notes Placeholder 2"/>
          <p:cNvSpPr>
            <a:spLocks noGrp="1"/>
          </p:cNvSpPr>
          <p:nvPr>
            <p:ph type="body" idx="1"/>
          </p:nvPr>
        </p:nvSpPr>
        <p:spPr/>
        <p:txBody>
          <a:bodyPr/>
          <a:lstStyle/>
          <a:p>
            <a:r>
              <a:rPr lang="en-GB"/>
              <a:t>Maritime transport is one of the safest means of passenger transport overall, but seafaring remains a dangerous profession.</a:t>
            </a:r>
          </a:p>
          <a:p>
            <a:r>
              <a:rPr lang="en-GB"/>
              <a:t>Fatality rates are up to 12 times higher than in the general workforce, and in some specific sectors such as commercial fishing, even higher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51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5"/>
          </p:nvPr>
        </p:nvSpPr>
        <p:spPr/>
        <p:txBody>
          <a:bodyPr/>
          <a:lstStyle/>
          <a:p>
            <a:fld id="{BB147AD6-606A-4939-87A3-D882ACD026DA}" type="slidenum">
              <a:rPr lang="en-GB" smtClean="0"/>
              <a:pPr/>
              <a:t>9</a:t>
            </a:fld>
            <a:endParaRPr lang="en-GB"/>
          </a:p>
        </p:txBody>
      </p:sp>
    </p:spTree>
    <p:extLst>
      <p:ext uri="{BB962C8B-B14F-4D97-AF65-F5344CB8AC3E}">
        <p14:creationId xmlns:p14="http://schemas.microsoft.com/office/powerpoint/2010/main" val="7123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a:t>Safety Culture is a vital concept for shipping organizations</a:t>
            </a:r>
            <a:r>
              <a:rPr lang="en-US" baseline="0"/>
              <a:t> that wish to reduce the risk of incidents. </a:t>
            </a:r>
            <a:r>
              <a:rPr lang="en-US"/>
              <a:t>According to Hudson, there are 5 aspects of safety culture – Leadership, Respect, Mindful, Just and Learning. </a:t>
            </a:r>
          </a:p>
          <a:p>
            <a:r>
              <a:rPr lang="en-US"/>
              <a:t>Focusing on Safety Culture, Professor. Patrick Hudson developed a theoretical model know as the “HUDSON LADDER”. It</a:t>
            </a:r>
            <a:r>
              <a:rPr lang="en-US" baseline="0"/>
              <a:t> plots the development of an organization’s safety culture, the higher the level, the bigger the trust and information sharing. </a:t>
            </a:r>
          </a:p>
          <a:p>
            <a:r>
              <a:rPr lang="en-US" baseline="0"/>
              <a:t>It provides a framework for organizations in shipping to assess their safety maturity and identify areas for improvement. The most important ingredient in moving up the ladder is the commitment and actions of leadership especially senior leaders.</a:t>
            </a:r>
          </a:p>
          <a:p>
            <a:r>
              <a:rPr lang="en-US" baseline="0"/>
              <a:t>James Reason – 5 elements that constitute a safety culture – informed, learning just, reporting and flexible. (Managing the risks of organizational accidents). An atmosphere of trust where people feel comfortable reporting errors and near misses without blame and errors and unsafe acts will not be punished if not intentional.</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673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94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CHIRP has </a:t>
            </a:r>
            <a:r>
              <a:rPr lang="en-GB" b="1"/>
              <a:t>83</a:t>
            </a:r>
            <a:r>
              <a:rPr lang="en-GB"/>
              <a:t> active ambassadors in </a:t>
            </a:r>
            <a:r>
              <a:rPr lang="en-GB" b="1"/>
              <a:t>39</a:t>
            </a:r>
            <a:r>
              <a:rPr lang="en-GB"/>
              <a:t> administrations who are in the countries coloured dark orange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47AD6-606A-4939-87A3-D882ACD026D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081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chart" Target="../charts/chart6.xml"/></Relationships>
</file>

<file path=ppt/slideLayouts/_rels/slideLayout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Maritim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56FDA4-1220-1441-A4DD-DC9BC13EBD75}"/>
              </a:ext>
            </a:extLst>
          </p:cNvPr>
          <p:cNvSpPr/>
          <p:nvPr userDrawn="1"/>
        </p:nvSpPr>
        <p:spPr>
          <a:xfrm>
            <a:off x="0" y="-1"/>
            <a:ext cx="22398390" cy="6226233"/>
          </a:xfrm>
          <a:prstGeom prst="rect">
            <a:avLst/>
          </a:prstGeom>
          <a:gradFill>
            <a:gsLst>
              <a:gs pos="0">
                <a:schemeClr val="tx2"/>
              </a:gs>
              <a:gs pos="50000">
                <a:schemeClr val="tx2">
                  <a:alpha val="75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sp>
        <p:nvSpPr>
          <p:cNvPr id="8" name="Rectangle 7">
            <a:extLst>
              <a:ext uri="{FF2B5EF4-FFF2-40B4-BE49-F238E27FC236}">
                <a16:creationId xmlns:a16="http://schemas.microsoft.com/office/drawing/2014/main" id="{53EC8152-AF6A-5048-A0B7-94F334664330}"/>
              </a:ext>
            </a:extLst>
          </p:cNvPr>
          <p:cNvSpPr/>
          <p:nvPr userDrawn="1"/>
        </p:nvSpPr>
        <p:spPr>
          <a:xfrm>
            <a:off x="0" y="6206836"/>
            <a:ext cx="22398390" cy="3394363"/>
          </a:xfrm>
          <a:prstGeom prst="rect">
            <a:avLst/>
          </a:prstGeom>
          <a:gradFill>
            <a:gsLst>
              <a:gs pos="0">
                <a:schemeClr val="tx2"/>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7" name="Picture 6" descr="Logo&#10;&#10;Description automatically generated">
            <a:extLst>
              <a:ext uri="{FF2B5EF4-FFF2-40B4-BE49-F238E27FC236}">
                <a16:creationId xmlns:a16="http://schemas.microsoft.com/office/drawing/2014/main" id="{0F650F38-AA65-A74E-A5D0-3F51AF6C6C9A}"/>
              </a:ext>
            </a:extLst>
          </p:cNvPr>
          <p:cNvPicPr>
            <a:picLocks noChangeAspect="1"/>
          </p:cNvPicPr>
          <p:nvPr userDrawn="1"/>
        </p:nvPicPr>
        <p:blipFill rotWithShape="1">
          <a:blip r:embed="rId2" cstate="print"/>
          <a:srcRect l="22934" t="33939" r="22935" b="36162"/>
          <a:stretch/>
        </p:blipFill>
        <p:spPr>
          <a:xfrm>
            <a:off x="1017335" y="7120892"/>
            <a:ext cx="7161474" cy="1718172"/>
          </a:xfrm>
          <a:prstGeom prst="rect">
            <a:avLst/>
          </a:prstGeom>
        </p:spPr>
      </p:pic>
      <p:sp>
        <p:nvSpPr>
          <p:cNvPr id="11" name="Text Placeholder 10">
            <a:extLst>
              <a:ext uri="{FF2B5EF4-FFF2-40B4-BE49-F238E27FC236}">
                <a16:creationId xmlns:a16="http://schemas.microsoft.com/office/drawing/2014/main" id="{21153DC0-78CB-A049-B64F-62E266393C88}"/>
              </a:ext>
            </a:extLst>
          </p:cNvPr>
          <p:cNvSpPr>
            <a:spLocks noGrp="1"/>
          </p:cNvSpPr>
          <p:nvPr userDrawn="1">
            <p:ph type="body" sz="quarter" idx="10" hasCustomPrompt="1"/>
          </p:nvPr>
        </p:nvSpPr>
        <p:spPr>
          <a:xfrm>
            <a:off x="997624" y="2204720"/>
            <a:ext cx="21405175" cy="602297"/>
          </a:xfrm>
          <a:prstGeom prst="rect">
            <a:avLst/>
          </a:prstGeom>
        </p:spPr>
        <p:txBody>
          <a:bodyPr>
            <a:noAutofit/>
          </a:bodyPr>
          <a:lstStyle>
            <a:lvl1pPr marL="0" indent="0" algn="l">
              <a:buNone/>
              <a:defRPr sz="4000" b="0">
                <a:solidFill>
                  <a:schemeClr val="bg1"/>
                </a:solidFill>
              </a:defRPr>
            </a:lvl1pPr>
            <a:lvl2pPr marL="457200" indent="0">
              <a:buNone/>
              <a:defRPr sz="3200" b="0">
                <a:solidFill>
                  <a:schemeClr val="bg1"/>
                </a:solidFill>
              </a:defRPr>
            </a:lvl2pPr>
            <a:lvl3pPr marL="914400" indent="0">
              <a:buNone/>
              <a:defRPr sz="3200" b="0">
                <a:solidFill>
                  <a:schemeClr val="bg1"/>
                </a:solidFill>
              </a:defRPr>
            </a:lvl3pPr>
            <a:lvl4pPr marL="1371600" indent="0">
              <a:buNone/>
              <a:defRPr sz="3200" b="0">
                <a:solidFill>
                  <a:schemeClr val="bg1"/>
                </a:solidFill>
              </a:defRPr>
            </a:lvl4pPr>
            <a:lvl5pPr marL="1828800" indent="0">
              <a:buNone/>
              <a:defRPr sz="3200" b="0">
                <a:solidFill>
                  <a:schemeClr val="bg1"/>
                </a:solidFill>
              </a:defRPr>
            </a:lvl5pPr>
          </a:lstStyle>
          <a:p>
            <a:pPr lvl="0"/>
            <a:r>
              <a:rPr lang="en-GB"/>
              <a:t>EVENT TITLE</a:t>
            </a:r>
            <a:endParaRPr lang="en-US"/>
          </a:p>
        </p:txBody>
      </p:sp>
      <p:sp>
        <p:nvSpPr>
          <p:cNvPr id="13" name="Text Placeholder 12">
            <a:extLst>
              <a:ext uri="{FF2B5EF4-FFF2-40B4-BE49-F238E27FC236}">
                <a16:creationId xmlns:a16="http://schemas.microsoft.com/office/drawing/2014/main" id="{0D104FCB-4575-2A4B-A077-44B3897B1F3A}"/>
              </a:ext>
            </a:extLst>
          </p:cNvPr>
          <p:cNvSpPr>
            <a:spLocks noGrp="1"/>
          </p:cNvSpPr>
          <p:nvPr userDrawn="1">
            <p:ph type="body" sz="quarter" idx="11" hasCustomPrompt="1"/>
          </p:nvPr>
        </p:nvSpPr>
        <p:spPr>
          <a:xfrm>
            <a:off x="997624" y="3157163"/>
            <a:ext cx="21405175" cy="542087"/>
          </a:xfrm>
          <a:prstGeom prst="rect">
            <a:avLst/>
          </a:prstGeom>
        </p:spPr>
        <p:txBody>
          <a:bodyPr>
            <a:noAutofit/>
          </a:bodyPr>
          <a:lstStyle>
            <a:lvl1pPr marL="0" indent="0" algn="l">
              <a:buNone/>
              <a:defRPr sz="28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a:t>Name Surname</a:t>
            </a:r>
            <a:endParaRPr lang="en-US"/>
          </a:p>
        </p:txBody>
      </p:sp>
      <p:sp>
        <p:nvSpPr>
          <p:cNvPr id="15" name="Text Placeholder 14">
            <a:extLst>
              <a:ext uri="{FF2B5EF4-FFF2-40B4-BE49-F238E27FC236}">
                <a16:creationId xmlns:a16="http://schemas.microsoft.com/office/drawing/2014/main" id="{E29DF9C2-4A0F-5443-AB2E-42C761485E7B}"/>
              </a:ext>
            </a:extLst>
          </p:cNvPr>
          <p:cNvSpPr>
            <a:spLocks noGrp="1"/>
          </p:cNvSpPr>
          <p:nvPr userDrawn="1">
            <p:ph type="body" sz="quarter" idx="12" hasCustomPrompt="1"/>
          </p:nvPr>
        </p:nvSpPr>
        <p:spPr>
          <a:xfrm>
            <a:off x="997624" y="3795627"/>
            <a:ext cx="21405175" cy="524510"/>
          </a:xfrm>
          <a:prstGeom prst="rect">
            <a:avLst/>
          </a:prstGeom>
        </p:spPr>
        <p:txBody>
          <a:bodyPr>
            <a:noAutofit/>
          </a:bodyPr>
          <a:lstStyle>
            <a:lvl1pPr marL="0" indent="0" algn="l">
              <a:buNone/>
              <a:defRPr sz="24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a:t>Date, Month, Year</a:t>
            </a:r>
            <a:endParaRPr lang="en-US"/>
          </a:p>
        </p:txBody>
      </p:sp>
      <p:pic>
        <p:nvPicPr>
          <p:cNvPr id="12" name="Picture 11">
            <a:extLst>
              <a:ext uri="{FF2B5EF4-FFF2-40B4-BE49-F238E27FC236}">
                <a16:creationId xmlns:a16="http://schemas.microsoft.com/office/drawing/2014/main" id="{2848A929-1C62-9249-8F1A-6BC4EFF1BD48}"/>
              </a:ext>
            </a:extLst>
          </p:cNvPr>
          <p:cNvPicPr>
            <a:picLocks noChangeAspect="1"/>
          </p:cNvPicPr>
          <p:nvPr userDrawn="1"/>
        </p:nvPicPr>
        <p:blipFill>
          <a:blip r:embed="rId3" cstate="print"/>
          <a:srcRect/>
          <a:stretch/>
        </p:blipFill>
        <p:spPr>
          <a:xfrm>
            <a:off x="15777045" y="7238531"/>
            <a:ext cx="5575846" cy="1316805"/>
          </a:xfrm>
          <a:prstGeom prst="rect">
            <a:avLst/>
          </a:prstGeom>
        </p:spPr>
      </p:pic>
    </p:spTree>
    <p:extLst>
      <p:ext uri="{BB962C8B-B14F-4D97-AF65-F5344CB8AC3E}">
        <p14:creationId xmlns:p14="http://schemas.microsoft.com/office/powerpoint/2010/main" val="90121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grpSp>
        <p:nvGrpSpPr>
          <p:cNvPr id="9" name="Group 8">
            <a:extLst>
              <a:ext uri="{FF2B5EF4-FFF2-40B4-BE49-F238E27FC236}">
                <a16:creationId xmlns:a16="http://schemas.microsoft.com/office/drawing/2014/main" id="{E6BC9D48-2C58-9F40-B344-217B80D3E85B}"/>
              </a:ext>
            </a:extLst>
          </p:cNvPr>
          <p:cNvGrpSpPr/>
          <p:nvPr userDrawn="1"/>
        </p:nvGrpSpPr>
        <p:grpSpPr>
          <a:xfrm>
            <a:off x="1175565" y="2840356"/>
            <a:ext cx="19879567" cy="5561353"/>
            <a:chOff x="639763" y="1371601"/>
            <a:chExt cx="10882314" cy="4429594"/>
          </a:xfrm>
        </p:grpSpPr>
        <p:graphicFrame>
          <p:nvGraphicFramePr>
            <p:cNvPr id="11" name="Chart Placeholder 6">
              <a:extLst>
                <a:ext uri="{FF2B5EF4-FFF2-40B4-BE49-F238E27FC236}">
                  <a16:creationId xmlns:a16="http://schemas.microsoft.com/office/drawing/2014/main" id="{8F9D4F1A-2974-A646-BAEB-3BC84DFB48F1}"/>
                </a:ext>
              </a:extLst>
            </p:cNvPr>
            <p:cNvGraphicFramePr>
              <a:graphicFrameLocks/>
            </p:cNvGraphicFramePr>
            <p:nvPr>
              <p:extLst>
                <p:ext uri="{D42A27DB-BD31-4B8C-83A1-F6EECF244321}">
                  <p14:modId xmlns:p14="http://schemas.microsoft.com/office/powerpoint/2010/main" val="420179665"/>
                </p:ext>
              </p:extLst>
            </p:nvPr>
          </p:nvGraphicFramePr>
          <p:xfrm>
            <a:off x="639763" y="1371601"/>
            <a:ext cx="5303838" cy="44295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6">
              <a:extLst>
                <a:ext uri="{FF2B5EF4-FFF2-40B4-BE49-F238E27FC236}">
                  <a16:creationId xmlns:a16="http://schemas.microsoft.com/office/drawing/2014/main" id="{32284177-42BE-C54D-9F35-16E6CB238810}"/>
                </a:ext>
              </a:extLst>
            </p:cNvPr>
            <p:cNvGraphicFramePr>
              <a:graphicFrameLocks/>
            </p:cNvGraphicFramePr>
            <p:nvPr>
              <p:extLst>
                <p:ext uri="{D42A27DB-BD31-4B8C-83A1-F6EECF244321}">
                  <p14:modId xmlns:p14="http://schemas.microsoft.com/office/powerpoint/2010/main" val="1471136864"/>
                </p:ext>
              </p:extLst>
            </p:nvPr>
          </p:nvGraphicFramePr>
          <p:xfrm>
            <a:off x="6218239" y="1371601"/>
            <a:ext cx="5303838" cy="4429594"/>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TextBox 12">
            <a:extLst>
              <a:ext uri="{FF2B5EF4-FFF2-40B4-BE49-F238E27FC236}">
                <a16:creationId xmlns:a16="http://schemas.microsoft.com/office/drawing/2014/main" id="{36AB4903-28C7-9441-837F-67FFE79BB373}"/>
              </a:ext>
            </a:extLst>
          </p:cNvPr>
          <p:cNvSpPr txBox="1"/>
          <p:nvPr userDrawn="1"/>
        </p:nvSpPr>
        <p:spPr>
          <a:xfrm>
            <a:off x="16200395" y="2431985"/>
            <a:ext cx="1729640" cy="215572"/>
          </a:xfrm>
          <a:prstGeom prst="rect">
            <a:avLst/>
          </a:prstGeom>
          <a:noFill/>
        </p:spPr>
        <p:txBody>
          <a:bodyPr wrap="none" lIns="0" tIns="0" rIns="0" bIns="0" rtlCol="0" anchor="b" anchorCtr="0">
            <a:spAutoFit/>
          </a:bodyPr>
          <a:lstStyle/>
          <a:p>
            <a:pPr algn="ctr" fontAlgn="base">
              <a:spcBef>
                <a:spcPct val="0"/>
              </a:spcBef>
              <a:spcAft>
                <a:spcPct val="0"/>
              </a:spcAft>
            </a:pPr>
            <a:r>
              <a:rPr lang="en-US" sz="1401" b="1" kern="1200" cap="none">
                <a:solidFill>
                  <a:schemeClr val="accent2"/>
                </a:solidFill>
                <a:latin typeface="+mn-lt"/>
                <a:ea typeface="+mn-ea"/>
                <a:cs typeface="+mn-cs"/>
              </a:rPr>
              <a:t>Chart title goes here</a:t>
            </a:r>
          </a:p>
        </p:txBody>
      </p:sp>
      <p:sp>
        <p:nvSpPr>
          <p:cNvPr id="14" name="TextBox 13">
            <a:extLst>
              <a:ext uri="{FF2B5EF4-FFF2-40B4-BE49-F238E27FC236}">
                <a16:creationId xmlns:a16="http://schemas.microsoft.com/office/drawing/2014/main" id="{F39A4C2D-D145-D641-B0E0-42A16526D3F9}"/>
              </a:ext>
            </a:extLst>
          </p:cNvPr>
          <p:cNvSpPr txBox="1"/>
          <p:nvPr userDrawn="1"/>
        </p:nvSpPr>
        <p:spPr>
          <a:xfrm>
            <a:off x="6554194" y="2431985"/>
            <a:ext cx="1729640" cy="215572"/>
          </a:xfrm>
          <a:prstGeom prst="rect">
            <a:avLst/>
          </a:prstGeom>
          <a:noFill/>
        </p:spPr>
        <p:txBody>
          <a:bodyPr wrap="none" lIns="0" tIns="0" rIns="0" bIns="0" rtlCol="0" anchor="b" anchorCtr="0">
            <a:spAutoFit/>
          </a:bodyPr>
          <a:lstStyle/>
          <a:p>
            <a:pPr algn="ctr" fontAlgn="base">
              <a:spcBef>
                <a:spcPct val="0"/>
              </a:spcBef>
              <a:spcAft>
                <a:spcPct val="0"/>
              </a:spcAft>
            </a:pPr>
            <a:r>
              <a:rPr lang="en-US" sz="1401" b="1" cap="none">
                <a:solidFill>
                  <a:schemeClr val="accent2"/>
                </a:solidFill>
                <a:latin typeface="+mj-lt"/>
              </a:rPr>
              <a:t>Chart title goes here</a:t>
            </a:r>
          </a:p>
        </p:txBody>
      </p:sp>
    </p:spTree>
    <p:extLst>
      <p:ext uri="{BB962C8B-B14F-4D97-AF65-F5344CB8AC3E}">
        <p14:creationId xmlns:p14="http://schemas.microsoft.com/office/powerpoint/2010/main" val="169172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1E3B2C6-0503-9A4E-ACA9-04B6B9CC2D8D}"/>
              </a:ext>
            </a:extLst>
          </p:cNvPr>
          <p:cNvGrpSpPr/>
          <p:nvPr userDrawn="1"/>
        </p:nvGrpSpPr>
        <p:grpSpPr>
          <a:xfrm>
            <a:off x="630080" y="2377440"/>
            <a:ext cx="21182647" cy="5929055"/>
            <a:chOff x="1392383" y="1298865"/>
            <a:chExt cx="9268689" cy="4634345"/>
          </a:xfrm>
        </p:grpSpPr>
        <p:graphicFrame>
          <p:nvGraphicFramePr>
            <p:cNvPr id="21" name="Content Placeholder 16">
              <a:extLst>
                <a:ext uri="{FF2B5EF4-FFF2-40B4-BE49-F238E27FC236}">
                  <a16:creationId xmlns:a16="http://schemas.microsoft.com/office/drawing/2014/main" id="{4D0CA6F4-394B-D244-9411-1C0756EC9437}"/>
                </a:ext>
              </a:extLst>
            </p:cNvPr>
            <p:cNvGraphicFramePr>
              <a:graphicFrameLocks/>
            </p:cNvGraphicFramePr>
            <p:nvPr>
              <p:extLst>
                <p:ext uri="{D42A27DB-BD31-4B8C-83A1-F6EECF244321}">
                  <p14:modId xmlns:p14="http://schemas.microsoft.com/office/powerpoint/2010/main" val="3120349507"/>
                </p:ext>
              </p:extLst>
            </p:nvPr>
          </p:nvGraphicFramePr>
          <p:xfrm>
            <a:off x="6244937" y="1298865"/>
            <a:ext cx="4416135" cy="4634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6">
              <a:extLst>
                <a:ext uri="{FF2B5EF4-FFF2-40B4-BE49-F238E27FC236}">
                  <a16:creationId xmlns:a16="http://schemas.microsoft.com/office/drawing/2014/main" id="{05443DF3-69F2-7A47-B501-1F2E9BC2478B}"/>
                </a:ext>
              </a:extLst>
            </p:cNvPr>
            <p:cNvGraphicFramePr>
              <a:graphicFrameLocks/>
            </p:cNvGraphicFramePr>
            <p:nvPr>
              <p:extLst>
                <p:ext uri="{D42A27DB-BD31-4B8C-83A1-F6EECF244321}">
                  <p14:modId xmlns:p14="http://schemas.microsoft.com/office/powerpoint/2010/main" val="4243076691"/>
                </p:ext>
              </p:extLst>
            </p:nvPr>
          </p:nvGraphicFramePr>
          <p:xfrm>
            <a:off x="1392383" y="1298865"/>
            <a:ext cx="4416135" cy="4634345"/>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4"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
        <p:nvSpPr>
          <p:cNvPr id="13" name="TextBox 12">
            <a:extLst>
              <a:ext uri="{FF2B5EF4-FFF2-40B4-BE49-F238E27FC236}">
                <a16:creationId xmlns:a16="http://schemas.microsoft.com/office/drawing/2014/main" id="{36AB4903-28C7-9441-837F-67FFE79BB373}"/>
              </a:ext>
            </a:extLst>
          </p:cNvPr>
          <p:cNvSpPr txBox="1"/>
          <p:nvPr userDrawn="1"/>
        </p:nvSpPr>
        <p:spPr>
          <a:xfrm>
            <a:off x="15840350" y="2431985"/>
            <a:ext cx="1729640" cy="215572"/>
          </a:xfrm>
          <a:prstGeom prst="rect">
            <a:avLst/>
          </a:prstGeom>
          <a:noFill/>
        </p:spPr>
        <p:txBody>
          <a:bodyPr wrap="none" lIns="0" tIns="0" rIns="0" bIns="0" rtlCol="0" anchor="b" anchorCtr="0">
            <a:spAutoFit/>
          </a:bodyPr>
          <a:lstStyle/>
          <a:p>
            <a:pPr algn="ctr" fontAlgn="base">
              <a:spcBef>
                <a:spcPct val="0"/>
              </a:spcBef>
              <a:spcAft>
                <a:spcPct val="0"/>
              </a:spcAft>
            </a:pPr>
            <a:r>
              <a:rPr lang="en-US" sz="1401" b="1" kern="1200" cap="none">
                <a:solidFill>
                  <a:schemeClr val="accent2"/>
                </a:solidFill>
                <a:latin typeface="+mn-lt"/>
                <a:ea typeface="+mn-ea"/>
                <a:cs typeface="+mn-cs"/>
              </a:rPr>
              <a:t>Chart title goes here</a:t>
            </a:r>
          </a:p>
        </p:txBody>
      </p:sp>
      <p:sp>
        <p:nvSpPr>
          <p:cNvPr id="14" name="TextBox 13">
            <a:extLst>
              <a:ext uri="{FF2B5EF4-FFF2-40B4-BE49-F238E27FC236}">
                <a16:creationId xmlns:a16="http://schemas.microsoft.com/office/drawing/2014/main" id="{F39A4C2D-D145-D641-B0E0-42A16526D3F9}"/>
              </a:ext>
            </a:extLst>
          </p:cNvPr>
          <p:cNvSpPr txBox="1"/>
          <p:nvPr userDrawn="1"/>
        </p:nvSpPr>
        <p:spPr>
          <a:xfrm>
            <a:off x="4753970" y="2431985"/>
            <a:ext cx="1729640" cy="215572"/>
          </a:xfrm>
          <a:prstGeom prst="rect">
            <a:avLst/>
          </a:prstGeom>
          <a:noFill/>
        </p:spPr>
        <p:txBody>
          <a:bodyPr wrap="none" lIns="0" tIns="0" rIns="0" bIns="0" rtlCol="0" anchor="b" anchorCtr="0">
            <a:spAutoFit/>
          </a:bodyPr>
          <a:lstStyle/>
          <a:p>
            <a:pPr algn="ctr" fontAlgn="base">
              <a:spcBef>
                <a:spcPct val="0"/>
              </a:spcBef>
              <a:spcAft>
                <a:spcPct val="0"/>
              </a:spcAft>
            </a:pPr>
            <a:r>
              <a:rPr lang="en-US" sz="1401" b="1" cap="none">
                <a:solidFill>
                  <a:schemeClr val="accent2"/>
                </a:solidFill>
                <a:latin typeface="+mj-lt"/>
              </a:rPr>
              <a:t>Chart title goes here</a:t>
            </a:r>
          </a:p>
        </p:txBody>
      </p:sp>
    </p:spTree>
    <p:extLst>
      <p:ext uri="{BB962C8B-B14F-4D97-AF65-F5344CB8AC3E}">
        <p14:creationId xmlns:p14="http://schemas.microsoft.com/office/powerpoint/2010/main" val="215704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bg>
      <p:bgPr>
        <a:gradFill>
          <a:gsLst>
            <a:gs pos="0">
              <a:schemeClr val="tx2"/>
            </a:gs>
            <a:gs pos="50000">
              <a:schemeClr val="tx2">
                <a:alpha val="75000"/>
              </a:schemeClr>
            </a:gs>
            <a:gs pos="100000">
              <a:schemeClr val="bg2"/>
            </a:gs>
          </a:gsLst>
          <a:lin ang="5400000" scaled="1"/>
        </a:grad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0F650F38-AA65-A74E-A5D0-3F51AF6C6C9A}"/>
              </a:ext>
            </a:extLst>
          </p:cNvPr>
          <p:cNvPicPr>
            <a:picLocks noChangeAspect="1"/>
          </p:cNvPicPr>
          <p:nvPr userDrawn="1"/>
        </p:nvPicPr>
        <p:blipFill>
          <a:blip r:embed="rId2" cstate="print"/>
          <a:stretch>
            <a:fillRect/>
          </a:stretch>
        </p:blipFill>
        <p:spPr>
          <a:xfrm>
            <a:off x="149570" y="0"/>
            <a:ext cx="22103661" cy="9601200"/>
          </a:xfrm>
          <a:prstGeom prst="rect">
            <a:avLst/>
          </a:prstGeom>
        </p:spPr>
      </p:pic>
    </p:spTree>
    <p:extLst>
      <p:ext uri="{BB962C8B-B14F-4D97-AF65-F5344CB8AC3E}">
        <p14:creationId xmlns:p14="http://schemas.microsoft.com/office/powerpoint/2010/main" val="235905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1" y="628969"/>
            <a:ext cx="1442964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1" y="1602991"/>
            <a:ext cx="14429643" cy="855275"/>
          </a:xfrm>
          <a:prstGeom prst="rect">
            <a:avLst/>
          </a:prstGeom>
        </p:spPr>
        <p:txBody>
          <a:bodyPr>
            <a:noAutofit/>
          </a:bodyPr>
          <a:lstStyle>
            <a:lvl1pPr marL="0" indent="0">
              <a:buNone/>
              <a:defRPr sz="2800" b="1" i="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1" y="2632782"/>
            <a:ext cx="14447671" cy="5808274"/>
          </a:xfrm>
          <a:prstGeom prst="rect">
            <a:avLst/>
          </a:prstGeom>
        </p:spPr>
        <p:txBody>
          <a:bodyPr>
            <a:normAutofit/>
          </a:bodyPr>
          <a:lstStyle>
            <a:lvl1pPr marL="213750" indent="-213750">
              <a:spcBef>
                <a:spcPts val="0"/>
              </a:spcBef>
              <a:spcAft>
                <a:spcPts val="600"/>
              </a:spcAft>
              <a:buClr>
                <a:schemeClr val="accent1"/>
              </a:buClr>
              <a:buFont typeface="Arial" panose="020B0604020202020204" pitchFamily="34" charset="0"/>
              <a:buChar char="•"/>
              <a:defRPr sz="1800"/>
            </a:lvl1pPr>
          </a:lstStyle>
          <a:p>
            <a:pPr lvl="0"/>
            <a:r>
              <a:rPr lang="en-GB"/>
              <a:t>Body text here</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pic>
        <p:nvPicPr>
          <p:cNvPr id="3" name="Picture 2" descr="A container ship in the water">
            <a:extLst>
              <a:ext uri="{FF2B5EF4-FFF2-40B4-BE49-F238E27FC236}">
                <a16:creationId xmlns:a16="http://schemas.microsoft.com/office/drawing/2014/main" id="{CCBC71B5-6630-D895-2CC7-1D353D5BB9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412" r="15211" b="7674"/>
          <a:stretch/>
        </p:blipFill>
        <p:spPr>
          <a:xfrm>
            <a:off x="15652085" y="-14224"/>
            <a:ext cx="6750716" cy="8864352"/>
          </a:xfrm>
          <a:prstGeom prst="rect">
            <a:avLst/>
          </a:prstGeom>
        </p:spPr>
      </p:pic>
    </p:spTree>
    <p:extLst>
      <p:ext uri="{BB962C8B-B14F-4D97-AF65-F5344CB8AC3E}">
        <p14:creationId xmlns:p14="http://schemas.microsoft.com/office/powerpoint/2010/main" val="23428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00350" y="1571308"/>
            <a:ext cx="16802100" cy="3342640"/>
          </a:xfrm>
        </p:spPr>
        <p:txBody>
          <a:bodyPr anchor="b"/>
          <a:lstStyle>
            <a:lvl1pPr algn="ctr">
              <a:defRPr sz="8400"/>
            </a:lvl1pPr>
          </a:lstStyle>
          <a:p>
            <a:r>
              <a:rPr lang="en-US"/>
              <a:t>Click to edit Master title style</a:t>
            </a:r>
          </a:p>
        </p:txBody>
      </p:sp>
      <p:sp>
        <p:nvSpPr>
          <p:cNvPr id="3" name="Subtitle 2"/>
          <p:cNvSpPr>
            <a:spLocks noGrp="1"/>
          </p:cNvSpPr>
          <p:nvPr>
            <p:ph type="subTitle" idx="1"/>
          </p:nvPr>
        </p:nvSpPr>
        <p:spPr>
          <a:xfrm>
            <a:off x="2800350" y="5042853"/>
            <a:ext cx="168021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05951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4148965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8524" y="2393634"/>
            <a:ext cx="19322415" cy="3993832"/>
          </a:xfrm>
        </p:spPr>
        <p:txBody>
          <a:bodyPr anchor="b"/>
          <a:lstStyle>
            <a:lvl1pPr>
              <a:defRPr sz="8400"/>
            </a:lvl1pPr>
          </a:lstStyle>
          <a:p>
            <a:r>
              <a:rPr lang="en-US"/>
              <a:t>Click to edit Master title style</a:t>
            </a:r>
          </a:p>
        </p:txBody>
      </p:sp>
      <p:sp>
        <p:nvSpPr>
          <p:cNvPr id="3" name="Text Placeholder 2"/>
          <p:cNvSpPr>
            <a:spLocks noGrp="1"/>
          </p:cNvSpPr>
          <p:nvPr>
            <p:ph type="body" idx="1"/>
          </p:nvPr>
        </p:nvSpPr>
        <p:spPr>
          <a:xfrm>
            <a:off x="1528524" y="6425249"/>
            <a:ext cx="19322415"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3329521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40193" y="2555875"/>
            <a:ext cx="952119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1341418" y="2555875"/>
            <a:ext cx="952119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10114936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3110" y="511176"/>
            <a:ext cx="19322415" cy="1855788"/>
          </a:xfrm>
        </p:spPr>
        <p:txBody>
          <a:bodyPr/>
          <a:lstStyle/>
          <a:p>
            <a:r>
              <a:rPr lang="en-US"/>
              <a:t>Click to edit Master title style</a:t>
            </a:r>
          </a:p>
        </p:txBody>
      </p:sp>
      <p:sp>
        <p:nvSpPr>
          <p:cNvPr id="3" name="Text Placeholder 2"/>
          <p:cNvSpPr>
            <a:spLocks noGrp="1"/>
          </p:cNvSpPr>
          <p:nvPr>
            <p:ph type="body" idx="1"/>
          </p:nvPr>
        </p:nvSpPr>
        <p:spPr>
          <a:xfrm>
            <a:off x="1543111" y="2353628"/>
            <a:ext cx="9477434"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1543111" y="3507105"/>
            <a:ext cx="9477434"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1341417" y="2353628"/>
            <a:ext cx="9524108"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11341417" y="3507105"/>
            <a:ext cx="9524108"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98178412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8066265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2800" b="1" i="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2" y="2632782"/>
            <a:ext cx="21040547" cy="5808274"/>
          </a:xfrm>
          <a:prstGeom prst="rect">
            <a:avLst/>
          </a:prstGeom>
        </p:spPr>
        <p:txBody>
          <a:bodyPr>
            <a:normAutofit/>
          </a:bodyPr>
          <a:lstStyle>
            <a:lvl1pPr marL="213750" indent="-213750">
              <a:spcBef>
                <a:spcPts val="0"/>
              </a:spcBef>
              <a:spcAft>
                <a:spcPts val="600"/>
              </a:spcAft>
              <a:buClr>
                <a:schemeClr val="accent1"/>
              </a:buClr>
              <a:buFont typeface="Arial" panose="020B0604020202020204" pitchFamily="34" charset="0"/>
              <a:buChar char="•"/>
              <a:defRPr sz="1800"/>
            </a:lvl1pPr>
          </a:lstStyle>
          <a:p>
            <a:pPr lvl="0"/>
            <a:r>
              <a:rPr lang="en-GB"/>
              <a:t>Body text here</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439023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376464619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3112" y="640080"/>
            <a:ext cx="7225485" cy="2240280"/>
          </a:xfrm>
        </p:spPr>
        <p:txBody>
          <a:bodyPr anchor="b"/>
          <a:lstStyle>
            <a:lvl1pPr>
              <a:defRPr sz="4480"/>
            </a:lvl1pPr>
          </a:lstStyle>
          <a:p>
            <a:r>
              <a:rPr lang="en-US"/>
              <a:t>Click to edit Master title style</a:t>
            </a:r>
          </a:p>
        </p:txBody>
      </p:sp>
      <p:sp>
        <p:nvSpPr>
          <p:cNvPr id="3" name="Content Placeholder 2"/>
          <p:cNvSpPr>
            <a:spLocks noGrp="1"/>
          </p:cNvSpPr>
          <p:nvPr>
            <p:ph idx="1"/>
          </p:nvPr>
        </p:nvSpPr>
        <p:spPr>
          <a:xfrm>
            <a:off x="9524108" y="1382396"/>
            <a:ext cx="11341418"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43112" y="2880360"/>
            <a:ext cx="722548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00597555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3112" y="640080"/>
            <a:ext cx="7225485" cy="2240280"/>
          </a:xfrm>
        </p:spPr>
        <p:txBody>
          <a:bodyPr anchor="b"/>
          <a:lstStyle>
            <a:lvl1pPr>
              <a:defRPr sz="4480"/>
            </a:lvl1pPr>
          </a:lstStyle>
          <a:p>
            <a:r>
              <a:rPr lang="en-US"/>
              <a:t>Click to edit Master title style</a:t>
            </a:r>
          </a:p>
        </p:txBody>
      </p:sp>
      <p:sp>
        <p:nvSpPr>
          <p:cNvPr id="3" name="Picture Placeholder 2"/>
          <p:cNvSpPr>
            <a:spLocks noGrp="1" noChangeAspect="1"/>
          </p:cNvSpPr>
          <p:nvPr>
            <p:ph type="pic" idx="1"/>
          </p:nvPr>
        </p:nvSpPr>
        <p:spPr>
          <a:xfrm>
            <a:off x="9524108" y="1382396"/>
            <a:ext cx="11341418"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p>
        </p:txBody>
      </p:sp>
      <p:sp>
        <p:nvSpPr>
          <p:cNvPr id="4" name="Text Placeholder 3"/>
          <p:cNvSpPr>
            <a:spLocks noGrp="1"/>
          </p:cNvSpPr>
          <p:nvPr>
            <p:ph type="body" sz="half" idx="2"/>
          </p:nvPr>
        </p:nvSpPr>
        <p:spPr>
          <a:xfrm>
            <a:off x="1543112" y="2880360"/>
            <a:ext cx="722548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20855102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96527425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32004" y="511175"/>
            <a:ext cx="4830604" cy="81365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0193" y="511175"/>
            <a:ext cx="14211776"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a:p>
        </p:txBody>
      </p:sp>
    </p:spTree>
    <p:extLst>
      <p:ext uri="{BB962C8B-B14F-4D97-AF65-F5344CB8AC3E}">
        <p14:creationId xmlns:p14="http://schemas.microsoft.com/office/powerpoint/2010/main" val="61239043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and Image">
    <p:spTree>
      <p:nvGrpSpPr>
        <p:cNvPr id="1" name=""/>
        <p:cNvGrpSpPr/>
        <p:nvPr/>
      </p:nvGrpSpPr>
      <p:grpSpPr>
        <a:xfrm>
          <a:off x="0" y="0"/>
          <a:ext cx="0" cy="0"/>
          <a:chOff x="0" y="0"/>
          <a:chExt cx="0" cy="0"/>
        </a:xfrm>
      </p:grpSpPr>
      <p:pic>
        <p:nvPicPr>
          <p:cNvPr id="4" name="Picture 3" descr="A large ship in the water&#10;&#10;Description automatically generated with low confidence">
            <a:extLst>
              <a:ext uri="{FF2B5EF4-FFF2-40B4-BE49-F238E27FC236}">
                <a16:creationId xmlns:a16="http://schemas.microsoft.com/office/drawing/2014/main" id="{0B5E3CE9-0395-4B08-B992-897EB3B247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81"/>
          <a:stretch/>
        </p:blipFill>
        <p:spPr>
          <a:xfrm>
            <a:off x="15652084" y="-1"/>
            <a:ext cx="6752247" cy="9601201"/>
          </a:xfrm>
          <a:prstGeom prst="rect">
            <a:avLst/>
          </a:prstGeom>
        </p:spPr>
      </p:pic>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3"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1" y="628969"/>
            <a:ext cx="1442964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1" y="1602991"/>
            <a:ext cx="14429643" cy="855275"/>
          </a:xfrm>
          <a:prstGeom prst="rect">
            <a:avLst/>
          </a:prstGeom>
        </p:spPr>
        <p:txBody>
          <a:bodyPr>
            <a:noAutofit/>
          </a:bodyPr>
          <a:lstStyle>
            <a:lvl1pPr marL="0" indent="0">
              <a:buNone/>
              <a:defRPr sz="2800" b="1" i="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1" y="2632782"/>
            <a:ext cx="14447671" cy="5808274"/>
          </a:xfrm>
          <a:prstGeom prst="rect">
            <a:avLst/>
          </a:prstGeom>
        </p:spPr>
        <p:txBody>
          <a:bodyPr>
            <a:normAutofit/>
          </a:bodyPr>
          <a:lstStyle>
            <a:lvl1pPr marL="213750" indent="-213750">
              <a:spcBef>
                <a:spcPts val="0"/>
              </a:spcBef>
              <a:spcAft>
                <a:spcPts val="600"/>
              </a:spcAft>
              <a:buClr>
                <a:schemeClr val="accent1"/>
              </a:buClr>
              <a:buFont typeface="Arial" panose="020B0604020202020204" pitchFamily="34" charset="0"/>
              <a:buChar char="•"/>
              <a:defRPr sz="1800"/>
            </a:lvl1pPr>
          </a:lstStyle>
          <a:p>
            <a:pPr lvl="0"/>
            <a:r>
              <a:rPr lang="en-GB"/>
              <a:t>Body text here</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3856433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dirty="0"/>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dirty="0"/>
          </a:p>
        </p:txBody>
      </p:sp>
      <p:pic>
        <p:nvPicPr>
          <p:cNvPr id="9" name="Graphic 8" descr="Open quotation mark">
            <a:extLst>
              <a:ext uri="{FF2B5EF4-FFF2-40B4-BE49-F238E27FC236}">
                <a16:creationId xmlns:a16="http://schemas.microsoft.com/office/drawing/2014/main" id="{1525975C-FE74-FC4B-A8DD-93D918C2CB2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00250" y="1766101"/>
            <a:ext cx="2480311" cy="1889761"/>
          </a:xfrm>
          <a:prstGeom prst="rect">
            <a:avLst/>
          </a:prstGeom>
        </p:spPr>
      </p:pic>
      <p:sp>
        <p:nvSpPr>
          <p:cNvPr id="11" name="Text Placeholder 4">
            <a:extLst>
              <a:ext uri="{FF2B5EF4-FFF2-40B4-BE49-F238E27FC236}">
                <a16:creationId xmlns:a16="http://schemas.microsoft.com/office/drawing/2014/main" id="{E82987F3-9585-3144-A4F0-D2209AA0D964}"/>
              </a:ext>
            </a:extLst>
          </p:cNvPr>
          <p:cNvSpPr>
            <a:spLocks noGrp="1"/>
          </p:cNvSpPr>
          <p:nvPr>
            <p:ph type="body" sz="quarter" idx="10" hasCustomPrompt="1"/>
          </p:nvPr>
        </p:nvSpPr>
        <p:spPr>
          <a:xfrm>
            <a:off x="4480561" y="2560319"/>
            <a:ext cx="16083514" cy="840703"/>
          </a:xfrm>
          <a:prstGeom prst="rect">
            <a:avLst/>
          </a:prstGeom>
        </p:spPr>
        <p:txBody>
          <a:bodyPr>
            <a:noAutofit/>
          </a:bodyPr>
          <a:lstStyle>
            <a:lvl1pPr marL="0" indent="0">
              <a:lnSpc>
                <a:spcPct val="100000"/>
              </a:lnSpc>
              <a:buNone/>
              <a:defRPr sz="2800" b="1" i="0">
                <a:solidFill>
                  <a:schemeClr val="bg1"/>
                </a:solidFill>
                <a:latin typeface="+mj-lt"/>
              </a:defRPr>
            </a:lvl1pPr>
          </a:lstStyle>
          <a:p>
            <a:pPr lvl="0"/>
            <a:r>
              <a:rPr lang="en-GB"/>
              <a:t>Click to edit Quote text</a:t>
            </a:r>
          </a:p>
        </p:txBody>
      </p:sp>
      <p:sp>
        <p:nvSpPr>
          <p:cNvPr id="12" name="Text Placeholder 2">
            <a:extLst>
              <a:ext uri="{FF2B5EF4-FFF2-40B4-BE49-F238E27FC236}">
                <a16:creationId xmlns:a16="http://schemas.microsoft.com/office/drawing/2014/main" id="{FC575552-BCDF-2542-A5C3-49A7127B3785}"/>
              </a:ext>
            </a:extLst>
          </p:cNvPr>
          <p:cNvSpPr>
            <a:spLocks noGrp="1"/>
          </p:cNvSpPr>
          <p:nvPr>
            <p:ph type="body" sz="quarter" idx="13"/>
          </p:nvPr>
        </p:nvSpPr>
        <p:spPr>
          <a:xfrm>
            <a:off x="4463059" y="3515996"/>
            <a:ext cx="16142851" cy="4164965"/>
          </a:xfrm>
          <a:prstGeom prst="rect">
            <a:avLst/>
          </a:prstGeom>
        </p:spPr>
        <p:txBody>
          <a:bodyPr/>
          <a:lstStyle>
            <a:lvl1pPr marL="0" indent="0">
              <a:buNone/>
              <a:defRPr sz="22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302901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ront Cover - Maritim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56FDA4-1220-1441-A4DD-DC9BC13EBD75}"/>
              </a:ext>
            </a:extLst>
          </p:cNvPr>
          <p:cNvSpPr/>
          <p:nvPr userDrawn="1"/>
        </p:nvSpPr>
        <p:spPr>
          <a:xfrm>
            <a:off x="0" y="-1"/>
            <a:ext cx="22398390" cy="6226233"/>
          </a:xfrm>
          <a:prstGeom prst="rect">
            <a:avLst/>
          </a:prstGeom>
          <a:gradFill>
            <a:gsLst>
              <a:gs pos="0">
                <a:schemeClr val="tx2"/>
              </a:gs>
              <a:gs pos="50000">
                <a:schemeClr val="tx2">
                  <a:alpha val="75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sp>
        <p:nvSpPr>
          <p:cNvPr id="8" name="Rectangle 7">
            <a:extLst>
              <a:ext uri="{FF2B5EF4-FFF2-40B4-BE49-F238E27FC236}">
                <a16:creationId xmlns:a16="http://schemas.microsoft.com/office/drawing/2014/main" id="{53EC8152-AF6A-5048-A0B7-94F334664330}"/>
              </a:ext>
            </a:extLst>
          </p:cNvPr>
          <p:cNvSpPr/>
          <p:nvPr userDrawn="1"/>
        </p:nvSpPr>
        <p:spPr>
          <a:xfrm>
            <a:off x="0" y="6206836"/>
            <a:ext cx="22398390" cy="3394363"/>
          </a:xfrm>
          <a:prstGeom prst="rect">
            <a:avLst/>
          </a:prstGeom>
          <a:gradFill>
            <a:gsLst>
              <a:gs pos="0">
                <a:schemeClr val="tx2"/>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7" name="Picture 6" descr="Logo&#10;&#10;Description automatically generated">
            <a:extLst>
              <a:ext uri="{FF2B5EF4-FFF2-40B4-BE49-F238E27FC236}">
                <a16:creationId xmlns:a16="http://schemas.microsoft.com/office/drawing/2014/main" id="{0F650F38-AA65-A74E-A5D0-3F51AF6C6C9A}"/>
              </a:ext>
            </a:extLst>
          </p:cNvPr>
          <p:cNvPicPr>
            <a:picLocks noChangeAspect="1"/>
          </p:cNvPicPr>
          <p:nvPr userDrawn="1"/>
        </p:nvPicPr>
        <p:blipFill rotWithShape="1">
          <a:blip r:embed="rId2" cstate="print"/>
          <a:srcRect l="22934" t="33939" r="22935" b="36162"/>
          <a:stretch/>
        </p:blipFill>
        <p:spPr>
          <a:xfrm>
            <a:off x="1017335" y="7120892"/>
            <a:ext cx="7161474" cy="1718172"/>
          </a:xfrm>
          <a:prstGeom prst="rect">
            <a:avLst/>
          </a:prstGeom>
        </p:spPr>
      </p:pic>
      <p:sp>
        <p:nvSpPr>
          <p:cNvPr id="11" name="Text Placeholder 10">
            <a:extLst>
              <a:ext uri="{FF2B5EF4-FFF2-40B4-BE49-F238E27FC236}">
                <a16:creationId xmlns:a16="http://schemas.microsoft.com/office/drawing/2014/main" id="{21153DC0-78CB-A049-B64F-62E266393C88}"/>
              </a:ext>
            </a:extLst>
          </p:cNvPr>
          <p:cNvSpPr>
            <a:spLocks noGrp="1"/>
          </p:cNvSpPr>
          <p:nvPr userDrawn="1">
            <p:ph type="body" sz="quarter" idx="10" hasCustomPrompt="1"/>
          </p:nvPr>
        </p:nvSpPr>
        <p:spPr>
          <a:xfrm>
            <a:off x="997624" y="2204720"/>
            <a:ext cx="21405175" cy="602297"/>
          </a:xfrm>
          <a:prstGeom prst="rect">
            <a:avLst/>
          </a:prstGeom>
        </p:spPr>
        <p:txBody>
          <a:bodyPr>
            <a:noAutofit/>
          </a:bodyPr>
          <a:lstStyle>
            <a:lvl1pPr marL="0" indent="0" algn="l">
              <a:buNone/>
              <a:defRPr sz="5600" b="0">
                <a:solidFill>
                  <a:schemeClr val="bg1"/>
                </a:solidFill>
              </a:defRPr>
            </a:lvl1pPr>
            <a:lvl2pPr marL="640080" indent="0">
              <a:buNone/>
              <a:defRPr sz="4480" b="0">
                <a:solidFill>
                  <a:schemeClr val="bg1"/>
                </a:solidFill>
              </a:defRPr>
            </a:lvl2pPr>
            <a:lvl3pPr marL="1280160" indent="0">
              <a:buNone/>
              <a:defRPr sz="4480" b="0">
                <a:solidFill>
                  <a:schemeClr val="bg1"/>
                </a:solidFill>
              </a:defRPr>
            </a:lvl3pPr>
            <a:lvl4pPr marL="1920240" indent="0">
              <a:buNone/>
              <a:defRPr sz="4480" b="0">
                <a:solidFill>
                  <a:schemeClr val="bg1"/>
                </a:solidFill>
              </a:defRPr>
            </a:lvl4pPr>
            <a:lvl5pPr marL="2560320" indent="0">
              <a:buNone/>
              <a:defRPr sz="4480" b="0">
                <a:solidFill>
                  <a:schemeClr val="bg1"/>
                </a:solidFill>
              </a:defRPr>
            </a:lvl5pPr>
          </a:lstStyle>
          <a:p>
            <a:pPr lvl="0"/>
            <a:r>
              <a:rPr lang="en-GB"/>
              <a:t>EVENT TITLE</a:t>
            </a:r>
            <a:endParaRPr lang="en-US"/>
          </a:p>
        </p:txBody>
      </p:sp>
      <p:sp>
        <p:nvSpPr>
          <p:cNvPr id="13" name="Text Placeholder 12">
            <a:extLst>
              <a:ext uri="{FF2B5EF4-FFF2-40B4-BE49-F238E27FC236}">
                <a16:creationId xmlns:a16="http://schemas.microsoft.com/office/drawing/2014/main" id="{0D104FCB-4575-2A4B-A077-44B3897B1F3A}"/>
              </a:ext>
            </a:extLst>
          </p:cNvPr>
          <p:cNvSpPr>
            <a:spLocks noGrp="1"/>
          </p:cNvSpPr>
          <p:nvPr userDrawn="1">
            <p:ph type="body" sz="quarter" idx="11" hasCustomPrompt="1"/>
          </p:nvPr>
        </p:nvSpPr>
        <p:spPr>
          <a:xfrm>
            <a:off x="997624" y="3157163"/>
            <a:ext cx="21405175" cy="542087"/>
          </a:xfrm>
          <a:prstGeom prst="rect">
            <a:avLst/>
          </a:prstGeom>
        </p:spPr>
        <p:txBody>
          <a:bodyPr>
            <a:noAutofit/>
          </a:bodyPr>
          <a:lstStyle>
            <a:lvl1pPr marL="0" indent="0" algn="l">
              <a:buNone/>
              <a:defRPr sz="3920">
                <a:solidFill>
                  <a:schemeClr val="bg1"/>
                </a:solidFill>
              </a:defRPr>
            </a:lvl1pPr>
            <a:lvl2pPr marL="640080" indent="0" algn="ctr">
              <a:buNone/>
              <a:defRPr>
                <a:solidFill>
                  <a:schemeClr val="bg1"/>
                </a:solidFill>
              </a:defRPr>
            </a:lvl2pPr>
            <a:lvl3pPr marL="1280160" indent="0" algn="ctr">
              <a:buNone/>
              <a:defRPr>
                <a:solidFill>
                  <a:schemeClr val="bg1"/>
                </a:solidFill>
              </a:defRPr>
            </a:lvl3pPr>
            <a:lvl4pPr marL="1920240" indent="0" algn="ctr">
              <a:buNone/>
              <a:defRPr>
                <a:solidFill>
                  <a:schemeClr val="bg1"/>
                </a:solidFill>
              </a:defRPr>
            </a:lvl4pPr>
            <a:lvl5pPr marL="2560320" indent="0" algn="ctr">
              <a:buNone/>
              <a:defRPr>
                <a:solidFill>
                  <a:schemeClr val="bg1"/>
                </a:solidFill>
              </a:defRPr>
            </a:lvl5pPr>
          </a:lstStyle>
          <a:p>
            <a:pPr lvl="0"/>
            <a:r>
              <a:rPr lang="en-GB"/>
              <a:t>Name Surname</a:t>
            </a:r>
            <a:endParaRPr lang="en-US"/>
          </a:p>
        </p:txBody>
      </p:sp>
      <p:sp>
        <p:nvSpPr>
          <p:cNvPr id="15" name="Text Placeholder 14">
            <a:extLst>
              <a:ext uri="{FF2B5EF4-FFF2-40B4-BE49-F238E27FC236}">
                <a16:creationId xmlns:a16="http://schemas.microsoft.com/office/drawing/2014/main" id="{E29DF9C2-4A0F-5443-AB2E-42C761485E7B}"/>
              </a:ext>
            </a:extLst>
          </p:cNvPr>
          <p:cNvSpPr>
            <a:spLocks noGrp="1"/>
          </p:cNvSpPr>
          <p:nvPr userDrawn="1">
            <p:ph type="body" sz="quarter" idx="12" hasCustomPrompt="1"/>
          </p:nvPr>
        </p:nvSpPr>
        <p:spPr>
          <a:xfrm>
            <a:off x="997624" y="3795627"/>
            <a:ext cx="21405175" cy="524510"/>
          </a:xfrm>
          <a:prstGeom prst="rect">
            <a:avLst/>
          </a:prstGeom>
        </p:spPr>
        <p:txBody>
          <a:bodyPr>
            <a:noAutofit/>
          </a:bodyPr>
          <a:lstStyle>
            <a:lvl1pPr marL="0" indent="0" algn="l">
              <a:buNone/>
              <a:defRPr sz="3360">
                <a:solidFill>
                  <a:schemeClr val="bg1"/>
                </a:solidFill>
              </a:defRPr>
            </a:lvl1pPr>
            <a:lvl2pPr marL="640080" indent="0" algn="ctr">
              <a:buNone/>
              <a:defRPr>
                <a:solidFill>
                  <a:schemeClr val="bg1"/>
                </a:solidFill>
              </a:defRPr>
            </a:lvl2pPr>
            <a:lvl3pPr marL="1280160" indent="0" algn="ctr">
              <a:buNone/>
              <a:defRPr>
                <a:solidFill>
                  <a:schemeClr val="bg1"/>
                </a:solidFill>
              </a:defRPr>
            </a:lvl3pPr>
            <a:lvl4pPr marL="1920240" indent="0" algn="ctr">
              <a:buNone/>
              <a:defRPr>
                <a:solidFill>
                  <a:schemeClr val="bg1"/>
                </a:solidFill>
              </a:defRPr>
            </a:lvl4pPr>
            <a:lvl5pPr marL="2560320" indent="0" algn="ctr">
              <a:buNone/>
              <a:defRPr>
                <a:solidFill>
                  <a:schemeClr val="bg1"/>
                </a:solidFill>
              </a:defRPr>
            </a:lvl5pPr>
          </a:lstStyle>
          <a:p>
            <a:pPr lvl="0"/>
            <a:r>
              <a:rPr lang="en-GB"/>
              <a:t>Date, Month, Year</a:t>
            </a:r>
            <a:endParaRPr lang="en-US"/>
          </a:p>
        </p:txBody>
      </p:sp>
      <p:pic>
        <p:nvPicPr>
          <p:cNvPr id="12" name="Picture 11">
            <a:extLst>
              <a:ext uri="{FF2B5EF4-FFF2-40B4-BE49-F238E27FC236}">
                <a16:creationId xmlns:a16="http://schemas.microsoft.com/office/drawing/2014/main" id="{2848A929-1C62-9249-8F1A-6BC4EFF1BD48}"/>
              </a:ext>
            </a:extLst>
          </p:cNvPr>
          <p:cNvPicPr>
            <a:picLocks noChangeAspect="1"/>
          </p:cNvPicPr>
          <p:nvPr userDrawn="1"/>
        </p:nvPicPr>
        <p:blipFill>
          <a:blip r:embed="rId3" cstate="print"/>
          <a:srcRect/>
          <a:stretch/>
        </p:blipFill>
        <p:spPr>
          <a:xfrm>
            <a:off x="15777045" y="7238531"/>
            <a:ext cx="5575846" cy="1316805"/>
          </a:xfrm>
          <a:prstGeom prst="rect">
            <a:avLst/>
          </a:prstGeom>
        </p:spPr>
      </p:pic>
    </p:spTree>
    <p:extLst>
      <p:ext uri="{BB962C8B-B14F-4D97-AF65-F5344CB8AC3E}">
        <p14:creationId xmlns:p14="http://schemas.microsoft.com/office/powerpoint/2010/main" val="2978467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3920" b="1" i="0">
                <a:solidFill>
                  <a:schemeClr val="bg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2" y="2632782"/>
            <a:ext cx="21040547" cy="5808274"/>
          </a:xfrm>
          <a:prstGeom prst="rect">
            <a:avLst/>
          </a:prstGeom>
        </p:spPr>
        <p:txBody>
          <a:bodyPr>
            <a:normAutofit/>
          </a:bodyPr>
          <a:lstStyle>
            <a:lvl1pPr marL="299250" indent="-299250">
              <a:spcBef>
                <a:spcPts val="0"/>
              </a:spcBef>
              <a:spcAft>
                <a:spcPts val="840"/>
              </a:spcAft>
              <a:buClr>
                <a:schemeClr val="accent1"/>
              </a:buClr>
              <a:buFont typeface="Arial" panose="020B0604020202020204" pitchFamily="34" charset="0"/>
              <a:buChar char="•"/>
              <a:defRPr sz="2520"/>
            </a:lvl1pPr>
          </a:lstStyle>
          <a:p>
            <a:pPr lvl="0"/>
            <a:r>
              <a:rPr lang="en-GB"/>
              <a:t>Body text here</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2182987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3920" b="1" i="0">
                <a:solidFill>
                  <a:schemeClr val="bg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2" y="2632782"/>
            <a:ext cx="21040547" cy="5808274"/>
          </a:xfrm>
          <a:prstGeom prst="rect">
            <a:avLst/>
          </a:prstGeom>
        </p:spPr>
        <p:txBody>
          <a:bodyPr numCol="2" spcCol="180000">
            <a:normAutofit/>
          </a:bodyPr>
          <a:lstStyle>
            <a:lvl1pPr marL="299250" marR="0" indent="-299250" algn="l" defTabSz="1280160" rtl="0" eaLnBrk="1" fontAlgn="auto" latinLnBrk="0" hangingPunct="1">
              <a:lnSpc>
                <a:spcPct val="90000"/>
              </a:lnSpc>
              <a:spcBef>
                <a:spcPts val="0"/>
              </a:spcBef>
              <a:spcAft>
                <a:spcPts val="840"/>
              </a:spcAft>
              <a:buClr>
                <a:schemeClr val="accent1"/>
              </a:buClr>
              <a:buSzTx/>
              <a:buFont typeface="Arial" panose="020B0604020202020204" pitchFamily="34" charset="0"/>
              <a:buChar char="•"/>
              <a:tabLst/>
              <a:defRPr sz="2520"/>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iaculis</a:t>
            </a:r>
            <a:r>
              <a:rPr lang="en-GB"/>
              <a:t>, eros </a:t>
            </a:r>
            <a:r>
              <a:rPr lang="en-GB" err="1"/>
              <a:t>eu</a:t>
            </a:r>
            <a:r>
              <a:rPr lang="en-GB"/>
              <a:t> porta </a:t>
            </a:r>
            <a:r>
              <a:rPr lang="en-GB" err="1"/>
              <a:t>faucibus</a:t>
            </a:r>
            <a:r>
              <a:rPr lang="en-GB"/>
              <a:t>, </a:t>
            </a:r>
            <a:r>
              <a:rPr lang="en-GB" err="1"/>
              <a:t>massa</a:t>
            </a:r>
            <a:r>
              <a:rPr lang="en-GB"/>
              <a:t> </a:t>
            </a:r>
            <a:r>
              <a:rPr lang="en-GB" err="1"/>
              <a:t>tellus</a:t>
            </a:r>
            <a:r>
              <a:rPr lang="en-GB"/>
              <a:t> </a:t>
            </a:r>
            <a:r>
              <a:rPr lang="en-GB" err="1"/>
              <a:t>pellentesque</a:t>
            </a:r>
            <a:r>
              <a:rPr lang="en-GB"/>
              <a:t> </a:t>
            </a:r>
            <a:r>
              <a:rPr lang="en-GB" err="1"/>
              <a:t>erat</a:t>
            </a:r>
            <a:r>
              <a:rPr lang="en-GB"/>
              <a:t>, </a:t>
            </a:r>
            <a:r>
              <a:rPr lang="en-GB" err="1"/>
              <a:t>sed</a:t>
            </a:r>
            <a:r>
              <a:rPr lang="en-GB"/>
              <a:t> fermentum </a:t>
            </a:r>
            <a:r>
              <a:rPr lang="en-GB" err="1"/>
              <a:t>nunc</a:t>
            </a:r>
            <a:r>
              <a:rPr lang="en-GB"/>
              <a:t> </a:t>
            </a:r>
            <a:r>
              <a:rPr lang="en-GB" err="1"/>
              <a:t>sapien</a:t>
            </a:r>
            <a:r>
              <a:rPr lang="en-GB"/>
              <a:t> </a:t>
            </a:r>
            <a:r>
              <a:rPr lang="en-GB" err="1"/>
              <a:t>quis</a:t>
            </a:r>
            <a:r>
              <a:rPr lang="en-GB"/>
              <a:t> lorem. Proin </a:t>
            </a:r>
            <a:r>
              <a:rPr lang="en-GB" err="1"/>
              <a:t>fringilla</a:t>
            </a:r>
            <a:r>
              <a:rPr lang="en-GB"/>
              <a:t> </a:t>
            </a:r>
            <a:r>
              <a:rPr lang="en-GB" err="1"/>
              <a:t>pellentesque</a:t>
            </a:r>
            <a:r>
              <a:rPr lang="en-GB"/>
              <a:t> </a:t>
            </a:r>
            <a:r>
              <a:rPr lang="en-GB" err="1"/>
              <a:t>purus</a:t>
            </a:r>
            <a:r>
              <a:rPr lang="en-GB"/>
              <a:t> ac </a:t>
            </a:r>
            <a:r>
              <a:rPr lang="en-GB" err="1"/>
              <a:t>ullamcorper</a:t>
            </a:r>
            <a:r>
              <a:rPr lang="en-GB"/>
              <a:t>. Maecenas id </a:t>
            </a:r>
            <a:r>
              <a:rPr lang="en-GB" err="1"/>
              <a:t>risus</a:t>
            </a:r>
            <a:r>
              <a:rPr lang="en-GB"/>
              <a:t> est. In </a:t>
            </a:r>
            <a:r>
              <a:rPr lang="en-GB" err="1"/>
              <a:t>nec</a:t>
            </a:r>
            <a:r>
              <a:rPr lang="en-GB"/>
              <a:t> </a:t>
            </a:r>
            <a:r>
              <a:rPr lang="en-GB" err="1"/>
              <a:t>imperdiet</a:t>
            </a:r>
            <a:r>
              <a:rPr lang="en-GB"/>
              <a:t> </a:t>
            </a:r>
            <a:r>
              <a:rPr lang="en-GB" err="1"/>
              <a:t>erat</a:t>
            </a:r>
            <a:r>
              <a:rPr lang="en-GB"/>
              <a:t>. </a:t>
            </a:r>
            <a:r>
              <a:rPr lang="en-GB" err="1"/>
              <a:t>Quisque</a:t>
            </a:r>
            <a:r>
              <a:rPr lang="en-GB"/>
              <a:t> </a:t>
            </a:r>
            <a:r>
              <a:rPr lang="en-GB" err="1"/>
              <a:t>eget</a:t>
            </a:r>
            <a:r>
              <a:rPr lang="en-GB"/>
              <a:t> </a:t>
            </a:r>
            <a:r>
              <a:rPr lang="en-GB" err="1"/>
              <a:t>fringilla</a:t>
            </a:r>
            <a:r>
              <a:rPr lang="en-GB"/>
              <a:t> </a:t>
            </a:r>
            <a:r>
              <a:rPr lang="en-GB" err="1"/>
              <a:t>elit</a:t>
            </a:r>
            <a:r>
              <a:rPr lang="en-GB"/>
              <a:t>. Donec at ex vitae </a:t>
            </a:r>
            <a:r>
              <a:rPr lang="en-GB" err="1"/>
              <a:t>augue</a:t>
            </a:r>
            <a:r>
              <a:rPr lang="en-GB"/>
              <a:t> </a:t>
            </a:r>
            <a:r>
              <a:rPr lang="en-GB" err="1"/>
              <a:t>malesuada</a:t>
            </a:r>
            <a:r>
              <a:rPr lang="en-GB"/>
              <a:t> </a:t>
            </a:r>
            <a:r>
              <a:rPr lang="en-GB" err="1"/>
              <a:t>posuere</a:t>
            </a:r>
            <a:r>
              <a:rPr lang="en-GB"/>
              <a:t>. Duis </a:t>
            </a:r>
            <a:r>
              <a:rPr lang="en-GB" err="1"/>
              <a:t>varius</a:t>
            </a:r>
            <a:r>
              <a:rPr lang="en-GB"/>
              <a:t> eros a </a:t>
            </a:r>
            <a:r>
              <a:rPr lang="en-GB" err="1"/>
              <a:t>metus</a:t>
            </a:r>
            <a:r>
              <a:rPr lang="en-GB"/>
              <a:t> </a:t>
            </a:r>
            <a:r>
              <a:rPr lang="en-GB" err="1"/>
              <a:t>facilisis</a:t>
            </a:r>
            <a:r>
              <a:rPr lang="en-GB"/>
              <a:t>, </a:t>
            </a:r>
            <a:r>
              <a:rPr lang="en-GB" err="1"/>
              <a:t>sed</a:t>
            </a:r>
            <a:r>
              <a:rPr lang="en-GB"/>
              <a:t> </a:t>
            </a:r>
            <a:r>
              <a:rPr lang="en-GB" err="1"/>
              <a:t>egestas</a:t>
            </a:r>
            <a:r>
              <a:rPr lang="en-GB"/>
              <a:t> </a:t>
            </a:r>
            <a:r>
              <a:rPr lang="en-GB" err="1"/>
              <a:t>dolor</a:t>
            </a:r>
            <a:r>
              <a:rPr lang="en-GB"/>
              <a:t> </a:t>
            </a:r>
            <a:r>
              <a:rPr lang="en-GB" err="1"/>
              <a:t>laoreet</a:t>
            </a:r>
            <a:r>
              <a:rPr lang="en-GB"/>
              <a:t>. </a:t>
            </a:r>
            <a:r>
              <a:rPr lang="en-GB" err="1"/>
              <a:t>Etiam</a:t>
            </a:r>
            <a:r>
              <a:rPr lang="en-GB"/>
              <a:t> </a:t>
            </a:r>
            <a:r>
              <a:rPr lang="en-GB" err="1"/>
              <a:t>sapien</a:t>
            </a:r>
            <a:r>
              <a:rPr lang="en-GB"/>
              <a:t> ante, </a:t>
            </a:r>
            <a:r>
              <a:rPr lang="en-GB" err="1"/>
              <a:t>consequat</a:t>
            </a:r>
            <a:r>
              <a:rPr lang="en-GB"/>
              <a:t> ac </a:t>
            </a:r>
            <a:r>
              <a:rPr lang="en-GB" err="1"/>
              <a:t>condimentum</a:t>
            </a:r>
            <a:r>
              <a:rPr lang="en-GB"/>
              <a:t> </a:t>
            </a:r>
            <a:r>
              <a:rPr lang="en-GB" err="1"/>
              <a:t>tincidunt</a:t>
            </a:r>
            <a:r>
              <a:rPr lang="en-GB"/>
              <a:t>, </a:t>
            </a:r>
            <a:r>
              <a:rPr lang="en-GB" err="1"/>
              <a:t>posuere</a:t>
            </a:r>
            <a:r>
              <a:rPr lang="en-GB"/>
              <a:t> in </a:t>
            </a:r>
            <a:r>
              <a:rPr lang="en-GB" err="1"/>
              <a:t>risus</a:t>
            </a:r>
            <a:r>
              <a:rPr lang="en-GB"/>
              <a:t>. </a:t>
            </a:r>
            <a:r>
              <a:rPr lang="en-GB" err="1"/>
              <a:t>Quisque</a:t>
            </a:r>
            <a:r>
              <a:rPr lang="en-GB"/>
              <a:t> ac </a:t>
            </a:r>
            <a:r>
              <a:rPr lang="en-GB" err="1"/>
              <a:t>malesuada</a:t>
            </a:r>
            <a:r>
              <a:rPr lang="en-GB"/>
              <a:t> magna. Integer </a:t>
            </a:r>
            <a:r>
              <a:rPr lang="en-GB" err="1"/>
              <a:t>eget</a:t>
            </a:r>
            <a:r>
              <a:rPr lang="en-GB"/>
              <a:t> lacinia </a:t>
            </a:r>
            <a:r>
              <a:rPr lang="en-GB" err="1"/>
              <a:t>nulla</a:t>
            </a:r>
            <a:r>
              <a:rPr lang="en-GB"/>
              <a:t>, </a:t>
            </a:r>
            <a:r>
              <a:rPr lang="en-GB" err="1"/>
              <a:t>eget</a:t>
            </a:r>
            <a:r>
              <a:rPr lang="en-GB"/>
              <a:t> </a:t>
            </a:r>
            <a:r>
              <a:rPr lang="en-GB" err="1"/>
              <a:t>varius</a:t>
            </a:r>
            <a:r>
              <a:rPr lang="en-GB"/>
              <a:t> </a:t>
            </a:r>
            <a:r>
              <a:rPr lang="en-GB" err="1"/>
              <a:t>risus</a:t>
            </a:r>
            <a:r>
              <a:rPr lang="en-GB"/>
              <a:t>. </a:t>
            </a:r>
            <a:r>
              <a:rPr lang="en-GB" err="1"/>
              <a:t>Mauris</a:t>
            </a:r>
            <a:r>
              <a:rPr lang="en-GB"/>
              <a:t> </a:t>
            </a:r>
            <a:r>
              <a:rPr lang="en-GB" err="1"/>
              <a:t>tincidunt</a:t>
            </a:r>
            <a:r>
              <a:rPr lang="en-GB"/>
              <a:t> </a:t>
            </a:r>
            <a:r>
              <a:rPr lang="en-GB" err="1"/>
              <a:t>lacus</a:t>
            </a:r>
            <a:r>
              <a:rPr lang="en-GB"/>
              <a:t> </a:t>
            </a:r>
            <a:r>
              <a:rPr lang="en-GB" err="1"/>
              <a:t>nec</a:t>
            </a:r>
            <a:r>
              <a:rPr lang="en-GB"/>
              <a:t> </a:t>
            </a:r>
            <a:r>
              <a:rPr lang="en-GB" err="1"/>
              <a:t>augue</a:t>
            </a:r>
            <a:r>
              <a:rPr lang="en-GB"/>
              <a:t> </a:t>
            </a:r>
            <a:r>
              <a:rPr lang="en-GB" err="1"/>
              <a:t>ornare</a:t>
            </a:r>
            <a:r>
              <a:rPr lang="en-GB"/>
              <a:t> </a:t>
            </a:r>
            <a:r>
              <a:rPr lang="en-GB" err="1"/>
              <a:t>rhoncus</a:t>
            </a:r>
            <a:r>
              <a:rPr lang="en-GB"/>
              <a:t>. </a:t>
            </a:r>
            <a:r>
              <a:rPr lang="en-GB" err="1"/>
              <a:t>Curabitur</a:t>
            </a:r>
            <a:r>
              <a:rPr lang="en-GB"/>
              <a:t> </a:t>
            </a:r>
            <a:r>
              <a:rPr lang="en-GB" err="1"/>
              <a:t>felis</a:t>
            </a:r>
            <a:r>
              <a:rPr lang="en-GB"/>
              <a:t> </a:t>
            </a:r>
            <a:r>
              <a:rPr lang="en-GB" err="1"/>
              <a:t>mauris</a:t>
            </a:r>
            <a:r>
              <a:rPr lang="en-GB"/>
              <a:t>, </a:t>
            </a:r>
            <a:r>
              <a:rPr lang="en-GB" err="1"/>
              <a:t>hendrerit</a:t>
            </a:r>
            <a:r>
              <a:rPr lang="en-GB"/>
              <a:t> </a:t>
            </a:r>
            <a:r>
              <a:rPr lang="en-GB" err="1"/>
              <a:t>ut</a:t>
            </a:r>
            <a:r>
              <a:rPr lang="en-GB"/>
              <a:t> </a:t>
            </a:r>
            <a:r>
              <a:rPr lang="en-GB" err="1"/>
              <a:t>lobortis</a:t>
            </a:r>
            <a:r>
              <a:rPr lang="en-GB"/>
              <a:t> </a:t>
            </a:r>
            <a:r>
              <a:rPr lang="en-GB" err="1"/>
              <a:t>vel</a:t>
            </a:r>
            <a:r>
              <a:rPr lang="en-GB"/>
              <a:t>, fermentum </a:t>
            </a:r>
            <a:r>
              <a:rPr lang="en-GB" err="1"/>
              <a:t>vel</a:t>
            </a:r>
            <a:r>
              <a:rPr lang="en-GB"/>
              <a:t> est. In </a:t>
            </a:r>
            <a:r>
              <a:rPr lang="en-GB" err="1"/>
              <a:t>pellentesque</a:t>
            </a:r>
            <a:r>
              <a:rPr lang="en-GB"/>
              <a:t> et </a:t>
            </a:r>
            <a:r>
              <a:rPr lang="en-GB" err="1"/>
              <a:t>orci</a:t>
            </a:r>
            <a:r>
              <a:rPr lang="en-GB"/>
              <a:t> </a:t>
            </a:r>
            <a:r>
              <a:rPr lang="en-GB" err="1"/>
              <a:t>quis</a:t>
            </a:r>
            <a:r>
              <a:rPr lang="en-GB"/>
              <a:t> </a:t>
            </a:r>
            <a:r>
              <a:rPr lang="en-GB" err="1"/>
              <a:t>faucibus</a:t>
            </a:r>
            <a:r>
              <a:rPr lang="en-GB"/>
              <a:t>. Morbi </a:t>
            </a:r>
            <a:r>
              <a:rPr lang="en-GB" err="1"/>
              <a:t>sed</a:t>
            </a:r>
            <a:r>
              <a:rPr lang="en-GB"/>
              <a:t> convallis </a:t>
            </a:r>
            <a:r>
              <a:rPr lang="en-GB" err="1"/>
              <a:t>erat</a:t>
            </a:r>
            <a:r>
              <a:rPr lang="en-GB"/>
              <a:t>.</a:t>
            </a:r>
          </a:p>
          <a:p>
            <a:pPr lvl="0"/>
            <a:endParaRPr lang="en-GB"/>
          </a:p>
          <a:p>
            <a:pPr lvl="0"/>
            <a:r>
              <a:rPr lang="en-GB" err="1"/>
              <a:t>Nulla</a:t>
            </a:r>
            <a:r>
              <a:rPr lang="en-GB"/>
              <a:t> </a:t>
            </a:r>
            <a:r>
              <a:rPr lang="en-GB" err="1"/>
              <a:t>facilisi</a:t>
            </a:r>
            <a:r>
              <a:rPr lang="en-GB"/>
              <a:t>. Nam porta </a:t>
            </a:r>
            <a:r>
              <a:rPr lang="en-GB" err="1"/>
              <a:t>volutpat</a:t>
            </a:r>
            <a:r>
              <a:rPr lang="en-GB"/>
              <a:t> </a:t>
            </a:r>
            <a:r>
              <a:rPr lang="en-GB" err="1"/>
              <a:t>luctus</a:t>
            </a:r>
            <a:r>
              <a:rPr lang="en-GB"/>
              <a:t>. </a:t>
            </a:r>
            <a:r>
              <a:rPr lang="en-GB" err="1"/>
              <a:t>Mauris</a:t>
            </a:r>
            <a:r>
              <a:rPr lang="en-GB"/>
              <a:t> </a:t>
            </a:r>
            <a:r>
              <a:rPr lang="en-GB" err="1"/>
              <a:t>tincidunt</a:t>
            </a:r>
            <a:r>
              <a:rPr lang="en-GB"/>
              <a:t> cursus </a:t>
            </a:r>
            <a:r>
              <a:rPr lang="en-GB" err="1"/>
              <a:t>lacus</a:t>
            </a:r>
            <a:r>
              <a:rPr lang="en-GB"/>
              <a:t> </a:t>
            </a:r>
            <a:r>
              <a:rPr lang="en-GB" err="1"/>
              <a:t>quis</a:t>
            </a:r>
            <a:r>
              <a:rPr lang="en-GB"/>
              <a:t> </a:t>
            </a:r>
            <a:r>
              <a:rPr lang="en-GB" err="1"/>
              <a:t>rhoncus</a:t>
            </a:r>
            <a:r>
              <a:rPr lang="en-GB"/>
              <a:t>. </a:t>
            </a:r>
            <a:r>
              <a:rPr lang="en-GB" err="1"/>
              <a:t>Mauris</a:t>
            </a:r>
            <a:r>
              <a:rPr lang="en-GB"/>
              <a:t> ac </a:t>
            </a:r>
            <a:r>
              <a:rPr lang="en-GB" err="1"/>
              <a:t>facilisis</a:t>
            </a:r>
            <a:r>
              <a:rPr lang="en-GB"/>
              <a:t> eros, ac </a:t>
            </a:r>
            <a:r>
              <a:rPr lang="en-GB" err="1"/>
              <a:t>rhoncus</a:t>
            </a:r>
            <a:r>
              <a:rPr lang="en-GB"/>
              <a:t> </a:t>
            </a:r>
            <a:r>
              <a:rPr lang="en-GB" err="1"/>
              <a:t>nibh</a:t>
            </a:r>
            <a:r>
              <a:rPr lang="en-GB"/>
              <a:t>. Nam </a:t>
            </a:r>
            <a:r>
              <a:rPr lang="en-GB" err="1"/>
              <a:t>volutpat</a:t>
            </a:r>
            <a:r>
              <a:rPr lang="en-GB"/>
              <a:t> </a:t>
            </a:r>
            <a:r>
              <a:rPr lang="en-GB" err="1"/>
              <a:t>augue</a:t>
            </a:r>
            <a:r>
              <a:rPr lang="en-GB"/>
              <a:t> in </a:t>
            </a:r>
            <a:r>
              <a:rPr lang="en-GB" err="1"/>
              <a:t>massa</a:t>
            </a:r>
            <a:r>
              <a:rPr lang="en-GB"/>
              <a:t> </a:t>
            </a:r>
            <a:r>
              <a:rPr lang="en-GB" err="1"/>
              <a:t>feugiat</a:t>
            </a:r>
            <a:r>
              <a:rPr lang="en-GB"/>
              <a:t> </a:t>
            </a:r>
            <a:r>
              <a:rPr lang="en-GB" err="1"/>
              <a:t>ornare</a:t>
            </a:r>
            <a:r>
              <a:rPr lang="en-GB"/>
              <a:t>. </a:t>
            </a:r>
            <a:r>
              <a:rPr lang="en-GB" err="1"/>
              <a:t>Vivamus</a:t>
            </a:r>
            <a:r>
              <a:rPr lang="en-GB"/>
              <a:t> sit </a:t>
            </a:r>
            <a:r>
              <a:rPr lang="en-GB" err="1"/>
              <a:t>amet</a:t>
            </a:r>
            <a:r>
              <a:rPr lang="en-GB"/>
              <a:t> pharetra magna. </a:t>
            </a:r>
            <a:r>
              <a:rPr lang="en-GB" err="1"/>
              <a:t>Nulla</a:t>
            </a:r>
            <a:r>
              <a:rPr lang="en-GB"/>
              <a:t> </a:t>
            </a:r>
            <a:r>
              <a:rPr lang="en-GB" err="1"/>
              <a:t>dignissim</a:t>
            </a:r>
            <a:r>
              <a:rPr lang="en-GB"/>
              <a:t> porta </a:t>
            </a:r>
            <a:r>
              <a:rPr lang="en-GB" err="1"/>
              <a:t>erat</a:t>
            </a:r>
            <a:r>
              <a:rPr lang="en-GB"/>
              <a:t> at </a:t>
            </a:r>
            <a:r>
              <a:rPr lang="en-GB" err="1"/>
              <a:t>ultrices</a:t>
            </a:r>
            <a:r>
              <a:rPr lang="en-GB"/>
              <a:t>. Cras </a:t>
            </a:r>
            <a:r>
              <a:rPr lang="en-GB" err="1"/>
              <a:t>eget</a:t>
            </a:r>
            <a:r>
              <a:rPr lang="en-GB"/>
              <a:t> </a:t>
            </a:r>
            <a:r>
              <a:rPr lang="en-GB" err="1"/>
              <a:t>mauris</a:t>
            </a:r>
            <a:r>
              <a:rPr lang="en-GB"/>
              <a:t> et </a:t>
            </a:r>
            <a:r>
              <a:rPr lang="en-GB" err="1"/>
              <a:t>odio</a:t>
            </a:r>
            <a:r>
              <a:rPr lang="en-GB"/>
              <a:t> </a:t>
            </a:r>
            <a:r>
              <a:rPr lang="en-GB" err="1"/>
              <a:t>sollicitudin</a:t>
            </a:r>
            <a:r>
              <a:rPr lang="en-GB"/>
              <a:t> </a:t>
            </a:r>
            <a:r>
              <a:rPr lang="en-GB" err="1"/>
              <a:t>hendrerit</a:t>
            </a:r>
            <a:r>
              <a:rPr lang="en-GB"/>
              <a:t>. Maecenas </a:t>
            </a:r>
            <a:r>
              <a:rPr lang="en-GB" err="1"/>
              <a:t>fringilla</a:t>
            </a:r>
            <a:r>
              <a:rPr lang="en-GB"/>
              <a:t> </a:t>
            </a:r>
            <a:r>
              <a:rPr lang="en-GB" err="1"/>
              <a:t>arcu</a:t>
            </a:r>
            <a:r>
              <a:rPr lang="en-GB"/>
              <a:t> mi, maximus </a:t>
            </a:r>
            <a:r>
              <a:rPr lang="en-GB" err="1"/>
              <a:t>eleifend</a:t>
            </a:r>
            <a:r>
              <a:rPr lang="en-GB"/>
              <a:t> </a:t>
            </a:r>
            <a:r>
              <a:rPr lang="en-GB" err="1"/>
              <a:t>erat</a:t>
            </a:r>
            <a:r>
              <a:rPr lang="en-GB"/>
              <a:t> </a:t>
            </a:r>
            <a:r>
              <a:rPr lang="en-GB" err="1"/>
              <a:t>accumsan</a:t>
            </a:r>
            <a:r>
              <a:rPr lang="en-GB"/>
              <a:t> vitae. </a:t>
            </a:r>
            <a:r>
              <a:rPr lang="en-GB" err="1"/>
              <a:t>Curabitur</a:t>
            </a:r>
            <a:r>
              <a:rPr lang="en-GB"/>
              <a:t> </a:t>
            </a:r>
            <a:r>
              <a:rPr lang="en-GB" err="1"/>
              <a:t>felis</a:t>
            </a:r>
            <a:r>
              <a:rPr lang="en-GB"/>
              <a:t> </a:t>
            </a:r>
            <a:r>
              <a:rPr lang="en-GB" err="1"/>
              <a:t>mauris</a:t>
            </a:r>
            <a:r>
              <a:rPr lang="en-GB"/>
              <a:t>, </a:t>
            </a:r>
            <a:r>
              <a:rPr lang="en-GB" err="1"/>
              <a:t>hendrerit</a:t>
            </a:r>
            <a:r>
              <a:rPr lang="en-GB"/>
              <a:t> </a:t>
            </a:r>
            <a:r>
              <a:rPr lang="en-GB" err="1"/>
              <a:t>ut</a:t>
            </a:r>
            <a:r>
              <a:rPr lang="en-GB"/>
              <a:t> </a:t>
            </a:r>
            <a:r>
              <a:rPr lang="en-GB" err="1"/>
              <a:t>lobortis</a:t>
            </a:r>
            <a:r>
              <a:rPr lang="en-GB"/>
              <a:t> </a:t>
            </a:r>
            <a:r>
              <a:rPr lang="en-GB" err="1"/>
              <a:t>vel</a:t>
            </a:r>
            <a:r>
              <a:rPr lang="en-GB"/>
              <a:t>, fermentum </a:t>
            </a:r>
            <a:r>
              <a:rPr lang="en-GB" err="1"/>
              <a:t>vel</a:t>
            </a:r>
            <a:r>
              <a:rPr lang="en-GB"/>
              <a:t> est. In </a:t>
            </a:r>
            <a:r>
              <a:rPr lang="en-GB" err="1"/>
              <a:t>pellentesque</a:t>
            </a:r>
            <a:r>
              <a:rPr lang="en-GB"/>
              <a:t> et </a:t>
            </a:r>
            <a:r>
              <a:rPr lang="en-GB" err="1"/>
              <a:t>orci</a:t>
            </a:r>
            <a:r>
              <a:rPr lang="en-GB"/>
              <a:t> </a:t>
            </a:r>
            <a:r>
              <a:rPr lang="en-GB" err="1"/>
              <a:t>quis</a:t>
            </a:r>
            <a:r>
              <a:rPr lang="en-GB"/>
              <a:t> </a:t>
            </a:r>
            <a:r>
              <a:rPr lang="en-GB" err="1"/>
              <a:t>faucibus</a:t>
            </a:r>
            <a:r>
              <a:rPr lang="en-GB"/>
              <a:t>. Morbi </a:t>
            </a:r>
            <a:r>
              <a:rPr lang="en-GB" err="1"/>
              <a:t>sed</a:t>
            </a:r>
            <a:r>
              <a:rPr lang="en-GB"/>
              <a:t> convallis </a:t>
            </a:r>
            <a:r>
              <a:rPr lang="en-GB" err="1"/>
              <a:t>erat</a:t>
            </a:r>
            <a:r>
              <a:rPr lang="en-GB"/>
              <a:t>. </a:t>
            </a:r>
            <a:r>
              <a:rPr lang="en-GB" err="1"/>
              <a:t>Quisque</a:t>
            </a:r>
            <a:r>
              <a:rPr lang="en-GB"/>
              <a:t> ac </a:t>
            </a:r>
            <a:r>
              <a:rPr lang="en-GB" err="1"/>
              <a:t>malesuada</a:t>
            </a:r>
            <a:r>
              <a:rPr lang="en-GB"/>
              <a:t> magna. Integer </a:t>
            </a:r>
            <a:r>
              <a:rPr lang="en-GB" err="1"/>
              <a:t>eget</a:t>
            </a:r>
            <a:r>
              <a:rPr lang="en-GB"/>
              <a:t> lacinia </a:t>
            </a:r>
            <a:r>
              <a:rPr lang="en-GB" err="1"/>
              <a:t>nulla</a:t>
            </a:r>
            <a:r>
              <a:rPr lang="en-GB"/>
              <a:t>, </a:t>
            </a:r>
            <a:r>
              <a:rPr lang="en-GB" err="1"/>
              <a:t>eget</a:t>
            </a:r>
            <a:r>
              <a:rPr lang="en-GB"/>
              <a:t> </a:t>
            </a:r>
            <a:r>
              <a:rPr lang="en-GB" err="1"/>
              <a:t>varius</a:t>
            </a:r>
            <a:r>
              <a:rPr lang="en-GB"/>
              <a:t> </a:t>
            </a:r>
            <a:r>
              <a:rPr lang="en-GB" err="1"/>
              <a:t>risus</a:t>
            </a:r>
            <a:r>
              <a:rPr lang="en-GB"/>
              <a:t>. </a:t>
            </a:r>
            <a:r>
              <a:rPr lang="en-GB" err="1"/>
              <a:t>Mauris</a:t>
            </a:r>
            <a:r>
              <a:rPr lang="en-GB"/>
              <a:t> </a:t>
            </a:r>
            <a:r>
              <a:rPr lang="en-GB" err="1"/>
              <a:t>tincidunt</a:t>
            </a:r>
            <a:r>
              <a:rPr lang="en-GB"/>
              <a:t> </a:t>
            </a:r>
            <a:r>
              <a:rPr lang="en-GB" err="1"/>
              <a:t>lacus</a:t>
            </a:r>
            <a:r>
              <a:rPr lang="en-GB"/>
              <a:t> </a:t>
            </a:r>
            <a:r>
              <a:rPr lang="en-GB" err="1"/>
              <a:t>nec</a:t>
            </a:r>
            <a:r>
              <a:rPr lang="en-GB"/>
              <a:t> </a:t>
            </a:r>
            <a:r>
              <a:rPr lang="en-GB" err="1"/>
              <a:t>augue</a:t>
            </a:r>
            <a:r>
              <a:rPr lang="en-GB"/>
              <a:t> </a:t>
            </a:r>
            <a:r>
              <a:rPr lang="en-GB" err="1"/>
              <a:t>ornare</a:t>
            </a:r>
            <a:r>
              <a:rPr lang="en-GB"/>
              <a:t> </a:t>
            </a:r>
            <a:r>
              <a:rPr lang="en-GB" err="1"/>
              <a:t>rhoncus</a:t>
            </a:r>
            <a:r>
              <a:rPr lang="en-GB"/>
              <a:t>. Donec at ex vitae </a:t>
            </a:r>
            <a:r>
              <a:rPr lang="en-GB" err="1"/>
              <a:t>augue</a:t>
            </a:r>
            <a:r>
              <a:rPr lang="en-GB"/>
              <a:t> </a:t>
            </a:r>
            <a:r>
              <a:rPr lang="en-GB" err="1"/>
              <a:t>malesuada</a:t>
            </a:r>
            <a:r>
              <a:rPr lang="en-GB"/>
              <a:t> </a:t>
            </a:r>
            <a:r>
              <a:rPr lang="en-GB" err="1"/>
              <a:t>posuere</a:t>
            </a:r>
            <a:r>
              <a:rPr lang="en-GB"/>
              <a:t> </a:t>
            </a:r>
            <a:r>
              <a:rPr lang="en-GB" err="1"/>
              <a:t>exa</a:t>
            </a:r>
            <a:r>
              <a:rPr lang="en-GB"/>
              <a:t>. </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259348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2800" b="1" i="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2" y="2632782"/>
            <a:ext cx="21040547" cy="5808274"/>
          </a:xfrm>
          <a:prstGeom prst="rect">
            <a:avLst/>
          </a:prstGeom>
        </p:spPr>
        <p:txBody>
          <a:bodyPr numCol="2" spcCol="180000">
            <a:normAutofit/>
          </a:bodyPr>
          <a:lstStyle>
            <a:lvl1pPr marL="213750" marR="0" indent="-21375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Char char="•"/>
              <a:tabLst/>
              <a:defRPr sz="1800"/>
            </a:lvl1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Nam </a:t>
            </a:r>
            <a:r>
              <a:rPr lang="en-GB" err="1"/>
              <a:t>iaculis</a:t>
            </a:r>
            <a:r>
              <a:rPr lang="en-GB"/>
              <a:t>, eros </a:t>
            </a:r>
            <a:r>
              <a:rPr lang="en-GB" err="1"/>
              <a:t>eu</a:t>
            </a:r>
            <a:r>
              <a:rPr lang="en-GB"/>
              <a:t> porta </a:t>
            </a:r>
            <a:r>
              <a:rPr lang="en-GB" err="1"/>
              <a:t>faucibus</a:t>
            </a:r>
            <a:r>
              <a:rPr lang="en-GB"/>
              <a:t>, </a:t>
            </a:r>
            <a:r>
              <a:rPr lang="en-GB" err="1"/>
              <a:t>massa</a:t>
            </a:r>
            <a:r>
              <a:rPr lang="en-GB"/>
              <a:t> </a:t>
            </a:r>
            <a:r>
              <a:rPr lang="en-GB" err="1"/>
              <a:t>tellus</a:t>
            </a:r>
            <a:r>
              <a:rPr lang="en-GB"/>
              <a:t> </a:t>
            </a:r>
            <a:r>
              <a:rPr lang="en-GB" err="1"/>
              <a:t>pellentesque</a:t>
            </a:r>
            <a:r>
              <a:rPr lang="en-GB"/>
              <a:t> </a:t>
            </a:r>
            <a:r>
              <a:rPr lang="en-GB" err="1"/>
              <a:t>erat</a:t>
            </a:r>
            <a:r>
              <a:rPr lang="en-GB"/>
              <a:t>, </a:t>
            </a:r>
            <a:r>
              <a:rPr lang="en-GB" err="1"/>
              <a:t>sed</a:t>
            </a:r>
            <a:r>
              <a:rPr lang="en-GB"/>
              <a:t> fermentum </a:t>
            </a:r>
            <a:r>
              <a:rPr lang="en-GB" err="1"/>
              <a:t>nunc</a:t>
            </a:r>
            <a:r>
              <a:rPr lang="en-GB"/>
              <a:t> </a:t>
            </a:r>
            <a:r>
              <a:rPr lang="en-GB" err="1"/>
              <a:t>sapien</a:t>
            </a:r>
            <a:r>
              <a:rPr lang="en-GB"/>
              <a:t> </a:t>
            </a:r>
            <a:r>
              <a:rPr lang="en-GB" err="1"/>
              <a:t>quis</a:t>
            </a:r>
            <a:r>
              <a:rPr lang="en-GB"/>
              <a:t> lorem. Proin </a:t>
            </a:r>
            <a:r>
              <a:rPr lang="en-GB" err="1"/>
              <a:t>fringilla</a:t>
            </a:r>
            <a:r>
              <a:rPr lang="en-GB"/>
              <a:t> </a:t>
            </a:r>
            <a:r>
              <a:rPr lang="en-GB" err="1"/>
              <a:t>pellentesque</a:t>
            </a:r>
            <a:r>
              <a:rPr lang="en-GB"/>
              <a:t> </a:t>
            </a:r>
            <a:r>
              <a:rPr lang="en-GB" err="1"/>
              <a:t>purus</a:t>
            </a:r>
            <a:r>
              <a:rPr lang="en-GB"/>
              <a:t> ac </a:t>
            </a:r>
            <a:r>
              <a:rPr lang="en-GB" err="1"/>
              <a:t>ullamcorper</a:t>
            </a:r>
            <a:r>
              <a:rPr lang="en-GB"/>
              <a:t>. Maecenas id </a:t>
            </a:r>
            <a:r>
              <a:rPr lang="en-GB" err="1"/>
              <a:t>risus</a:t>
            </a:r>
            <a:r>
              <a:rPr lang="en-GB"/>
              <a:t> est. In </a:t>
            </a:r>
            <a:r>
              <a:rPr lang="en-GB" err="1"/>
              <a:t>nec</a:t>
            </a:r>
            <a:r>
              <a:rPr lang="en-GB"/>
              <a:t> </a:t>
            </a:r>
            <a:r>
              <a:rPr lang="en-GB" err="1"/>
              <a:t>imperdiet</a:t>
            </a:r>
            <a:r>
              <a:rPr lang="en-GB"/>
              <a:t> </a:t>
            </a:r>
            <a:r>
              <a:rPr lang="en-GB" err="1"/>
              <a:t>erat</a:t>
            </a:r>
            <a:r>
              <a:rPr lang="en-GB"/>
              <a:t>. </a:t>
            </a:r>
            <a:r>
              <a:rPr lang="en-GB" err="1"/>
              <a:t>Quisque</a:t>
            </a:r>
            <a:r>
              <a:rPr lang="en-GB"/>
              <a:t> </a:t>
            </a:r>
            <a:r>
              <a:rPr lang="en-GB" err="1"/>
              <a:t>eget</a:t>
            </a:r>
            <a:r>
              <a:rPr lang="en-GB"/>
              <a:t> </a:t>
            </a:r>
            <a:r>
              <a:rPr lang="en-GB" err="1"/>
              <a:t>fringilla</a:t>
            </a:r>
            <a:r>
              <a:rPr lang="en-GB"/>
              <a:t> </a:t>
            </a:r>
            <a:r>
              <a:rPr lang="en-GB" err="1"/>
              <a:t>elit</a:t>
            </a:r>
            <a:r>
              <a:rPr lang="en-GB"/>
              <a:t>. Donec at ex vitae </a:t>
            </a:r>
            <a:r>
              <a:rPr lang="en-GB" err="1"/>
              <a:t>augue</a:t>
            </a:r>
            <a:r>
              <a:rPr lang="en-GB"/>
              <a:t> </a:t>
            </a:r>
            <a:r>
              <a:rPr lang="en-GB" err="1"/>
              <a:t>malesuada</a:t>
            </a:r>
            <a:r>
              <a:rPr lang="en-GB"/>
              <a:t> </a:t>
            </a:r>
            <a:r>
              <a:rPr lang="en-GB" err="1"/>
              <a:t>posuere</a:t>
            </a:r>
            <a:r>
              <a:rPr lang="en-GB"/>
              <a:t>. Duis </a:t>
            </a:r>
            <a:r>
              <a:rPr lang="en-GB" err="1"/>
              <a:t>varius</a:t>
            </a:r>
            <a:r>
              <a:rPr lang="en-GB"/>
              <a:t> eros a </a:t>
            </a:r>
            <a:r>
              <a:rPr lang="en-GB" err="1"/>
              <a:t>metus</a:t>
            </a:r>
            <a:r>
              <a:rPr lang="en-GB"/>
              <a:t> </a:t>
            </a:r>
            <a:r>
              <a:rPr lang="en-GB" err="1"/>
              <a:t>facilisis</a:t>
            </a:r>
            <a:r>
              <a:rPr lang="en-GB"/>
              <a:t>, </a:t>
            </a:r>
            <a:r>
              <a:rPr lang="en-GB" err="1"/>
              <a:t>sed</a:t>
            </a:r>
            <a:r>
              <a:rPr lang="en-GB"/>
              <a:t> </a:t>
            </a:r>
            <a:r>
              <a:rPr lang="en-GB" err="1"/>
              <a:t>egestas</a:t>
            </a:r>
            <a:r>
              <a:rPr lang="en-GB"/>
              <a:t> </a:t>
            </a:r>
            <a:r>
              <a:rPr lang="en-GB" err="1"/>
              <a:t>dolor</a:t>
            </a:r>
            <a:r>
              <a:rPr lang="en-GB"/>
              <a:t> </a:t>
            </a:r>
            <a:r>
              <a:rPr lang="en-GB" err="1"/>
              <a:t>laoreet</a:t>
            </a:r>
            <a:r>
              <a:rPr lang="en-GB"/>
              <a:t>. </a:t>
            </a:r>
            <a:r>
              <a:rPr lang="en-GB" err="1"/>
              <a:t>Etiam</a:t>
            </a:r>
            <a:r>
              <a:rPr lang="en-GB"/>
              <a:t> </a:t>
            </a:r>
            <a:r>
              <a:rPr lang="en-GB" err="1"/>
              <a:t>sapien</a:t>
            </a:r>
            <a:r>
              <a:rPr lang="en-GB"/>
              <a:t> ante, </a:t>
            </a:r>
            <a:r>
              <a:rPr lang="en-GB" err="1"/>
              <a:t>consequat</a:t>
            </a:r>
            <a:r>
              <a:rPr lang="en-GB"/>
              <a:t> ac </a:t>
            </a:r>
            <a:r>
              <a:rPr lang="en-GB" err="1"/>
              <a:t>condimentum</a:t>
            </a:r>
            <a:r>
              <a:rPr lang="en-GB"/>
              <a:t> </a:t>
            </a:r>
            <a:r>
              <a:rPr lang="en-GB" err="1"/>
              <a:t>tincidunt</a:t>
            </a:r>
            <a:r>
              <a:rPr lang="en-GB"/>
              <a:t>, </a:t>
            </a:r>
            <a:r>
              <a:rPr lang="en-GB" err="1"/>
              <a:t>posuere</a:t>
            </a:r>
            <a:r>
              <a:rPr lang="en-GB"/>
              <a:t> in </a:t>
            </a:r>
            <a:r>
              <a:rPr lang="en-GB" err="1"/>
              <a:t>risus</a:t>
            </a:r>
            <a:r>
              <a:rPr lang="en-GB"/>
              <a:t>. </a:t>
            </a:r>
            <a:r>
              <a:rPr lang="en-GB" err="1"/>
              <a:t>Quisque</a:t>
            </a:r>
            <a:r>
              <a:rPr lang="en-GB"/>
              <a:t> ac </a:t>
            </a:r>
            <a:r>
              <a:rPr lang="en-GB" err="1"/>
              <a:t>malesuada</a:t>
            </a:r>
            <a:r>
              <a:rPr lang="en-GB"/>
              <a:t> magna. Integer </a:t>
            </a:r>
            <a:r>
              <a:rPr lang="en-GB" err="1"/>
              <a:t>eget</a:t>
            </a:r>
            <a:r>
              <a:rPr lang="en-GB"/>
              <a:t> lacinia </a:t>
            </a:r>
            <a:r>
              <a:rPr lang="en-GB" err="1"/>
              <a:t>nulla</a:t>
            </a:r>
            <a:r>
              <a:rPr lang="en-GB"/>
              <a:t>, </a:t>
            </a:r>
            <a:r>
              <a:rPr lang="en-GB" err="1"/>
              <a:t>eget</a:t>
            </a:r>
            <a:r>
              <a:rPr lang="en-GB"/>
              <a:t> </a:t>
            </a:r>
            <a:r>
              <a:rPr lang="en-GB" err="1"/>
              <a:t>varius</a:t>
            </a:r>
            <a:r>
              <a:rPr lang="en-GB"/>
              <a:t> </a:t>
            </a:r>
            <a:r>
              <a:rPr lang="en-GB" err="1"/>
              <a:t>risus</a:t>
            </a:r>
            <a:r>
              <a:rPr lang="en-GB"/>
              <a:t>. </a:t>
            </a:r>
            <a:r>
              <a:rPr lang="en-GB" err="1"/>
              <a:t>Mauris</a:t>
            </a:r>
            <a:r>
              <a:rPr lang="en-GB"/>
              <a:t> </a:t>
            </a:r>
            <a:r>
              <a:rPr lang="en-GB" err="1"/>
              <a:t>tincidunt</a:t>
            </a:r>
            <a:r>
              <a:rPr lang="en-GB"/>
              <a:t> </a:t>
            </a:r>
            <a:r>
              <a:rPr lang="en-GB" err="1"/>
              <a:t>lacus</a:t>
            </a:r>
            <a:r>
              <a:rPr lang="en-GB"/>
              <a:t> </a:t>
            </a:r>
            <a:r>
              <a:rPr lang="en-GB" err="1"/>
              <a:t>nec</a:t>
            </a:r>
            <a:r>
              <a:rPr lang="en-GB"/>
              <a:t> </a:t>
            </a:r>
            <a:r>
              <a:rPr lang="en-GB" err="1"/>
              <a:t>augue</a:t>
            </a:r>
            <a:r>
              <a:rPr lang="en-GB"/>
              <a:t> </a:t>
            </a:r>
            <a:r>
              <a:rPr lang="en-GB" err="1"/>
              <a:t>ornare</a:t>
            </a:r>
            <a:r>
              <a:rPr lang="en-GB"/>
              <a:t> </a:t>
            </a:r>
            <a:r>
              <a:rPr lang="en-GB" err="1"/>
              <a:t>rhoncus</a:t>
            </a:r>
            <a:r>
              <a:rPr lang="en-GB"/>
              <a:t>. </a:t>
            </a:r>
            <a:r>
              <a:rPr lang="en-GB" err="1"/>
              <a:t>Curabitur</a:t>
            </a:r>
            <a:r>
              <a:rPr lang="en-GB"/>
              <a:t> </a:t>
            </a:r>
            <a:r>
              <a:rPr lang="en-GB" err="1"/>
              <a:t>felis</a:t>
            </a:r>
            <a:r>
              <a:rPr lang="en-GB"/>
              <a:t> </a:t>
            </a:r>
            <a:r>
              <a:rPr lang="en-GB" err="1"/>
              <a:t>mauris</a:t>
            </a:r>
            <a:r>
              <a:rPr lang="en-GB"/>
              <a:t>, </a:t>
            </a:r>
            <a:r>
              <a:rPr lang="en-GB" err="1"/>
              <a:t>hendrerit</a:t>
            </a:r>
            <a:r>
              <a:rPr lang="en-GB"/>
              <a:t> </a:t>
            </a:r>
            <a:r>
              <a:rPr lang="en-GB" err="1"/>
              <a:t>ut</a:t>
            </a:r>
            <a:r>
              <a:rPr lang="en-GB"/>
              <a:t> </a:t>
            </a:r>
            <a:r>
              <a:rPr lang="en-GB" err="1"/>
              <a:t>lobortis</a:t>
            </a:r>
            <a:r>
              <a:rPr lang="en-GB"/>
              <a:t> </a:t>
            </a:r>
            <a:r>
              <a:rPr lang="en-GB" err="1"/>
              <a:t>vel</a:t>
            </a:r>
            <a:r>
              <a:rPr lang="en-GB"/>
              <a:t>, fermentum </a:t>
            </a:r>
            <a:r>
              <a:rPr lang="en-GB" err="1"/>
              <a:t>vel</a:t>
            </a:r>
            <a:r>
              <a:rPr lang="en-GB"/>
              <a:t> est. In </a:t>
            </a:r>
            <a:r>
              <a:rPr lang="en-GB" err="1"/>
              <a:t>pellentesque</a:t>
            </a:r>
            <a:r>
              <a:rPr lang="en-GB"/>
              <a:t> et </a:t>
            </a:r>
            <a:r>
              <a:rPr lang="en-GB" err="1"/>
              <a:t>orci</a:t>
            </a:r>
            <a:r>
              <a:rPr lang="en-GB"/>
              <a:t> </a:t>
            </a:r>
            <a:r>
              <a:rPr lang="en-GB" err="1"/>
              <a:t>quis</a:t>
            </a:r>
            <a:r>
              <a:rPr lang="en-GB"/>
              <a:t> </a:t>
            </a:r>
            <a:r>
              <a:rPr lang="en-GB" err="1"/>
              <a:t>faucibus</a:t>
            </a:r>
            <a:r>
              <a:rPr lang="en-GB"/>
              <a:t>. Morbi </a:t>
            </a:r>
            <a:r>
              <a:rPr lang="en-GB" err="1"/>
              <a:t>sed</a:t>
            </a:r>
            <a:r>
              <a:rPr lang="en-GB"/>
              <a:t> convallis </a:t>
            </a:r>
            <a:r>
              <a:rPr lang="en-GB" err="1"/>
              <a:t>erat</a:t>
            </a:r>
            <a:r>
              <a:rPr lang="en-GB"/>
              <a:t>.</a:t>
            </a:r>
          </a:p>
          <a:p>
            <a:pPr lvl="0"/>
            <a:endParaRPr lang="en-GB"/>
          </a:p>
          <a:p>
            <a:pPr lvl="0"/>
            <a:r>
              <a:rPr lang="en-GB" err="1"/>
              <a:t>Nulla</a:t>
            </a:r>
            <a:r>
              <a:rPr lang="en-GB"/>
              <a:t> </a:t>
            </a:r>
            <a:r>
              <a:rPr lang="en-GB" err="1"/>
              <a:t>facilisi</a:t>
            </a:r>
            <a:r>
              <a:rPr lang="en-GB"/>
              <a:t>. Nam porta </a:t>
            </a:r>
            <a:r>
              <a:rPr lang="en-GB" err="1"/>
              <a:t>volutpat</a:t>
            </a:r>
            <a:r>
              <a:rPr lang="en-GB"/>
              <a:t> </a:t>
            </a:r>
            <a:r>
              <a:rPr lang="en-GB" err="1"/>
              <a:t>luctus</a:t>
            </a:r>
            <a:r>
              <a:rPr lang="en-GB"/>
              <a:t>. </a:t>
            </a:r>
            <a:r>
              <a:rPr lang="en-GB" err="1"/>
              <a:t>Mauris</a:t>
            </a:r>
            <a:r>
              <a:rPr lang="en-GB"/>
              <a:t> </a:t>
            </a:r>
            <a:r>
              <a:rPr lang="en-GB" err="1"/>
              <a:t>tincidunt</a:t>
            </a:r>
            <a:r>
              <a:rPr lang="en-GB"/>
              <a:t> cursus </a:t>
            </a:r>
            <a:r>
              <a:rPr lang="en-GB" err="1"/>
              <a:t>lacus</a:t>
            </a:r>
            <a:r>
              <a:rPr lang="en-GB"/>
              <a:t> </a:t>
            </a:r>
            <a:r>
              <a:rPr lang="en-GB" err="1"/>
              <a:t>quis</a:t>
            </a:r>
            <a:r>
              <a:rPr lang="en-GB"/>
              <a:t> </a:t>
            </a:r>
            <a:r>
              <a:rPr lang="en-GB" err="1"/>
              <a:t>rhoncus</a:t>
            </a:r>
            <a:r>
              <a:rPr lang="en-GB"/>
              <a:t>. </a:t>
            </a:r>
            <a:r>
              <a:rPr lang="en-GB" err="1"/>
              <a:t>Mauris</a:t>
            </a:r>
            <a:r>
              <a:rPr lang="en-GB"/>
              <a:t> ac </a:t>
            </a:r>
            <a:r>
              <a:rPr lang="en-GB" err="1"/>
              <a:t>facilisis</a:t>
            </a:r>
            <a:r>
              <a:rPr lang="en-GB"/>
              <a:t> eros, ac </a:t>
            </a:r>
            <a:r>
              <a:rPr lang="en-GB" err="1"/>
              <a:t>rhoncus</a:t>
            </a:r>
            <a:r>
              <a:rPr lang="en-GB"/>
              <a:t> </a:t>
            </a:r>
            <a:r>
              <a:rPr lang="en-GB" err="1"/>
              <a:t>nibh</a:t>
            </a:r>
            <a:r>
              <a:rPr lang="en-GB"/>
              <a:t>. Nam </a:t>
            </a:r>
            <a:r>
              <a:rPr lang="en-GB" err="1"/>
              <a:t>volutpat</a:t>
            </a:r>
            <a:r>
              <a:rPr lang="en-GB"/>
              <a:t> </a:t>
            </a:r>
            <a:r>
              <a:rPr lang="en-GB" err="1"/>
              <a:t>augue</a:t>
            </a:r>
            <a:r>
              <a:rPr lang="en-GB"/>
              <a:t> in </a:t>
            </a:r>
            <a:r>
              <a:rPr lang="en-GB" err="1"/>
              <a:t>massa</a:t>
            </a:r>
            <a:r>
              <a:rPr lang="en-GB"/>
              <a:t> </a:t>
            </a:r>
            <a:r>
              <a:rPr lang="en-GB" err="1"/>
              <a:t>feugiat</a:t>
            </a:r>
            <a:r>
              <a:rPr lang="en-GB"/>
              <a:t> </a:t>
            </a:r>
            <a:r>
              <a:rPr lang="en-GB" err="1"/>
              <a:t>ornare</a:t>
            </a:r>
            <a:r>
              <a:rPr lang="en-GB"/>
              <a:t>. </a:t>
            </a:r>
            <a:r>
              <a:rPr lang="en-GB" err="1"/>
              <a:t>Vivamus</a:t>
            </a:r>
            <a:r>
              <a:rPr lang="en-GB"/>
              <a:t> sit </a:t>
            </a:r>
            <a:r>
              <a:rPr lang="en-GB" err="1"/>
              <a:t>amet</a:t>
            </a:r>
            <a:r>
              <a:rPr lang="en-GB"/>
              <a:t> pharetra magna. </a:t>
            </a:r>
            <a:r>
              <a:rPr lang="en-GB" err="1"/>
              <a:t>Nulla</a:t>
            </a:r>
            <a:r>
              <a:rPr lang="en-GB"/>
              <a:t> </a:t>
            </a:r>
            <a:r>
              <a:rPr lang="en-GB" err="1"/>
              <a:t>dignissim</a:t>
            </a:r>
            <a:r>
              <a:rPr lang="en-GB"/>
              <a:t> porta </a:t>
            </a:r>
            <a:r>
              <a:rPr lang="en-GB" err="1"/>
              <a:t>erat</a:t>
            </a:r>
            <a:r>
              <a:rPr lang="en-GB"/>
              <a:t> at </a:t>
            </a:r>
            <a:r>
              <a:rPr lang="en-GB" err="1"/>
              <a:t>ultrices</a:t>
            </a:r>
            <a:r>
              <a:rPr lang="en-GB"/>
              <a:t>. Cras </a:t>
            </a:r>
            <a:r>
              <a:rPr lang="en-GB" err="1"/>
              <a:t>eget</a:t>
            </a:r>
            <a:r>
              <a:rPr lang="en-GB"/>
              <a:t> </a:t>
            </a:r>
            <a:r>
              <a:rPr lang="en-GB" err="1"/>
              <a:t>mauris</a:t>
            </a:r>
            <a:r>
              <a:rPr lang="en-GB"/>
              <a:t> et </a:t>
            </a:r>
            <a:r>
              <a:rPr lang="en-GB" err="1"/>
              <a:t>odio</a:t>
            </a:r>
            <a:r>
              <a:rPr lang="en-GB"/>
              <a:t> </a:t>
            </a:r>
            <a:r>
              <a:rPr lang="en-GB" err="1"/>
              <a:t>sollicitudin</a:t>
            </a:r>
            <a:r>
              <a:rPr lang="en-GB"/>
              <a:t> </a:t>
            </a:r>
            <a:r>
              <a:rPr lang="en-GB" err="1"/>
              <a:t>hendrerit</a:t>
            </a:r>
            <a:r>
              <a:rPr lang="en-GB"/>
              <a:t>. Maecenas </a:t>
            </a:r>
            <a:r>
              <a:rPr lang="en-GB" err="1"/>
              <a:t>fringilla</a:t>
            </a:r>
            <a:r>
              <a:rPr lang="en-GB"/>
              <a:t> </a:t>
            </a:r>
            <a:r>
              <a:rPr lang="en-GB" err="1"/>
              <a:t>arcu</a:t>
            </a:r>
            <a:r>
              <a:rPr lang="en-GB"/>
              <a:t> mi, maximus </a:t>
            </a:r>
            <a:r>
              <a:rPr lang="en-GB" err="1"/>
              <a:t>eleifend</a:t>
            </a:r>
            <a:r>
              <a:rPr lang="en-GB"/>
              <a:t> </a:t>
            </a:r>
            <a:r>
              <a:rPr lang="en-GB" err="1"/>
              <a:t>erat</a:t>
            </a:r>
            <a:r>
              <a:rPr lang="en-GB"/>
              <a:t> </a:t>
            </a:r>
            <a:r>
              <a:rPr lang="en-GB" err="1"/>
              <a:t>accumsan</a:t>
            </a:r>
            <a:r>
              <a:rPr lang="en-GB"/>
              <a:t> vitae. </a:t>
            </a:r>
            <a:r>
              <a:rPr lang="en-GB" err="1"/>
              <a:t>Curabitur</a:t>
            </a:r>
            <a:r>
              <a:rPr lang="en-GB"/>
              <a:t> </a:t>
            </a:r>
            <a:r>
              <a:rPr lang="en-GB" err="1"/>
              <a:t>felis</a:t>
            </a:r>
            <a:r>
              <a:rPr lang="en-GB"/>
              <a:t> </a:t>
            </a:r>
            <a:r>
              <a:rPr lang="en-GB" err="1"/>
              <a:t>mauris</a:t>
            </a:r>
            <a:r>
              <a:rPr lang="en-GB"/>
              <a:t>, </a:t>
            </a:r>
            <a:r>
              <a:rPr lang="en-GB" err="1"/>
              <a:t>hendrerit</a:t>
            </a:r>
            <a:r>
              <a:rPr lang="en-GB"/>
              <a:t> </a:t>
            </a:r>
            <a:r>
              <a:rPr lang="en-GB" err="1"/>
              <a:t>ut</a:t>
            </a:r>
            <a:r>
              <a:rPr lang="en-GB"/>
              <a:t> </a:t>
            </a:r>
            <a:r>
              <a:rPr lang="en-GB" err="1"/>
              <a:t>lobortis</a:t>
            </a:r>
            <a:r>
              <a:rPr lang="en-GB"/>
              <a:t> </a:t>
            </a:r>
            <a:r>
              <a:rPr lang="en-GB" err="1"/>
              <a:t>vel</a:t>
            </a:r>
            <a:r>
              <a:rPr lang="en-GB"/>
              <a:t>, fermentum </a:t>
            </a:r>
            <a:r>
              <a:rPr lang="en-GB" err="1"/>
              <a:t>vel</a:t>
            </a:r>
            <a:r>
              <a:rPr lang="en-GB"/>
              <a:t> est. In </a:t>
            </a:r>
            <a:r>
              <a:rPr lang="en-GB" err="1"/>
              <a:t>pellentesque</a:t>
            </a:r>
            <a:r>
              <a:rPr lang="en-GB"/>
              <a:t> et </a:t>
            </a:r>
            <a:r>
              <a:rPr lang="en-GB" err="1"/>
              <a:t>orci</a:t>
            </a:r>
            <a:r>
              <a:rPr lang="en-GB"/>
              <a:t> </a:t>
            </a:r>
            <a:r>
              <a:rPr lang="en-GB" err="1"/>
              <a:t>quis</a:t>
            </a:r>
            <a:r>
              <a:rPr lang="en-GB"/>
              <a:t> </a:t>
            </a:r>
            <a:r>
              <a:rPr lang="en-GB" err="1"/>
              <a:t>faucibus</a:t>
            </a:r>
            <a:r>
              <a:rPr lang="en-GB"/>
              <a:t>. Morbi </a:t>
            </a:r>
            <a:r>
              <a:rPr lang="en-GB" err="1"/>
              <a:t>sed</a:t>
            </a:r>
            <a:r>
              <a:rPr lang="en-GB"/>
              <a:t> convallis </a:t>
            </a:r>
            <a:r>
              <a:rPr lang="en-GB" err="1"/>
              <a:t>erat</a:t>
            </a:r>
            <a:r>
              <a:rPr lang="en-GB"/>
              <a:t>. </a:t>
            </a:r>
            <a:r>
              <a:rPr lang="en-GB" err="1"/>
              <a:t>Quisque</a:t>
            </a:r>
            <a:r>
              <a:rPr lang="en-GB"/>
              <a:t> ac </a:t>
            </a:r>
            <a:r>
              <a:rPr lang="en-GB" err="1"/>
              <a:t>malesuada</a:t>
            </a:r>
            <a:r>
              <a:rPr lang="en-GB"/>
              <a:t> magna. Integer </a:t>
            </a:r>
            <a:r>
              <a:rPr lang="en-GB" err="1"/>
              <a:t>eget</a:t>
            </a:r>
            <a:r>
              <a:rPr lang="en-GB"/>
              <a:t> lacinia </a:t>
            </a:r>
            <a:r>
              <a:rPr lang="en-GB" err="1"/>
              <a:t>nulla</a:t>
            </a:r>
            <a:r>
              <a:rPr lang="en-GB"/>
              <a:t>, </a:t>
            </a:r>
            <a:r>
              <a:rPr lang="en-GB" err="1"/>
              <a:t>eget</a:t>
            </a:r>
            <a:r>
              <a:rPr lang="en-GB"/>
              <a:t> </a:t>
            </a:r>
            <a:r>
              <a:rPr lang="en-GB" err="1"/>
              <a:t>varius</a:t>
            </a:r>
            <a:r>
              <a:rPr lang="en-GB"/>
              <a:t> </a:t>
            </a:r>
            <a:r>
              <a:rPr lang="en-GB" err="1"/>
              <a:t>risus</a:t>
            </a:r>
            <a:r>
              <a:rPr lang="en-GB"/>
              <a:t>. </a:t>
            </a:r>
            <a:r>
              <a:rPr lang="en-GB" err="1"/>
              <a:t>Mauris</a:t>
            </a:r>
            <a:r>
              <a:rPr lang="en-GB"/>
              <a:t> </a:t>
            </a:r>
            <a:r>
              <a:rPr lang="en-GB" err="1"/>
              <a:t>tincidunt</a:t>
            </a:r>
            <a:r>
              <a:rPr lang="en-GB"/>
              <a:t> </a:t>
            </a:r>
            <a:r>
              <a:rPr lang="en-GB" err="1"/>
              <a:t>lacus</a:t>
            </a:r>
            <a:r>
              <a:rPr lang="en-GB"/>
              <a:t> </a:t>
            </a:r>
            <a:r>
              <a:rPr lang="en-GB" err="1"/>
              <a:t>nec</a:t>
            </a:r>
            <a:r>
              <a:rPr lang="en-GB"/>
              <a:t> </a:t>
            </a:r>
            <a:r>
              <a:rPr lang="en-GB" err="1"/>
              <a:t>augue</a:t>
            </a:r>
            <a:r>
              <a:rPr lang="en-GB"/>
              <a:t> </a:t>
            </a:r>
            <a:r>
              <a:rPr lang="en-GB" err="1"/>
              <a:t>ornare</a:t>
            </a:r>
            <a:r>
              <a:rPr lang="en-GB"/>
              <a:t> </a:t>
            </a:r>
            <a:r>
              <a:rPr lang="en-GB" err="1"/>
              <a:t>rhoncus</a:t>
            </a:r>
            <a:r>
              <a:rPr lang="en-GB"/>
              <a:t>. Donec at ex vitae </a:t>
            </a:r>
            <a:r>
              <a:rPr lang="en-GB" err="1"/>
              <a:t>augue</a:t>
            </a:r>
            <a:r>
              <a:rPr lang="en-GB"/>
              <a:t> </a:t>
            </a:r>
            <a:r>
              <a:rPr lang="en-GB" err="1"/>
              <a:t>malesuada</a:t>
            </a:r>
            <a:r>
              <a:rPr lang="en-GB"/>
              <a:t> </a:t>
            </a:r>
            <a:r>
              <a:rPr lang="en-GB" err="1"/>
              <a:t>posuere</a:t>
            </a:r>
            <a:r>
              <a:rPr lang="en-GB"/>
              <a:t> </a:t>
            </a:r>
            <a:r>
              <a:rPr lang="en-GB" err="1"/>
              <a:t>exa</a:t>
            </a:r>
            <a:r>
              <a:rPr lang="en-GB"/>
              <a:t>. </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187887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4" name="Picture 3" descr="A large ship in the water&#10;&#10;Description automatically generated with low confidence">
            <a:extLst>
              <a:ext uri="{FF2B5EF4-FFF2-40B4-BE49-F238E27FC236}">
                <a16:creationId xmlns:a16="http://schemas.microsoft.com/office/drawing/2014/main" id="{0B5E3CE9-0395-4B08-B992-897EB3B247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81"/>
          <a:stretch/>
        </p:blipFill>
        <p:spPr>
          <a:xfrm>
            <a:off x="15652084" y="-1"/>
            <a:ext cx="6752247" cy="9601201"/>
          </a:xfrm>
          <a:prstGeom prst="rect">
            <a:avLst/>
          </a:prstGeom>
        </p:spPr>
      </p:pic>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3"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1" y="628969"/>
            <a:ext cx="1442964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1" y="1602991"/>
            <a:ext cx="14429643" cy="855275"/>
          </a:xfrm>
          <a:prstGeom prst="rect">
            <a:avLst/>
          </a:prstGeom>
        </p:spPr>
        <p:txBody>
          <a:bodyPr>
            <a:noAutofit/>
          </a:bodyPr>
          <a:lstStyle>
            <a:lvl1pPr marL="0" indent="0">
              <a:buNone/>
              <a:defRPr sz="3920" b="1" i="0">
                <a:solidFill>
                  <a:schemeClr val="bg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1" y="2632782"/>
            <a:ext cx="14447671" cy="5808274"/>
          </a:xfrm>
          <a:prstGeom prst="rect">
            <a:avLst/>
          </a:prstGeom>
        </p:spPr>
        <p:txBody>
          <a:bodyPr>
            <a:normAutofit/>
          </a:bodyPr>
          <a:lstStyle>
            <a:lvl1pPr marL="299250" indent="-299250">
              <a:spcBef>
                <a:spcPts val="0"/>
              </a:spcBef>
              <a:spcAft>
                <a:spcPts val="840"/>
              </a:spcAft>
              <a:buClr>
                <a:schemeClr val="accent1"/>
              </a:buClr>
              <a:buFont typeface="Arial" panose="020B0604020202020204" pitchFamily="34" charset="0"/>
              <a:buChar char="•"/>
              <a:defRPr sz="2520"/>
            </a:lvl1pPr>
          </a:lstStyle>
          <a:p>
            <a:pPr lvl="0"/>
            <a:r>
              <a:rPr lang="en-GB"/>
              <a:t>Body text here</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512752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1496997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
        <p:nvSpPr>
          <p:cNvPr id="3" name="Picture Placeholder 2">
            <a:extLst>
              <a:ext uri="{FF2B5EF4-FFF2-40B4-BE49-F238E27FC236}">
                <a16:creationId xmlns:a16="http://schemas.microsoft.com/office/drawing/2014/main" id="{7FFDAE02-197E-434B-921E-5212A10D90AC}"/>
              </a:ext>
            </a:extLst>
          </p:cNvPr>
          <p:cNvSpPr>
            <a:spLocks noGrp="1"/>
          </p:cNvSpPr>
          <p:nvPr>
            <p:ph type="pic" sz="quarter" idx="17" hasCustomPrompt="1"/>
          </p:nvPr>
        </p:nvSpPr>
        <p:spPr>
          <a:xfrm>
            <a:off x="0" y="-1"/>
            <a:ext cx="22402800" cy="8849995"/>
          </a:xfrm>
          <a:prstGeom prst="rect">
            <a:avLst/>
          </a:prstGeom>
        </p:spPr>
        <p:txBody>
          <a:bodyPr anchor="ctr" anchorCtr="0"/>
          <a:lstStyle>
            <a:lvl1pPr marL="0" indent="0" algn="ctr">
              <a:buNone/>
              <a:defRPr/>
            </a:lvl1pPr>
          </a:lstStyle>
          <a:p>
            <a:r>
              <a:rPr lang="en-US"/>
              <a:t>Add image here</a:t>
            </a:r>
          </a:p>
        </p:txBody>
      </p:sp>
    </p:spTree>
    <p:extLst>
      <p:ext uri="{BB962C8B-B14F-4D97-AF65-F5344CB8AC3E}">
        <p14:creationId xmlns:p14="http://schemas.microsoft.com/office/powerpoint/2010/main" val="1643378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3920" b="1" i="0">
                <a:solidFill>
                  <a:schemeClr val="bg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Subtitle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875394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3920" b="1" i="0">
                <a:solidFill>
                  <a:schemeClr val="bg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Subtitle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2436459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dirty="0"/>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dirty="0"/>
          </a:p>
        </p:txBody>
      </p:sp>
      <p:pic>
        <p:nvPicPr>
          <p:cNvPr id="9" name="Graphic 8" descr="Open quotation mark">
            <a:extLst>
              <a:ext uri="{FF2B5EF4-FFF2-40B4-BE49-F238E27FC236}">
                <a16:creationId xmlns:a16="http://schemas.microsoft.com/office/drawing/2014/main" id="{1525975C-FE74-FC4B-A8DD-93D918C2CB2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00250" y="1766101"/>
            <a:ext cx="2480311" cy="1889761"/>
          </a:xfrm>
          <a:prstGeom prst="rect">
            <a:avLst/>
          </a:prstGeom>
        </p:spPr>
      </p:pic>
      <p:sp>
        <p:nvSpPr>
          <p:cNvPr id="11" name="Text Placeholder 4">
            <a:extLst>
              <a:ext uri="{FF2B5EF4-FFF2-40B4-BE49-F238E27FC236}">
                <a16:creationId xmlns:a16="http://schemas.microsoft.com/office/drawing/2014/main" id="{E82987F3-9585-3144-A4F0-D2209AA0D964}"/>
              </a:ext>
            </a:extLst>
          </p:cNvPr>
          <p:cNvSpPr>
            <a:spLocks noGrp="1"/>
          </p:cNvSpPr>
          <p:nvPr>
            <p:ph type="body" sz="quarter" idx="10" hasCustomPrompt="1"/>
          </p:nvPr>
        </p:nvSpPr>
        <p:spPr>
          <a:xfrm>
            <a:off x="4480561" y="2560319"/>
            <a:ext cx="16083514" cy="840703"/>
          </a:xfrm>
          <a:prstGeom prst="rect">
            <a:avLst/>
          </a:prstGeom>
        </p:spPr>
        <p:txBody>
          <a:bodyPr>
            <a:noAutofit/>
          </a:bodyPr>
          <a:lstStyle>
            <a:lvl1pPr marL="0" indent="0">
              <a:lnSpc>
                <a:spcPct val="100000"/>
              </a:lnSpc>
              <a:buNone/>
              <a:defRPr sz="3920" b="1" i="0">
                <a:solidFill>
                  <a:schemeClr val="bg1"/>
                </a:solidFill>
                <a:latin typeface="+mj-lt"/>
              </a:defRPr>
            </a:lvl1pPr>
          </a:lstStyle>
          <a:p>
            <a:pPr lvl="0"/>
            <a:r>
              <a:rPr lang="en-GB"/>
              <a:t>Click to edit Quote text</a:t>
            </a:r>
          </a:p>
        </p:txBody>
      </p:sp>
      <p:sp>
        <p:nvSpPr>
          <p:cNvPr id="12" name="Text Placeholder 2">
            <a:extLst>
              <a:ext uri="{FF2B5EF4-FFF2-40B4-BE49-F238E27FC236}">
                <a16:creationId xmlns:a16="http://schemas.microsoft.com/office/drawing/2014/main" id="{FC575552-BCDF-2542-A5C3-49A7127B3785}"/>
              </a:ext>
            </a:extLst>
          </p:cNvPr>
          <p:cNvSpPr>
            <a:spLocks noGrp="1"/>
          </p:cNvSpPr>
          <p:nvPr>
            <p:ph type="body" sz="quarter" idx="13"/>
          </p:nvPr>
        </p:nvSpPr>
        <p:spPr>
          <a:xfrm>
            <a:off x="4463059" y="3515996"/>
            <a:ext cx="16142851" cy="4164965"/>
          </a:xfrm>
          <a:prstGeom prst="rect">
            <a:avLst/>
          </a:prstGeom>
        </p:spPr>
        <p:txBody>
          <a:bodyPr/>
          <a:lstStyle>
            <a:lvl1pPr marL="0" indent="0">
              <a:buNone/>
              <a:defRPr sz="308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670136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grpSp>
        <p:nvGrpSpPr>
          <p:cNvPr id="9" name="Group 8">
            <a:extLst>
              <a:ext uri="{FF2B5EF4-FFF2-40B4-BE49-F238E27FC236}">
                <a16:creationId xmlns:a16="http://schemas.microsoft.com/office/drawing/2014/main" id="{E6BC9D48-2C58-9F40-B344-217B80D3E85B}"/>
              </a:ext>
            </a:extLst>
          </p:cNvPr>
          <p:cNvGrpSpPr/>
          <p:nvPr userDrawn="1"/>
        </p:nvGrpSpPr>
        <p:grpSpPr>
          <a:xfrm>
            <a:off x="1175565" y="2840356"/>
            <a:ext cx="19879567" cy="5561353"/>
            <a:chOff x="639763" y="1371601"/>
            <a:chExt cx="10882314" cy="4429594"/>
          </a:xfrm>
        </p:grpSpPr>
        <p:graphicFrame>
          <p:nvGraphicFramePr>
            <p:cNvPr id="11" name="Chart Placeholder 6">
              <a:extLst>
                <a:ext uri="{FF2B5EF4-FFF2-40B4-BE49-F238E27FC236}">
                  <a16:creationId xmlns:a16="http://schemas.microsoft.com/office/drawing/2014/main" id="{8F9D4F1A-2974-A646-BAEB-3BC84DFB48F1}"/>
                </a:ext>
              </a:extLst>
            </p:cNvPr>
            <p:cNvGraphicFramePr>
              <a:graphicFrameLocks/>
            </p:cNvGraphicFramePr>
            <p:nvPr/>
          </p:nvGraphicFramePr>
          <p:xfrm>
            <a:off x="639763" y="1371601"/>
            <a:ext cx="5303838" cy="44295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6">
              <a:extLst>
                <a:ext uri="{FF2B5EF4-FFF2-40B4-BE49-F238E27FC236}">
                  <a16:creationId xmlns:a16="http://schemas.microsoft.com/office/drawing/2014/main" id="{32284177-42BE-C54D-9F35-16E6CB238810}"/>
                </a:ext>
              </a:extLst>
            </p:cNvPr>
            <p:cNvGraphicFramePr>
              <a:graphicFrameLocks/>
            </p:cNvGraphicFramePr>
            <p:nvPr/>
          </p:nvGraphicFramePr>
          <p:xfrm>
            <a:off x="6218239" y="1371601"/>
            <a:ext cx="5303838" cy="4429594"/>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TextBox 12">
            <a:extLst>
              <a:ext uri="{FF2B5EF4-FFF2-40B4-BE49-F238E27FC236}">
                <a16:creationId xmlns:a16="http://schemas.microsoft.com/office/drawing/2014/main" id="{36AB4903-28C7-9441-837F-67FFE79BB373}"/>
              </a:ext>
            </a:extLst>
          </p:cNvPr>
          <p:cNvSpPr txBox="1"/>
          <p:nvPr userDrawn="1"/>
        </p:nvSpPr>
        <p:spPr>
          <a:xfrm>
            <a:off x="15849337" y="2345809"/>
            <a:ext cx="2431756" cy="301749"/>
          </a:xfrm>
          <a:prstGeom prst="rect">
            <a:avLst/>
          </a:prstGeom>
          <a:noFill/>
        </p:spPr>
        <p:txBody>
          <a:bodyPr wrap="none" lIns="0" tIns="0" rIns="0" bIns="0" rtlCol="0" anchor="b" anchorCtr="0">
            <a:spAutoFit/>
          </a:bodyPr>
          <a:lstStyle/>
          <a:p>
            <a:pPr algn="ctr" fontAlgn="base">
              <a:spcBef>
                <a:spcPct val="0"/>
              </a:spcBef>
              <a:spcAft>
                <a:spcPct val="0"/>
              </a:spcAft>
            </a:pPr>
            <a:r>
              <a:rPr lang="en-US" sz="1961" b="1" kern="1200" cap="none">
                <a:solidFill>
                  <a:schemeClr val="accent2"/>
                </a:solidFill>
                <a:latin typeface="+mn-lt"/>
                <a:ea typeface="+mn-ea"/>
                <a:cs typeface="+mn-cs"/>
              </a:rPr>
              <a:t>Chart title goes here</a:t>
            </a:r>
          </a:p>
        </p:txBody>
      </p:sp>
      <p:sp>
        <p:nvSpPr>
          <p:cNvPr id="14" name="TextBox 13">
            <a:extLst>
              <a:ext uri="{FF2B5EF4-FFF2-40B4-BE49-F238E27FC236}">
                <a16:creationId xmlns:a16="http://schemas.microsoft.com/office/drawing/2014/main" id="{F39A4C2D-D145-D641-B0E0-42A16526D3F9}"/>
              </a:ext>
            </a:extLst>
          </p:cNvPr>
          <p:cNvSpPr txBox="1"/>
          <p:nvPr userDrawn="1"/>
        </p:nvSpPr>
        <p:spPr>
          <a:xfrm>
            <a:off x="6203137" y="2345809"/>
            <a:ext cx="2431756" cy="301749"/>
          </a:xfrm>
          <a:prstGeom prst="rect">
            <a:avLst/>
          </a:prstGeom>
          <a:noFill/>
        </p:spPr>
        <p:txBody>
          <a:bodyPr wrap="none" lIns="0" tIns="0" rIns="0" bIns="0" rtlCol="0" anchor="b" anchorCtr="0">
            <a:spAutoFit/>
          </a:bodyPr>
          <a:lstStyle/>
          <a:p>
            <a:pPr algn="ctr" fontAlgn="base">
              <a:spcBef>
                <a:spcPct val="0"/>
              </a:spcBef>
              <a:spcAft>
                <a:spcPct val="0"/>
              </a:spcAft>
            </a:pPr>
            <a:r>
              <a:rPr lang="en-US" sz="1961" b="1" cap="none">
                <a:solidFill>
                  <a:schemeClr val="accent2"/>
                </a:solidFill>
                <a:latin typeface="+mj-lt"/>
              </a:rPr>
              <a:t>Chart title goes here</a:t>
            </a:r>
          </a:p>
        </p:txBody>
      </p:sp>
    </p:spTree>
    <p:extLst>
      <p:ext uri="{BB962C8B-B14F-4D97-AF65-F5344CB8AC3E}">
        <p14:creationId xmlns:p14="http://schemas.microsoft.com/office/powerpoint/2010/main" val="4165169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41E3B2C6-0503-9A4E-ACA9-04B6B9CC2D8D}"/>
              </a:ext>
            </a:extLst>
          </p:cNvPr>
          <p:cNvGrpSpPr/>
          <p:nvPr userDrawn="1"/>
        </p:nvGrpSpPr>
        <p:grpSpPr>
          <a:xfrm>
            <a:off x="630080" y="2377440"/>
            <a:ext cx="21182647" cy="5929055"/>
            <a:chOff x="1392383" y="1298865"/>
            <a:chExt cx="9268689" cy="4634345"/>
          </a:xfrm>
        </p:grpSpPr>
        <p:graphicFrame>
          <p:nvGraphicFramePr>
            <p:cNvPr id="21" name="Content Placeholder 16">
              <a:extLst>
                <a:ext uri="{FF2B5EF4-FFF2-40B4-BE49-F238E27FC236}">
                  <a16:creationId xmlns:a16="http://schemas.microsoft.com/office/drawing/2014/main" id="{4D0CA6F4-394B-D244-9411-1C0756EC9437}"/>
                </a:ext>
              </a:extLst>
            </p:cNvPr>
            <p:cNvGraphicFramePr>
              <a:graphicFrameLocks/>
            </p:cNvGraphicFramePr>
            <p:nvPr/>
          </p:nvGraphicFramePr>
          <p:xfrm>
            <a:off x="6244937" y="1298865"/>
            <a:ext cx="4416135" cy="46343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6">
              <a:extLst>
                <a:ext uri="{FF2B5EF4-FFF2-40B4-BE49-F238E27FC236}">
                  <a16:creationId xmlns:a16="http://schemas.microsoft.com/office/drawing/2014/main" id="{05443DF3-69F2-7A47-B501-1F2E9BC2478B}"/>
                </a:ext>
              </a:extLst>
            </p:cNvPr>
            <p:cNvGraphicFramePr>
              <a:graphicFrameLocks/>
            </p:cNvGraphicFramePr>
            <p:nvPr/>
          </p:nvGraphicFramePr>
          <p:xfrm>
            <a:off x="1392383" y="1298865"/>
            <a:ext cx="4416135" cy="4634345"/>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4"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sp>
        <p:nvSpPr>
          <p:cNvPr id="13" name="TextBox 12">
            <a:extLst>
              <a:ext uri="{FF2B5EF4-FFF2-40B4-BE49-F238E27FC236}">
                <a16:creationId xmlns:a16="http://schemas.microsoft.com/office/drawing/2014/main" id="{36AB4903-28C7-9441-837F-67FFE79BB373}"/>
              </a:ext>
            </a:extLst>
          </p:cNvPr>
          <p:cNvSpPr txBox="1"/>
          <p:nvPr userDrawn="1"/>
        </p:nvSpPr>
        <p:spPr>
          <a:xfrm>
            <a:off x="15489292" y="2345809"/>
            <a:ext cx="2431756" cy="301749"/>
          </a:xfrm>
          <a:prstGeom prst="rect">
            <a:avLst/>
          </a:prstGeom>
          <a:noFill/>
        </p:spPr>
        <p:txBody>
          <a:bodyPr wrap="none" lIns="0" tIns="0" rIns="0" bIns="0" rtlCol="0" anchor="b" anchorCtr="0">
            <a:spAutoFit/>
          </a:bodyPr>
          <a:lstStyle/>
          <a:p>
            <a:pPr algn="ctr" fontAlgn="base">
              <a:spcBef>
                <a:spcPct val="0"/>
              </a:spcBef>
              <a:spcAft>
                <a:spcPct val="0"/>
              </a:spcAft>
            </a:pPr>
            <a:r>
              <a:rPr lang="en-US" sz="1961" b="1" kern="1200" cap="none">
                <a:solidFill>
                  <a:schemeClr val="accent2"/>
                </a:solidFill>
                <a:latin typeface="+mn-lt"/>
                <a:ea typeface="+mn-ea"/>
                <a:cs typeface="+mn-cs"/>
              </a:rPr>
              <a:t>Chart title goes here</a:t>
            </a:r>
          </a:p>
        </p:txBody>
      </p:sp>
      <p:sp>
        <p:nvSpPr>
          <p:cNvPr id="14" name="TextBox 13">
            <a:extLst>
              <a:ext uri="{FF2B5EF4-FFF2-40B4-BE49-F238E27FC236}">
                <a16:creationId xmlns:a16="http://schemas.microsoft.com/office/drawing/2014/main" id="{F39A4C2D-D145-D641-B0E0-42A16526D3F9}"/>
              </a:ext>
            </a:extLst>
          </p:cNvPr>
          <p:cNvSpPr txBox="1"/>
          <p:nvPr userDrawn="1"/>
        </p:nvSpPr>
        <p:spPr>
          <a:xfrm>
            <a:off x="4402912" y="2345809"/>
            <a:ext cx="2431756" cy="301749"/>
          </a:xfrm>
          <a:prstGeom prst="rect">
            <a:avLst/>
          </a:prstGeom>
          <a:noFill/>
        </p:spPr>
        <p:txBody>
          <a:bodyPr wrap="none" lIns="0" tIns="0" rIns="0" bIns="0" rtlCol="0" anchor="b" anchorCtr="0">
            <a:spAutoFit/>
          </a:bodyPr>
          <a:lstStyle/>
          <a:p>
            <a:pPr algn="ctr" fontAlgn="base">
              <a:spcBef>
                <a:spcPct val="0"/>
              </a:spcBef>
              <a:spcAft>
                <a:spcPct val="0"/>
              </a:spcAft>
            </a:pPr>
            <a:r>
              <a:rPr lang="en-US" sz="1961" b="1" cap="none">
                <a:solidFill>
                  <a:schemeClr val="accent2"/>
                </a:solidFill>
                <a:latin typeface="+mj-lt"/>
              </a:rPr>
              <a:t>Chart title goes here</a:t>
            </a:r>
          </a:p>
        </p:txBody>
      </p:sp>
    </p:spTree>
    <p:extLst>
      <p:ext uri="{BB962C8B-B14F-4D97-AF65-F5344CB8AC3E}">
        <p14:creationId xmlns:p14="http://schemas.microsoft.com/office/powerpoint/2010/main" val="471727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Cover">
    <p:bg>
      <p:bgPr>
        <a:gradFill>
          <a:gsLst>
            <a:gs pos="0">
              <a:schemeClr val="tx2"/>
            </a:gs>
            <a:gs pos="50000">
              <a:schemeClr val="tx2">
                <a:alpha val="75000"/>
              </a:schemeClr>
            </a:gs>
            <a:gs pos="100000">
              <a:schemeClr val="bg2"/>
            </a:gs>
          </a:gsLst>
          <a:lin ang="5400000" scaled="1"/>
        </a:grad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0F650F38-AA65-A74E-A5D0-3F51AF6C6C9A}"/>
              </a:ext>
            </a:extLst>
          </p:cNvPr>
          <p:cNvPicPr>
            <a:picLocks noChangeAspect="1"/>
          </p:cNvPicPr>
          <p:nvPr userDrawn="1"/>
        </p:nvPicPr>
        <p:blipFill>
          <a:blip r:embed="rId2" cstate="print"/>
          <a:stretch>
            <a:fillRect/>
          </a:stretch>
        </p:blipFill>
        <p:spPr>
          <a:xfrm>
            <a:off x="149570" y="0"/>
            <a:ext cx="22103661" cy="9601200"/>
          </a:xfrm>
          <a:prstGeom prst="rect">
            <a:avLst/>
          </a:prstGeom>
        </p:spPr>
      </p:pic>
    </p:spTree>
    <p:extLst>
      <p:ext uri="{BB962C8B-B14F-4D97-AF65-F5344CB8AC3E}">
        <p14:creationId xmlns:p14="http://schemas.microsoft.com/office/powerpoint/2010/main" val="499429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3F17-D5A2-4DBD-9BE5-30FECABEBAE0}"/>
              </a:ext>
            </a:extLst>
          </p:cNvPr>
          <p:cNvSpPr>
            <a:spLocks noGrp="1"/>
          </p:cNvSpPr>
          <p:nvPr>
            <p:ph type="ctrTitle"/>
          </p:nvPr>
        </p:nvSpPr>
        <p:spPr>
          <a:xfrm>
            <a:off x="2800350" y="1571308"/>
            <a:ext cx="16802100" cy="3342640"/>
          </a:xfrm>
        </p:spPr>
        <p:txBody>
          <a:bodyPr anchor="b"/>
          <a:lstStyle>
            <a:lvl1pPr algn="ctr">
              <a:defRPr sz="8400"/>
            </a:lvl1pPr>
          </a:lstStyle>
          <a:p>
            <a:r>
              <a:rPr lang="en-US"/>
              <a:t>Click to edit Master title style</a:t>
            </a:r>
            <a:endParaRPr lang="en-GB"/>
          </a:p>
        </p:txBody>
      </p:sp>
      <p:sp>
        <p:nvSpPr>
          <p:cNvPr id="3" name="Subtitle 2">
            <a:extLst>
              <a:ext uri="{FF2B5EF4-FFF2-40B4-BE49-F238E27FC236}">
                <a16:creationId xmlns:a16="http://schemas.microsoft.com/office/drawing/2014/main" id="{C21925F6-DA95-4BE3-8CB5-138E304D03D2}"/>
              </a:ext>
            </a:extLst>
          </p:cNvPr>
          <p:cNvSpPr>
            <a:spLocks noGrp="1"/>
          </p:cNvSpPr>
          <p:nvPr>
            <p:ph type="subTitle" idx="1"/>
          </p:nvPr>
        </p:nvSpPr>
        <p:spPr>
          <a:xfrm>
            <a:off x="2800350" y="5042853"/>
            <a:ext cx="168021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GB"/>
          </a:p>
        </p:txBody>
      </p:sp>
    </p:spTree>
    <p:extLst>
      <p:ext uri="{BB962C8B-B14F-4D97-AF65-F5344CB8AC3E}">
        <p14:creationId xmlns:p14="http://schemas.microsoft.com/office/powerpoint/2010/main" val="190117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4" name="Picture 3" descr="A large ship in the water&#10;&#10;Description automatically generated with low confidence">
            <a:extLst>
              <a:ext uri="{FF2B5EF4-FFF2-40B4-BE49-F238E27FC236}">
                <a16:creationId xmlns:a16="http://schemas.microsoft.com/office/drawing/2014/main" id="{0B5E3CE9-0395-4B08-B992-897EB3B247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4781"/>
          <a:stretch/>
        </p:blipFill>
        <p:spPr>
          <a:xfrm>
            <a:off x="15652084" y="-1"/>
            <a:ext cx="6752247" cy="9601201"/>
          </a:xfrm>
          <a:prstGeom prst="rect">
            <a:avLst/>
          </a:prstGeom>
        </p:spPr>
      </p:pic>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3"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1" y="628969"/>
            <a:ext cx="1442964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1" y="1602991"/>
            <a:ext cx="14429643" cy="855275"/>
          </a:xfrm>
          <a:prstGeom prst="rect">
            <a:avLst/>
          </a:prstGeom>
        </p:spPr>
        <p:txBody>
          <a:bodyPr>
            <a:noAutofit/>
          </a:bodyPr>
          <a:lstStyle>
            <a:lvl1pPr marL="0" indent="0">
              <a:buNone/>
              <a:defRPr sz="2800" b="1" i="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1" y="2632782"/>
            <a:ext cx="14447671" cy="5808274"/>
          </a:xfrm>
          <a:prstGeom prst="rect">
            <a:avLst/>
          </a:prstGeom>
        </p:spPr>
        <p:txBody>
          <a:bodyPr>
            <a:normAutofit/>
          </a:bodyPr>
          <a:lstStyle>
            <a:lvl1pPr marL="213750" indent="-213750">
              <a:spcBef>
                <a:spcPts val="0"/>
              </a:spcBef>
              <a:spcAft>
                <a:spcPts val="600"/>
              </a:spcAft>
              <a:buClr>
                <a:schemeClr val="accent1"/>
              </a:buClr>
              <a:buFont typeface="Arial" panose="020B0604020202020204" pitchFamily="34" charset="0"/>
              <a:buChar char="•"/>
              <a:defRPr sz="1800"/>
            </a:lvl1pPr>
          </a:lstStyle>
          <a:p>
            <a:pPr lvl="0"/>
            <a:r>
              <a:rPr lang="en-GB"/>
              <a:t>Body text here</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3300301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ext and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3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1" y="628969"/>
            <a:ext cx="14429643" cy="855275"/>
          </a:xfrm>
          <a:prstGeom prst="rect">
            <a:avLst/>
          </a:prstGeom>
        </p:spPr>
        <p:txBody>
          <a:bodyPr>
            <a:noAutofit/>
          </a:bodyPr>
          <a:lstStyle>
            <a:lvl1pPr marL="0" indent="0">
              <a:buNone/>
              <a:defRPr sz="5600" b="1" i="1">
                <a:solidFill>
                  <a:schemeClr val="tx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1" y="1602991"/>
            <a:ext cx="14429643" cy="855275"/>
          </a:xfrm>
          <a:prstGeom prst="rect">
            <a:avLst/>
          </a:prstGeom>
        </p:spPr>
        <p:txBody>
          <a:bodyPr>
            <a:noAutofit/>
          </a:bodyPr>
          <a:lstStyle>
            <a:lvl1pPr marL="0" indent="0">
              <a:buNone/>
              <a:defRPr sz="3920" b="1" i="0">
                <a:solidFill>
                  <a:schemeClr val="bg2"/>
                </a:solidFill>
                <a:latin typeface="+mj-lt"/>
              </a:defRPr>
            </a:lvl1pPr>
            <a:lvl2pPr marL="640080" indent="0">
              <a:buNone/>
              <a:defRPr/>
            </a:lvl2pPr>
            <a:lvl3pPr marL="1280160" indent="0">
              <a:buNone/>
              <a:defRPr/>
            </a:lvl3pPr>
            <a:lvl4pPr marL="1920240" indent="0">
              <a:buNone/>
              <a:defRPr/>
            </a:lvl4pPr>
            <a:lvl5pPr marL="2560320" indent="0">
              <a:buNone/>
              <a:defRPr/>
            </a:lvl5pPr>
          </a:lstStyle>
          <a:p>
            <a:pPr lvl="0"/>
            <a:r>
              <a:rPr lang="en-GB"/>
              <a:t>Subtitle here</a:t>
            </a:r>
          </a:p>
        </p:txBody>
      </p:sp>
      <p:sp>
        <p:nvSpPr>
          <p:cNvPr id="22" name="Text Placeholder 21">
            <a:extLst>
              <a:ext uri="{FF2B5EF4-FFF2-40B4-BE49-F238E27FC236}">
                <a16:creationId xmlns:a16="http://schemas.microsoft.com/office/drawing/2014/main" id="{A107C8C5-AB4C-2643-88C5-49DF0A4209A5}"/>
              </a:ext>
            </a:extLst>
          </p:cNvPr>
          <p:cNvSpPr>
            <a:spLocks noGrp="1"/>
          </p:cNvSpPr>
          <p:nvPr>
            <p:ph type="body" sz="quarter" idx="15" hasCustomPrompt="1"/>
          </p:nvPr>
        </p:nvSpPr>
        <p:spPr>
          <a:xfrm>
            <a:off x="705921" y="2632782"/>
            <a:ext cx="14447671" cy="5808274"/>
          </a:xfrm>
          <a:prstGeom prst="rect">
            <a:avLst/>
          </a:prstGeom>
        </p:spPr>
        <p:txBody>
          <a:bodyPr>
            <a:normAutofit/>
          </a:bodyPr>
          <a:lstStyle>
            <a:lvl1pPr marL="299250" indent="-299250">
              <a:spcBef>
                <a:spcPts val="0"/>
              </a:spcBef>
              <a:spcAft>
                <a:spcPts val="840"/>
              </a:spcAft>
              <a:buClr>
                <a:schemeClr val="accent1"/>
              </a:buClr>
              <a:buFont typeface="Arial" panose="020B0604020202020204" pitchFamily="34" charset="0"/>
              <a:buChar char="•"/>
              <a:defRPr sz="2520"/>
            </a:lvl1pPr>
          </a:lstStyle>
          <a:p>
            <a:pPr lvl="0"/>
            <a:r>
              <a:rPr lang="en-GB"/>
              <a:t>Body text here</a:t>
            </a:r>
            <a:endParaRPr lang="en-US"/>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224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2240">
                <a:solidFill>
                  <a:schemeClr val="bg1"/>
                </a:solidFill>
              </a:defRPr>
            </a:lvl1pPr>
          </a:lstStyle>
          <a:p>
            <a:fld id="{F29BCE16-E79D-DC45-B99F-3DA340DA7F55}" type="slidenum">
              <a:rPr lang="en-US" smtClean="0"/>
              <a:pPr/>
              <a:t>‹Nº›</a:t>
            </a:fld>
            <a:endParaRPr lang="en-US"/>
          </a:p>
        </p:txBody>
      </p:sp>
      <p:pic>
        <p:nvPicPr>
          <p:cNvPr id="3" name="Picture 2" descr="A container ship in the water">
            <a:extLst>
              <a:ext uri="{FF2B5EF4-FFF2-40B4-BE49-F238E27FC236}">
                <a16:creationId xmlns:a16="http://schemas.microsoft.com/office/drawing/2014/main" id="{CCBC71B5-6630-D895-2CC7-1D353D5BB98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8412" r="15211" b="7674"/>
          <a:stretch/>
        </p:blipFill>
        <p:spPr>
          <a:xfrm>
            <a:off x="15652085" y="-14224"/>
            <a:ext cx="6750716" cy="8864352"/>
          </a:xfrm>
          <a:prstGeom prst="rect">
            <a:avLst/>
          </a:prstGeom>
        </p:spPr>
      </p:pic>
    </p:spTree>
    <p:extLst>
      <p:ext uri="{BB962C8B-B14F-4D97-AF65-F5344CB8AC3E}">
        <p14:creationId xmlns:p14="http://schemas.microsoft.com/office/powerpoint/2010/main" val="709611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8F4E6-8E55-C805-EF1C-C4C6F3BDCA4F}"/>
              </a:ext>
            </a:extLst>
          </p:cNvPr>
          <p:cNvSpPr>
            <a:spLocks noGrp="1"/>
          </p:cNvSpPr>
          <p:nvPr>
            <p:ph type="dt" sz="half" idx="10"/>
          </p:nvPr>
        </p:nvSpPr>
        <p:spPr/>
        <p:txBody>
          <a:bodyPr/>
          <a:lstStyle/>
          <a:p>
            <a:fld id="{CB5A5F16-9A48-40FE-B57A-A235C32B0478}" type="datetimeFigureOut">
              <a:rPr lang="en-GB" smtClean="0"/>
              <a:pPr/>
              <a:t>08/04/2025</a:t>
            </a:fld>
            <a:endParaRPr lang="en-GB"/>
          </a:p>
        </p:txBody>
      </p:sp>
      <p:sp>
        <p:nvSpPr>
          <p:cNvPr id="3" name="Footer Placeholder 2">
            <a:extLst>
              <a:ext uri="{FF2B5EF4-FFF2-40B4-BE49-F238E27FC236}">
                <a16:creationId xmlns:a16="http://schemas.microsoft.com/office/drawing/2014/main" id="{0AE1C251-0CCB-9A3C-183D-BC9D40E974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7070C1-0D3A-D734-B586-5D4A4668BF85}"/>
              </a:ext>
            </a:extLst>
          </p:cNvPr>
          <p:cNvSpPr>
            <a:spLocks noGrp="1"/>
          </p:cNvSpPr>
          <p:nvPr>
            <p:ph type="sldNum" sz="quarter" idx="12"/>
          </p:nvPr>
        </p:nvSpPr>
        <p:spPr/>
        <p:txBody>
          <a:bodyPr/>
          <a:lstStyle/>
          <a:p>
            <a:fld id="{DF542430-B118-45FE-AD92-066E7E7D46D6}" type="slidenum">
              <a:rPr lang="en-GB" smtClean="0"/>
              <a:pPr/>
              <a:t>‹Nº›</a:t>
            </a:fld>
            <a:endParaRPr lang="en-GB"/>
          </a:p>
        </p:txBody>
      </p:sp>
    </p:spTree>
    <p:extLst>
      <p:ext uri="{BB962C8B-B14F-4D97-AF65-F5344CB8AC3E}">
        <p14:creationId xmlns:p14="http://schemas.microsoft.com/office/powerpoint/2010/main" val="281074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195898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
        <p:nvSpPr>
          <p:cNvPr id="3" name="Picture Placeholder 2">
            <a:extLst>
              <a:ext uri="{FF2B5EF4-FFF2-40B4-BE49-F238E27FC236}">
                <a16:creationId xmlns:a16="http://schemas.microsoft.com/office/drawing/2014/main" id="{7FFDAE02-197E-434B-921E-5212A10D90AC}"/>
              </a:ext>
            </a:extLst>
          </p:cNvPr>
          <p:cNvSpPr>
            <a:spLocks noGrp="1"/>
          </p:cNvSpPr>
          <p:nvPr>
            <p:ph type="pic" sz="quarter" idx="17" hasCustomPrompt="1"/>
          </p:nvPr>
        </p:nvSpPr>
        <p:spPr>
          <a:xfrm>
            <a:off x="0" y="-1"/>
            <a:ext cx="22402800" cy="8849995"/>
          </a:xfrm>
          <a:prstGeom prst="rect">
            <a:avLst/>
          </a:prstGeom>
        </p:spPr>
        <p:txBody>
          <a:bodyPr anchor="ctr" anchorCtr="0"/>
          <a:lstStyle>
            <a:lvl1pPr marL="0" indent="0" algn="ctr">
              <a:buNone/>
              <a:defRPr/>
            </a:lvl1pPr>
          </a:lstStyle>
          <a:p>
            <a:r>
              <a:rPr lang="en-US"/>
              <a:t>Add image here</a:t>
            </a:r>
          </a:p>
        </p:txBody>
      </p:sp>
    </p:spTree>
    <p:extLst>
      <p:ext uri="{BB962C8B-B14F-4D97-AF65-F5344CB8AC3E}">
        <p14:creationId xmlns:p14="http://schemas.microsoft.com/office/powerpoint/2010/main" val="21108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2800" b="1" i="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1465524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17" name="Text Placeholder 16">
            <a:extLst>
              <a:ext uri="{FF2B5EF4-FFF2-40B4-BE49-F238E27FC236}">
                <a16:creationId xmlns:a16="http://schemas.microsoft.com/office/drawing/2014/main" id="{4BE7B35F-C6AC-8746-83D8-D204E5FD4DD7}"/>
              </a:ext>
            </a:extLst>
          </p:cNvPr>
          <p:cNvSpPr>
            <a:spLocks noGrp="1"/>
          </p:cNvSpPr>
          <p:nvPr>
            <p:ph type="body" sz="quarter" idx="13" hasCustomPrompt="1"/>
          </p:nvPr>
        </p:nvSpPr>
        <p:spPr>
          <a:xfrm>
            <a:off x="717590" y="628969"/>
            <a:ext cx="21014293" cy="855275"/>
          </a:xfrm>
          <a:prstGeom prst="rect">
            <a:avLst/>
          </a:prstGeom>
        </p:spPr>
        <p:txBody>
          <a:bodyPr>
            <a:noAutofit/>
          </a:bodyPr>
          <a:lstStyle>
            <a:lvl1pPr marL="0" indent="0">
              <a:buNone/>
              <a:defRPr sz="4000" b="1" i="1">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Main title here</a:t>
            </a:r>
          </a:p>
        </p:txBody>
      </p:sp>
      <p:sp>
        <p:nvSpPr>
          <p:cNvPr id="20" name="Text Placeholder 16">
            <a:extLst>
              <a:ext uri="{FF2B5EF4-FFF2-40B4-BE49-F238E27FC236}">
                <a16:creationId xmlns:a16="http://schemas.microsoft.com/office/drawing/2014/main" id="{497D4901-4028-D74C-8443-D7B167424504}"/>
              </a:ext>
            </a:extLst>
          </p:cNvPr>
          <p:cNvSpPr>
            <a:spLocks noGrp="1"/>
          </p:cNvSpPr>
          <p:nvPr>
            <p:ph type="body" sz="quarter" idx="14" hasCustomPrompt="1"/>
          </p:nvPr>
        </p:nvSpPr>
        <p:spPr>
          <a:xfrm>
            <a:off x="717590" y="1602991"/>
            <a:ext cx="21014293" cy="855275"/>
          </a:xfrm>
          <a:prstGeom prst="rect">
            <a:avLst/>
          </a:prstGeom>
        </p:spPr>
        <p:txBody>
          <a:bodyPr>
            <a:noAutofit/>
          </a:bodyPr>
          <a:lstStyle>
            <a:lvl1pPr marL="0" indent="0">
              <a:buNone/>
              <a:defRPr sz="2800" b="1" i="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Subtitle here</a:t>
            </a:r>
          </a:p>
        </p:txBody>
      </p:sp>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a:p>
        </p:txBody>
      </p:sp>
    </p:spTree>
    <p:extLst>
      <p:ext uri="{BB962C8B-B14F-4D97-AF65-F5344CB8AC3E}">
        <p14:creationId xmlns:p14="http://schemas.microsoft.com/office/powerpoint/2010/main" val="2341665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6AA6CA-42BB-2743-90D7-8195655FA22C}"/>
              </a:ext>
            </a:extLst>
          </p:cNvPr>
          <p:cNvSpPr/>
          <p:nvPr userDrawn="1"/>
        </p:nvSpPr>
        <p:spPr>
          <a:xfrm>
            <a:off x="0" y="8850489"/>
            <a:ext cx="22402800" cy="7507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24" dirty="0"/>
          </a:p>
        </p:txBody>
      </p:sp>
      <p:pic>
        <p:nvPicPr>
          <p:cNvPr id="10" name="Picture 9" descr="Logo&#10;&#10;Description automatically generated">
            <a:extLst>
              <a:ext uri="{FF2B5EF4-FFF2-40B4-BE49-F238E27FC236}">
                <a16:creationId xmlns:a16="http://schemas.microsoft.com/office/drawing/2014/main" id="{4D5F80BD-5684-AF49-96C5-F9FD51B9A1E1}"/>
              </a:ext>
            </a:extLst>
          </p:cNvPr>
          <p:cNvPicPr>
            <a:picLocks noChangeAspect="1"/>
          </p:cNvPicPr>
          <p:nvPr userDrawn="1"/>
        </p:nvPicPr>
        <p:blipFill>
          <a:blip r:embed="rId2" cstate="print"/>
          <a:stretch>
            <a:fillRect/>
          </a:stretch>
        </p:blipFill>
        <p:spPr>
          <a:xfrm>
            <a:off x="421509" y="8914360"/>
            <a:ext cx="2455236" cy="632999"/>
          </a:xfrm>
          <a:prstGeom prst="rect">
            <a:avLst/>
          </a:prstGeom>
        </p:spPr>
      </p:pic>
      <p:sp>
        <p:nvSpPr>
          <p:cNvPr id="25" name="Text Placeholder 23">
            <a:extLst>
              <a:ext uri="{FF2B5EF4-FFF2-40B4-BE49-F238E27FC236}">
                <a16:creationId xmlns:a16="http://schemas.microsoft.com/office/drawing/2014/main" id="{BCF9065C-3076-4F4C-8BFC-9C62F457D8BA}"/>
              </a:ext>
            </a:extLst>
          </p:cNvPr>
          <p:cNvSpPr>
            <a:spLocks noGrp="1"/>
          </p:cNvSpPr>
          <p:nvPr>
            <p:ph type="body" sz="quarter" idx="16" hasCustomPrompt="1"/>
          </p:nvPr>
        </p:nvSpPr>
        <p:spPr>
          <a:xfrm>
            <a:off x="3381596" y="9028341"/>
            <a:ext cx="13050798" cy="408940"/>
          </a:xfrm>
          <a:prstGeom prst="rect">
            <a:avLst/>
          </a:prstGeom>
        </p:spPr>
        <p:txBody>
          <a:bodyPr/>
          <a:lstStyle>
            <a:lvl1pPr marL="0" indent="0">
              <a:buNone/>
              <a:defRPr sz="1600">
                <a:solidFill>
                  <a:schemeClr val="bg1"/>
                </a:solidFill>
              </a:defRPr>
            </a:lvl1pPr>
          </a:lstStyle>
          <a:p>
            <a:pPr lvl="0"/>
            <a:r>
              <a:rPr lang="en-GB"/>
              <a:t>Improving Safety at Sea</a:t>
            </a:r>
            <a:endParaRPr lang="en-US"/>
          </a:p>
        </p:txBody>
      </p:sp>
      <p:sp>
        <p:nvSpPr>
          <p:cNvPr id="26" name="Slide Number Placeholder 5">
            <a:extLst>
              <a:ext uri="{FF2B5EF4-FFF2-40B4-BE49-F238E27FC236}">
                <a16:creationId xmlns:a16="http://schemas.microsoft.com/office/drawing/2014/main" id="{695CC0D6-11D3-5941-ABE3-827FACFE34E1}"/>
              </a:ext>
            </a:extLst>
          </p:cNvPr>
          <p:cNvSpPr>
            <a:spLocks noGrp="1"/>
          </p:cNvSpPr>
          <p:nvPr>
            <p:ph type="sldNum" sz="quarter" idx="12"/>
          </p:nvPr>
        </p:nvSpPr>
        <p:spPr>
          <a:xfrm>
            <a:off x="16871074" y="9021128"/>
            <a:ext cx="5040630" cy="409072"/>
          </a:xfrm>
          <a:prstGeom prst="rect">
            <a:avLst/>
          </a:prstGeom>
        </p:spPr>
        <p:txBody>
          <a:bodyPr/>
          <a:lstStyle>
            <a:lvl1pPr algn="r">
              <a:defRPr sz="1600">
                <a:solidFill>
                  <a:schemeClr val="bg1"/>
                </a:solidFill>
              </a:defRPr>
            </a:lvl1pPr>
          </a:lstStyle>
          <a:p>
            <a:fld id="{F29BCE16-E79D-DC45-B99F-3DA340DA7F55}" type="slidenum">
              <a:rPr lang="en-US" smtClean="0"/>
              <a:pPr/>
              <a:t>‹Nº›</a:t>
            </a:fld>
            <a:endParaRPr lang="en-US" dirty="0"/>
          </a:p>
        </p:txBody>
      </p:sp>
      <p:pic>
        <p:nvPicPr>
          <p:cNvPr id="9" name="Graphic 8" descr="Open quotation mark">
            <a:extLst>
              <a:ext uri="{FF2B5EF4-FFF2-40B4-BE49-F238E27FC236}">
                <a16:creationId xmlns:a16="http://schemas.microsoft.com/office/drawing/2014/main" id="{1525975C-FE74-FC4B-A8DD-93D918C2CB29}"/>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00250" y="1766101"/>
            <a:ext cx="2480311" cy="1889761"/>
          </a:xfrm>
          <a:prstGeom prst="rect">
            <a:avLst/>
          </a:prstGeom>
        </p:spPr>
      </p:pic>
      <p:sp>
        <p:nvSpPr>
          <p:cNvPr id="11" name="Text Placeholder 4">
            <a:extLst>
              <a:ext uri="{FF2B5EF4-FFF2-40B4-BE49-F238E27FC236}">
                <a16:creationId xmlns:a16="http://schemas.microsoft.com/office/drawing/2014/main" id="{E82987F3-9585-3144-A4F0-D2209AA0D964}"/>
              </a:ext>
            </a:extLst>
          </p:cNvPr>
          <p:cNvSpPr>
            <a:spLocks noGrp="1"/>
          </p:cNvSpPr>
          <p:nvPr>
            <p:ph type="body" sz="quarter" idx="10" hasCustomPrompt="1"/>
          </p:nvPr>
        </p:nvSpPr>
        <p:spPr>
          <a:xfrm>
            <a:off x="4480561" y="2560319"/>
            <a:ext cx="16083514" cy="840703"/>
          </a:xfrm>
          <a:prstGeom prst="rect">
            <a:avLst/>
          </a:prstGeom>
        </p:spPr>
        <p:txBody>
          <a:bodyPr>
            <a:noAutofit/>
          </a:bodyPr>
          <a:lstStyle>
            <a:lvl1pPr marL="0" indent="0">
              <a:lnSpc>
                <a:spcPct val="100000"/>
              </a:lnSpc>
              <a:buNone/>
              <a:defRPr sz="2800" b="1" i="0">
                <a:solidFill>
                  <a:schemeClr val="bg1"/>
                </a:solidFill>
                <a:latin typeface="+mj-lt"/>
              </a:defRPr>
            </a:lvl1pPr>
          </a:lstStyle>
          <a:p>
            <a:pPr lvl="0"/>
            <a:r>
              <a:rPr lang="en-GB"/>
              <a:t>Click to edit Quote text</a:t>
            </a:r>
          </a:p>
        </p:txBody>
      </p:sp>
      <p:sp>
        <p:nvSpPr>
          <p:cNvPr id="12" name="Text Placeholder 2">
            <a:extLst>
              <a:ext uri="{FF2B5EF4-FFF2-40B4-BE49-F238E27FC236}">
                <a16:creationId xmlns:a16="http://schemas.microsoft.com/office/drawing/2014/main" id="{FC575552-BCDF-2542-A5C3-49A7127B3785}"/>
              </a:ext>
            </a:extLst>
          </p:cNvPr>
          <p:cNvSpPr>
            <a:spLocks noGrp="1"/>
          </p:cNvSpPr>
          <p:nvPr>
            <p:ph type="body" sz="quarter" idx="13"/>
          </p:nvPr>
        </p:nvSpPr>
        <p:spPr>
          <a:xfrm>
            <a:off x="4463059" y="3515996"/>
            <a:ext cx="16142851" cy="4164965"/>
          </a:xfrm>
          <a:prstGeom prst="rect">
            <a:avLst/>
          </a:prstGeom>
        </p:spPr>
        <p:txBody>
          <a:bodyPr/>
          <a:lstStyle>
            <a:lvl1pPr marL="0" indent="0">
              <a:buNone/>
              <a:defRPr sz="22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114348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60509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9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0193" y="511176"/>
            <a:ext cx="19322415" cy="18557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40193" y="2555875"/>
            <a:ext cx="19322415"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40193" y="8898891"/>
            <a:ext cx="504063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dirty="0"/>
              <a:t>4/8/2025</a:t>
            </a:fld>
            <a:endParaRPr lang="en-US"/>
          </a:p>
        </p:txBody>
      </p:sp>
      <p:sp>
        <p:nvSpPr>
          <p:cNvPr id="5" name="Footer Placeholder 4"/>
          <p:cNvSpPr>
            <a:spLocks noGrp="1"/>
          </p:cNvSpPr>
          <p:nvPr>
            <p:ph type="ftr" sz="quarter" idx="3"/>
          </p:nvPr>
        </p:nvSpPr>
        <p:spPr>
          <a:xfrm>
            <a:off x="7420928" y="8898891"/>
            <a:ext cx="7560945"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21978" y="8898891"/>
            <a:ext cx="504063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dirty="0"/>
              <a:t>‹Nº›</a:t>
            </a:fld>
            <a:endParaRPr lang="en-US"/>
          </a:p>
        </p:txBody>
      </p:sp>
    </p:spTree>
    <p:extLst>
      <p:ext uri="{BB962C8B-B14F-4D97-AF65-F5344CB8AC3E}">
        <p14:creationId xmlns:p14="http://schemas.microsoft.com/office/powerpoint/2010/main" val="3962110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10" r:id="rId13"/>
  </p:sldLayoutIdLst>
  <p:hf hdr="0" ftr="0" dt="0"/>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75396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ftr="0" dt="0"/>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F1F4D3-CE1B-859C-C5E1-DB6AF116CFB4}"/>
              </a:ext>
            </a:extLst>
          </p:cNvPr>
          <p:cNvSpPr>
            <a:spLocks noGrp="1"/>
          </p:cNvSpPr>
          <p:nvPr>
            <p:ph type="title"/>
          </p:nvPr>
        </p:nvSpPr>
        <p:spPr>
          <a:xfrm>
            <a:off x="1540193" y="511176"/>
            <a:ext cx="19322415"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293434-ADB9-ADF0-55A5-BA682AC83CA6}"/>
              </a:ext>
            </a:extLst>
          </p:cNvPr>
          <p:cNvSpPr>
            <a:spLocks noGrp="1"/>
          </p:cNvSpPr>
          <p:nvPr>
            <p:ph type="body" idx="1"/>
          </p:nvPr>
        </p:nvSpPr>
        <p:spPr>
          <a:xfrm>
            <a:off x="1540193" y="2555875"/>
            <a:ext cx="19322415"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025FF-9D91-3846-9476-B4E7E3C545A5}"/>
              </a:ext>
            </a:extLst>
          </p:cNvPr>
          <p:cNvSpPr>
            <a:spLocks noGrp="1"/>
          </p:cNvSpPr>
          <p:nvPr>
            <p:ph type="dt" sz="half" idx="2"/>
          </p:nvPr>
        </p:nvSpPr>
        <p:spPr>
          <a:xfrm>
            <a:off x="1540193" y="8898891"/>
            <a:ext cx="504063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B5A5F16-9A48-40FE-B57A-A235C32B0478}" type="datetimeFigureOut">
              <a:rPr lang="en-GB" smtClean="0"/>
              <a:pPr/>
              <a:t>08/04/2025</a:t>
            </a:fld>
            <a:endParaRPr lang="en-GB"/>
          </a:p>
        </p:txBody>
      </p:sp>
      <p:sp>
        <p:nvSpPr>
          <p:cNvPr id="5" name="Footer Placeholder 4">
            <a:extLst>
              <a:ext uri="{FF2B5EF4-FFF2-40B4-BE49-F238E27FC236}">
                <a16:creationId xmlns:a16="http://schemas.microsoft.com/office/drawing/2014/main" id="{BDDFA116-6752-53DD-6EB9-C630EC4649D2}"/>
              </a:ext>
            </a:extLst>
          </p:cNvPr>
          <p:cNvSpPr>
            <a:spLocks noGrp="1"/>
          </p:cNvSpPr>
          <p:nvPr>
            <p:ph type="ftr" sz="quarter" idx="3"/>
          </p:nvPr>
        </p:nvSpPr>
        <p:spPr>
          <a:xfrm>
            <a:off x="7420928" y="8898891"/>
            <a:ext cx="7560945"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86B515-87A8-E03D-3F94-64EE43397C7A}"/>
              </a:ext>
            </a:extLst>
          </p:cNvPr>
          <p:cNvSpPr>
            <a:spLocks noGrp="1"/>
          </p:cNvSpPr>
          <p:nvPr>
            <p:ph type="sldNum" sz="quarter" idx="4"/>
          </p:nvPr>
        </p:nvSpPr>
        <p:spPr>
          <a:xfrm>
            <a:off x="15821978" y="8898891"/>
            <a:ext cx="504063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DF542430-B118-45FE-AD92-066E7E7D46D6}" type="slidenum">
              <a:rPr lang="en-GB" smtClean="0"/>
              <a:pPr/>
              <a:t>‹Nº›</a:t>
            </a:fld>
            <a:endParaRPr lang="en-GB"/>
          </a:p>
        </p:txBody>
      </p:sp>
    </p:spTree>
    <p:extLst>
      <p:ext uri="{BB962C8B-B14F-4D97-AF65-F5344CB8AC3E}">
        <p14:creationId xmlns:p14="http://schemas.microsoft.com/office/powerpoint/2010/main" val="3411663374"/>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hosted1.whoson.com/newchat/chat.aspx?domain=chirp.co.uk" TargetMode="External"/><Relationship Id="rId2" Type="http://schemas.openxmlformats.org/officeDocument/2006/relationships/hyperlink" Target="https://chirp.co.uk/maritime/submit-a-report/" TargetMode="External"/><Relationship Id="rId1" Type="http://schemas.openxmlformats.org/officeDocument/2006/relationships/slideLayout" Target="../slideLayouts/slideLayout3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4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19433FD-7EF3-104F-9D22-B0FD47DF8CBA}"/>
              </a:ext>
            </a:extLst>
          </p:cNvPr>
          <p:cNvSpPr>
            <a:spLocks noGrp="1"/>
          </p:cNvSpPr>
          <p:nvPr>
            <p:ph type="body" sz="quarter" idx="10"/>
          </p:nvPr>
        </p:nvSpPr>
        <p:spPr>
          <a:xfrm>
            <a:off x="3044656" y="1117792"/>
            <a:ext cx="16308705" cy="1546386"/>
          </a:xfrm>
        </p:spPr>
        <p:txBody>
          <a:bodyPr lIns="128016" tIns="64008" rIns="128016" bIns="64008" anchor="t">
            <a:noAutofit/>
          </a:bodyPr>
          <a:lstStyle/>
          <a:p>
            <a:r>
              <a:rPr lang="en-US" sz="8000" b="1">
                <a:cs typeface="Arial"/>
              </a:rPr>
              <a:t> </a:t>
            </a:r>
            <a:endParaRPr lang="en-US" sz="8000" b="1"/>
          </a:p>
        </p:txBody>
      </p:sp>
      <p:sp>
        <p:nvSpPr>
          <p:cNvPr id="6" name="Text Placeholder 2">
            <a:extLst>
              <a:ext uri="{FF2B5EF4-FFF2-40B4-BE49-F238E27FC236}">
                <a16:creationId xmlns:a16="http://schemas.microsoft.com/office/drawing/2014/main" id="{88A685A5-842D-BC49-BB1A-727918F8A9EC}"/>
              </a:ext>
            </a:extLst>
          </p:cNvPr>
          <p:cNvSpPr>
            <a:spLocks noGrp="1"/>
          </p:cNvSpPr>
          <p:nvPr>
            <p:ph type="body" sz="quarter" idx="11"/>
          </p:nvPr>
        </p:nvSpPr>
        <p:spPr>
          <a:xfrm>
            <a:off x="2317962" y="3058956"/>
            <a:ext cx="17331268" cy="886511"/>
          </a:xfrm>
        </p:spPr>
        <p:txBody>
          <a:bodyPr lIns="128016" tIns="64008" rIns="128016" bIns="64008" anchor="t">
            <a:noAutofit/>
          </a:bodyPr>
          <a:lstStyle/>
          <a:p>
            <a:pPr algn="ctr"/>
            <a:r>
              <a:rPr lang="en-US" sz="5400" b="1">
                <a:cs typeface="Arial"/>
              </a:rPr>
              <a:t>	</a:t>
            </a:r>
            <a:r>
              <a:rPr lang="en-US" sz="5400" b="1">
                <a:solidFill>
                  <a:schemeClr val="tx2"/>
                </a:solidFill>
                <a:highlight>
                  <a:srgbClr val="C0C0C0"/>
                </a:highlight>
                <a:cs typeface="Arial"/>
              </a:rPr>
              <a:t>THE NEED FOR CONFIDENTIAL REPORTING</a:t>
            </a:r>
          </a:p>
          <a:p>
            <a:endParaRPr lang="en-US" sz="4800" b="1">
              <a:cs typeface="Arial"/>
            </a:endParaRPr>
          </a:p>
          <a:p>
            <a:r>
              <a:rPr lang="en-US" sz="4800" b="1">
                <a:cs typeface="Arial"/>
              </a:rPr>
              <a:t>Captain Winston Singh   CMMar</a:t>
            </a:r>
          </a:p>
          <a:p>
            <a:r>
              <a:rPr lang="en-US" sz="4800" b="1">
                <a:solidFill>
                  <a:schemeClr val="accent1"/>
                </a:solidFill>
              </a:rPr>
              <a:t>CHIRP Maritime Ambassador</a:t>
            </a:r>
            <a:endParaRPr lang="en-US" sz="4800" b="1">
              <a:solidFill>
                <a:schemeClr val="accent1"/>
              </a:solidFill>
              <a:cs typeface="Arial"/>
            </a:endParaRPr>
          </a:p>
          <a:p>
            <a:endParaRPr lang="en-US"/>
          </a:p>
        </p:txBody>
      </p:sp>
      <p:pic>
        <p:nvPicPr>
          <p:cNvPr id="4" name="Picture 3">
            <a:extLst>
              <a:ext uri="{FF2B5EF4-FFF2-40B4-BE49-F238E27FC236}">
                <a16:creationId xmlns:a16="http://schemas.microsoft.com/office/drawing/2014/main" id="{89800945-65D7-4B9F-B8F4-3263DBFAB170}"/>
              </a:ext>
            </a:extLst>
          </p:cNvPr>
          <p:cNvPicPr>
            <a:picLocks noChangeAspect="1"/>
          </p:cNvPicPr>
          <p:nvPr/>
        </p:nvPicPr>
        <p:blipFill rotWithShape="1">
          <a:blip r:embed="rId3" cstate="print"/>
          <a:srcRect l="6848" r="6858"/>
          <a:stretch/>
        </p:blipFill>
        <p:spPr>
          <a:xfrm>
            <a:off x="6324601" y="723014"/>
            <a:ext cx="10456332" cy="1941164"/>
          </a:xfrm>
          <a:prstGeom prst="rect">
            <a:avLst/>
          </a:prstGeom>
        </p:spPr>
      </p:pic>
    </p:spTree>
    <p:extLst>
      <p:ext uri="{BB962C8B-B14F-4D97-AF65-F5344CB8AC3E}">
        <p14:creationId xmlns:p14="http://schemas.microsoft.com/office/powerpoint/2010/main" val="349045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494C0F5-9664-C47E-67EA-EE142F9CC572}"/>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640FF590-2C05-7F1A-BAED-898865D0921E}"/>
              </a:ext>
            </a:extLst>
          </p:cNvPr>
          <p:cNvSpPr>
            <a:spLocks noGrp="1"/>
          </p:cNvSpPr>
          <p:nvPr>
            <p:ph type="sldNum" sz="quarter" idx="12"/>
          </p:nvPr>
        </p:nvSpPr>
        <p:spPr/>
        <p:txBody>
          <a:bodyPr/>
          <a:lstStyle/>
          <a:p>
            <a:pPr defTabSz="1280160">
              <a:defRPr/>
            </a:pPr>
            <a:fld id="{F29BCE16-E79D-DC45-B99F-3DA340DA7F55}" type="slidenum">
              <a:rPr lang="en-US">
                <a:solidFill>
                  <a:srgbClr val="FFFFFF"/>
                </a:solidFill>
                <a:latin typeface="Arial" panose="020B0604020202020204"/>
              </a:rPr>
              <a:pPr defTabSz="1280160">
                <a:defRPr/>
              </a:pPr>
              <a:t>10</a:t>
            </a:fld>
            <a:endParaRPr lang="en-US">
              <a:solidFill>
                <a:srgbClr val="FFFFFF"/>
              </a:solidFill>
              <a:latin typeface="Arial" panose="020B0604020202020204"/>
            </a:endParaRPr>
          </a:p>
        </p:txBody>
      </p:sp>
      <p:grpSp>
        <p:nvGrpSpPr>
          <p:cNvPr id="10" name="Group 9">
            <a:extLst>
              <a:ext uri="{FF2B5EF4-FFF2-40B4-BE49-F238E27FC236}">
                <a16:creationId xmlns:a16="http://schemas.microsoft.com/office/drawing/2014/main" id="{9B19601B-5808-E0F4-CA24-ECC34C4195D3}"/>
              </a:ext>
            </a:extLst>
          </p:cNvPr>
          <p:cNvGrpSpPr/>
          <p:nvPr/>
        </p:nvGrpSpPr>
        <p:grpSpPr>
          <a:xfrm>
            <a:off x="4036753" y="2043664"/>
            <a:ext cx="7153835" cy="6340995"/>
            <a:chOff x="1277471" y="242047"/>
            <a:chExt cx="6172200" cy="5620871"/>
          </a:xfrm>
        </p:grpSpPr>
        <p:sp>
          <p:nvSpPr>
            <p:cNvPr id="4" name="Isosceles Triangle 3">
              <a:extLst>
                <a:ext uri="{FF2B5EF4-FFF2-40B4-BE49-F238E27FC236}">
                  <a16:creationId xmlns:a16="http://schemas.microsoft.com/office/drawing/2014/main" id="{2C6C0224-5E4B-200D-D217-82DF5A6567BA}"/>
                </a:ext>
              </a:extLst>
            </p:cNvPr>
            <p:cNvSpPr/>
            <p:nvPr/>
          </p:nvSpPr>
          <p:spPr>
            <a:xfrm>
              <a:off x="1277471" y="242047"/>
              <a:ext cx="6172200" cy="5620871"/>
            </a:xfrm>
            <a:prstGeom prst="triangl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80160">
                <a:defRPr/>
              </a:pPr>
              <a:endParaRPr lang="en-GB" sz="8400">
                <a:solidFill>
                  <a:srgbClr val="FFFFFF"/>
                </a:solidFill>
                <a:latin typeface="Arial" panose="020B0604020202020204"/>
              </a:endParaRPr>
            </a:p>
            <a:p>
              <a:pPr algn="ctr" defTabSz="1280160">
                <a:defRPr/>
              </a:pPr>
              <a:r>
                <a:rPr lang="en-GB" sz="6720">
                  <a:solidFill>
                    <a:srgbClr val="FFFFFF"/>
                  </a:solidFill>
                  <a:latin typeface="Arial" panose="020B0604020202020204"/>
                </a:rPr>
                <a:t>300</a:t>
              </a:r>
              <a:endParaRPr lang="en-GB" sz="8400">
                <a:solidFill>
                  <a:srgbClr val="FFFFFF"/>
                </a:solidFill>
                <a:latin typeface="Arial" panose="020B0604020202020204"/>
              </a:endParaRPr>
            </a:p>
            <a:p>
              <a:pPr algn="ctr" defTabSz="1280160">
                <a:defRPr/>
              </a:pPr>
              <a:r>
                <a:rPr lang="en-GB" sz="2800">
                  <a:solidFill>
                    <a:srgbClr val="FFFFFF"/>
                  </a:solidFill>
                  <a:latin typeface="Arial" panose="020B0604020202020204"/>
                </a:rPr>
                <a:t>Near-Misses</a:t>
              </a:r>
            </a:p>
          </p:txBody>
        </p:sp>
        <p:sp>
          <p:nvSpPr>
            <p:cNvPr id="8" name="Isosceles Triangle 7">
              <a:extLst>
                <a:ext uri="{FF2B5EF4-FFF2-40B4-BE49-F238E27FC236}">
                  <a16:creationId xmlns:a16="http://schemas.microsoft.com/office/drawing/2014/main" id="{6AC27EBD-19AD-1B1B-A9F7-56A4DCC6E119}"/>
                </a:ext>
              </a:extLst>
            </p:cNvPr>
            <p:cNvSpPr/>
            <p:nvPr/>
          </p:nvSpPr>
          <p:spPr>
            <a:xfrm>
              <a:off x="2259104" y="242047"/>
              <a:ext cx="4208930" cy="3831760"/>
            </a:xfrm>
            <a:prstGeom prst="triangl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80160">
                <a:defRPr/>
              </a:pPr>
              <a:r>
                <a:rPr lang="en-GB" sz="5040">
                  <a:ln w="0"/>
                  <a:solidFill>
                    <a:srgbClr val="FFFFFF"/>
                  </a:solidFill>
                  <a:effectLst>
                    <a:outerShdw blurRad="38100" dist="19050" dir="2700000" algn="tl" rotWithShape="0">
                      <a:srgbClr val="000000">
                        <a:alpha val="40000"/>
                      </a:srgbClr>
                    </a:outerShdw>
                  </a:effectLst>
                  <a:latin typeface="Arial" panose="020B0604020202020204"/>
                </a:rPr>
                <a:t>29</a:t>
              </a:r>
            </a:p>
            <a:p>
              <a:pPr algn="ctr" defTabSz="1280160">
                <a:defRPr/>
              </a:pPr>
              <a:r>
                <a:rPr lang="en-GB" sz="2800">
                  <a:ln w="0"/>
                  <a:solidFill>
                    <a:srgbClr val="FFFFFF"/>
                  </a:solidFill>
                  <a:effectLst>
                    <a:outerShdw blurRad="38100" dist="19050" dir="2700000" algn="tl" rotWithShape="0">
                      <a:srgbClr val="000000">
                        <a:alpha val="40000"/>
                      </a:srgbClr>
                    </a:outerShdw>
                  </a:effectLst>
                  <a:latin typeface="Arial" panose="020B0604020202020204"/>
                </a:rPr>
                <a:t>Incidents</a:t>
              </a:r>
              <a:endParaRPr lang="en-GB" sz="8400">
                <a:ln w="0"/>
                <a:solidFill>
                  <a:srgbClr val="FFFFFF"/>
                </a:solidFill>
                <a:effectLst>
                  <a:outerShdw blurRad="38100" dist="19050" dir="2700000" algn="tl" rotWithShape="0">
                    <a:srgbClr val="000000">
                      <a:alpha val="40000"/>
                    </a:srgbClr>
                  </a:outerShdw>
                </a:effectLst>
                <a:latin typeface="Arial" panose="020B0604020202020204"/>
              </a:endParaRPr>
            </a:p>
          </p:txBody>
        </p:sp>
        <p:sp>
          <p:nvSpPr>
            <p:cNvPr id="5" name="Isosceles Triangle 4">
              <a:extLst>
                <a:ext uri="{FF2B5EF4-FFF2-40B4-BE49-F238E27FC236}">
                  <a16:creationId xmlns:a16="http://schemas.microsoft.com/office/drawing/2014/main" id="{AA25E6CC-95D2-4D68-7B2D-BDB0E941F9AE}"/>
                </a:ext>
              </a:extLst>
            </p:cNvPr>
            <p:cNvSpPr/>
            <p:nvPr/>
          </p:nvSpPr>
          <p:spPr>
            <a:xfrm>
              <a:off x="3146612" y="242047"/>
              <a:ext cx="2433917" cy="2205318"/>
            </a:xfrm>
            <a:prstGeom prst="triangle">
              <a:avLst>
                <a:gd name="adj" fmla="val 49408"/>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80160">
                <a:defRPr/>
              </a:pPr>
              <a:endParaRPr lang="en-GB" sz="2240">
                <a:solidFill>
                  <a:srgbClr val="FFFFFF"/>
                </a:solidFill>
                <a:latin typeface="Arial" panose="020B0604020202020204"/>
              </a:endParaRPr>
            </a:p>
            <a:p>
              <a:pPr algn="ctr" defTabSz="1280160">
                <a:defRPr/>
              </a:pPr>
              <a:endParaRPr lang="en-GB" sz="2240">
                <a:solidFill>
                  <a:srgbClr val="FFFFFF"/>
                </a:solidFill>
                <a:latin typeface="Arial" panose="020B0604020202020204"/>
              </a:endParaRPr>
            </a:p>
            <a:p>
              <a:pPr algn="ctr" defTabSz="1280160">
                <a:defRPr/>
              </a:pPr>
              <a:endParaRPr lang="en-GB" sz="2240">
                <a:solidFill>
                  <a:srgbClr val="FFFFFF"/>
                </a:solidFill>
                <a:latin typeface="Arial" panose="020B0604020202020204"/>
              </a:endParaRPr>
            </a:p>
            <a:p>
              <a:pPr algn="ctr" defTabSz="1280160">
                <a:defRPr/>
              </a:pPr>
              <a:endParaRPr lang="en-GB" sz="2240">
                <a:solidFill>
                  <a:srgbClr val="FFFFFF"/>
                </a:solidFill>
                <a:latin typeface="Arial" panose="020B0604020202020204"/>
              </a:endParaRPr>
            </a:p>
            <a:p>
              <a:pPr algn="ctr" defTabSz="1280160">
                <a:defRPr/>
              </a:pPr>
              <a:r>
                <a:rPr lang="en-GB" sz="3920">
                  <a:solidFill>
                    <a:srgbClr val="FFFFFF"/>
                  </a:solidFill>
                  <a:latin typeface="Arial" panose="020B0604020202020204"/>
                </a:rPr>
                <a:t>1</a:t>
              </a:r>
            </a:p>
            <a:p>
              <a:pPr algn="ctr" defTabSz="1280160">
                <a:defRPr/>
              </a:pPr>
              <a:r>
                <a:rPr lang="en-GB" sz="2800">
                  <a:solidFill>
                    <a:srgbClr val="FFFFFF"/>
                  </a:solidFill>
                  <a:latin typeface="Arial" panose="020B0604020202020204"/>
                </a:rPr>
                <a:t>Death</a:t>
              </a:r>
            </a:p>
            <a:p>
              <a:pPr algn="ctr" defTabSz="1280160">
                <a:defRPr/>
              </a:pPr>
              <a:endParaRPr lang="en-GB" sz="2800">
                <a:solidFill>
                  <a:srgbClr val="FFFFFF"/>
                </a:solidFill>
                <a:latin typeface="Arial" panose="020B0604020202020204"/>
              </a:endParaRPr>
            </a:p>
            <a:p>
              <a:pPr algn="ctr" defTabSz="1280160">
                <a:defRPr/>
              </a:pPr>
              <a:endParaRPr lang="en-GB" sz="2800">
                <a:solidFill>
                  <a:srgbClr val="FFFFFF"/>
                </a:solidFill>
                <a:latin typeface="Arial" panose="020B0604020202020204"/>
              </a:endParaRPr>
            </a:p>
            <a:p>
              <a:pPr algn="ctr" defTabSz="1280160">
                <a:defRPr/>
              </a:pPr>
              <a:endParaRPr lang="en-GB" sz="2520">
                <a:solidFill>
                  <a:srgbClr val="FFFFFF"/>
                </a:solidFill>
                <a:latin typeface="Arial" panose="020B0604020202020204"/>
              </a:endParaRPr>
            </a:p>
            <a:p>
              <a:pPr algn="ctr" defTabSz="1280160">
                <a:defRPr/>
              </a:pPr>
              <a:endParaRPr lang="en-GB" sz="3360">
                <a:solidFill>
                  <a:srgbClr val="FFFFFF"/>
                </a:solidFill>
                <a:latin typeface="Arial" panose="020B0604020202020204"/>
              </a:endParaRPr>
            </a:p>
            <a:p>
              <a:pPr algn="ctr" defTabSz="1280160">
                <a:defRPr/>
              </a:pPr>
              <a:endParaRPr lang="en-GB" sz="3360">
                <a:solidFill>
                  <a:srgbClr val="FFFFFF"/>
                </a:solidFill>
                <a:latin typeface="Arial" panose="020B0604020202020204"/>
              </a:endParaRPr>
            </a:p>
          </p:txBody>
        </p:sp>
      </p:grpSp>
      <p:sp>
        <p:nvSpPr>
          <p:cNvPr id="9" name="TextBox 8">
            <a:extLst>
              <a:ext uri="{FF2B5EF4-FFF2-40B4-BE49-F238E27FC236}">
                <a16:creationId xmlns:a16="http://schemas.microsoft.com/office/drawing/2014/main" id="{C126A570-CE1E-F130-45AC-18F9911A0601}"/>
              </a:ext>
            </a:extLst>
          </p:cNvPr>
          <p:cNvSpPr txBox="1"/>
          <p:nvPr/>
        </p:nvSpPr>
        <p:spPr>
          <a:xfrm>
            <a:off x="3607528" y="404458"/>
            <a:ext cx="14715982" cy="1107996"/>
          </a:xfrm>
          <a:prstGeom prst="rect">
            <a:avLst/>
          </a:prstGeom>
          <a:noFill/>
        </p:spPr>
        <p:txBody>
          <a:bodyPr wrap="square" rtlCol="0">
            <a:spAutoFit/>
          </a:bodyPr>
          <a:lstStyle/>
          <a:p>
            <a:pPr algn="ctr" defTabSz="1280160">
              <a:defRPr/>
            </a:pPr>
            <a:r>
              <a:rPr lang="en-GB" sz="6600" b="1">
                <a:solidFill>
                  <a:srgbClr val="003265"/>
                </a:solidFill>
                <a:latin typeface="Arial" panose="020B0604020202020204"/>
              </a:rPr>
              <a:t>Why aren’t reports raised?</a:t>
            </a:r>
          </a:p>
        </p:txBody>
      </p:sp>
      <p:sp>
        <p:nvSpPr>
          <p:cNvPr id="11" name="TextBox 10">
            <a:extLst>
              <a:ext uri="{FF2B5EF4-FFF2-40B4-BE49-F238E27FC236}">
                <a16:creationId xmlns:a16="http://schemas.microsoft.com/office/drawing/2014/main" id="{16FF05CB-74C8-347E-DEDE-67F0B97C139A}"/>
              </a:ext>
            </a:extLst>
          </p:cNvPr>
          <p:cNvSpPr txBox="1"/>
          <p:nvPr/>
        </p:nvSpPr>
        <p:spPr>
          <a:xfrm>
            <a:off x="8456583" y="2123064"/>
            <a:ext cx="5249811" cy="609398"/>
          </a:xfrm>
          <a:prstGeom prst="rect">
            <a:avLst/>
          </a:prstGeom>
          <a:noFill/>
        </p:spPr>
        <p:txBody>
          <a:bodyPr wrap="square" rtlCol="0">
            <a:spAutoFit/>
          </a:bodyPr>
          <a:lstStyle/>
          <a:p>
            <a:pPr defTabSz="1280160">
              <a:defRPr/>
            </a:pPr>
            <a:r>
              <a:rPr lang="en-GB" sz="3360" i="1">
                <a:solidFill>
                  <a:srgbClr val="003265"/>
                </a:solidFill>
                <a:latin typeface="Arial" panose="020B0604020202020204"/>
              </a:rPr>
              <a:t>…fear of rejection</a:t>
            </a:r>
          </a:p>
        </p:txBody>
      </p:sp>
      <p:sp>
        <p:nvSpPr>
          <p:cNvPr id="3" name="TextBox 2">
            <a:extLst>
              <a:ext uri="{FF2B5EF4-FFF2-40B4-BE49-F238E27FC236}">
                <a16:creationId xmlns:a16="http://schemas.microsoft.com/office/drawing/2014/main" id="{BCB1FE25-D0EE-7214-BFDC-5EB64E6412E8}"/>
              </a:ext>
            </a:extLst>
          </p:cNvPr>
          <p:cNvSpPr txBox="1"/>
          <p:nvPr/>
        </p:nvSpPr>
        <p:spPr>
          <a:xfrm>
            <a:off x="9251395" y="3060843"/>
            <a:ext cx="5249811" cy="609398"/>
          </a:xfrm>
          <a:prstGeom prst="rect">
            <a:avLst/>
          </a:prstGeom>
          <a:noFill/>
        </p:spPr>
        <p:txBody>
          <a:bodyPr wrap="square" rtlCol="0">
            <a:spAutoFit/>
          </a:bodyPr>
          <a:lstStyle/>
          <a:p>
            <a:pPr defTabSz="1280160">
              <a:defRPr/>
            </a:pPr>
            <a:r>
              <a:rPr lang="en-GB" sz="3360" i="1">
                <a:solidFill>
                  <a:srgbClr val="003265"/>
                </a:solidFill>
                <a:latin typeface="Arial" panose="020B0604020202020204"/>
              </a:rPr>
              <a:t>…fear of ridicule</a:t>
            </a:r>
          </a:p>
        </p:txBody>
      </p:sp>
      <p:sp>
        <p:nvSpPr>
          <p:cNvPr id="12" name="TextBox 11">
            <a:extLst>
              <a:ext uri="{FF2B5EF4-FFF2-40B4-BE49-F238E27FC236}">
                <a16:creationId xmlns:a16="http://schemas.microsoft.com/office/drawing/2014/main" id="{0D1E025D-D194-6B70-14BA-A396DDD2138F}"/>
              </a:ext>
            </a:extLst>
          </p:cNvPr>
          <p:cNvSpPr txBox="1"/>
          <p:nvPr/>
        </p:nvSpPr>
        <p:spPr>
          <a:xfrm>
            <a:off x="10215186" y="3998621"/>
            <a:ext cx="9520615" cy="609398"/>
          </a:xfrm>
          <a:prstGeom prst="rect">
            <a:avLst/>
          </a:prstGeom>
          <a:noFill/>
        </p:spPr>
        <p:txBody>
          <a:bodyPr wrap="square" rtlCol="0">
            <a:spAutoFit/>
          </a:bodyPr>
          <a:lstStyle/>
          <a:p>
            <a:pPr defTabSz="1280160">
              <a:defRPr/>
            </a:pPr>
            <a:r>
              <a:rPr lang="en-GB" sz="3360" i="1">
                <a:solidFill>
                  <a:srgbClr val="003265"/>
                </a:solidFill>
                <a:latin typeface="Arial" panose="020B0604020202020204"/>
              </a:rPr>
              <a:t>…fear of reprisals (personal and organisational)</a:t>
            </a:r>
          </a:p>
        </p:txBody>
      </p:sp>
      <p:sp>
        <p:nvSpPr>
          <p:cNvPr id="13" name="TextBox 12">
            <a:extLst>
              <a:ext uri="{FF2B5EF4-FFF2-40B4-BE49-F238E27FC236}">
                <a16:creationId xmlns:a16="http://schemas.microsoft.com/office/drawing/2014/main" id="{E26AE928-0BB8-4DB7-DF34-D07CE2BBAFAB}"/>
              </a:ext>
            </a:extLst>
          </p:cNvPr>
          <p:cNvSpPr txBox="1"/>
          <p:nvPr/>
        </p:nvSpPr>
        <p:spPr>
          <a:xfrm>
            <a:off x="11774190" y="6924576"/>
            <a:ext cx="5249811" cy="609398"/>
          </a:xfrm>
          <a:prstGeom prst="rect">
            <a:avLst/>
          </a:prstGeom>
          <a:noFill/>
        </p:spPr>
        <p:txBody>
          <a:bodyPr wrap="square" rtlCol="0">
            <a:spAutoFit/>
          </a:bodyPr>
          <a:lstStyle/>
          <a:p>
            <a:pPr defTabSz="1280160">
              <a:defRPr/>
            </a:pPr>
            <a:r>
              <a:rPr lang="en-GB" sz="3360" i="1">
                <a:solidFill>
                  <a:srgbClr val="003265"/>
                </a:solidFill>
                <a:latin typeface="Arial" panose="020B0604020202020204"/>
              </a:rPr>
              <a:t>…no common taxonomy</a:t>
            </a:r>
          </a:p>
        </p:txBody>
      </p:sp>
      <p:sp>
        <p:nvSpPr>
          <p:cNvPr id="14" name="TextBox 13">
            <a:extLst>
              <a:ext uri="{FF2B5EF4-FFF2-40B4-BE49-F238E27FC236}">
                <a16:creationId xmlns:a16="http://schemas.microsoft.com/office/drawing/2014/main" id="{EA37F55D-4A91-83E9-2D17-5E08A4B3E6C5}"/>
              </a:ext>
            </a:extLst>
          </p:cNvPr>
          <p:cNvSpPr txBox="1"/>
          <p:nvPr/>
        </p:nvSpPr>
        <p:spPr>
          <a:xfrm>
            <a:off x="10791631" y="5046896"/>
            <a:ext cx="6815971" cy="609398"/>
          </a:xfrm>
          <a:prstGeom prst="rect">
            <a:avLst/>
          </a:prstGeom>
          <a:noFill/>
        </p:spPr>
        <p:txBody>
          <a:bodyPr wrap="square" rtlCol="0">
            <a:spAutoFit/>
          </a:bodyPr>
          <a:lstStyle/>
          <a:p>
            <a:pPr defTabSz="1280160">
              <a:defRPr/>
            </a:pPr>
            <a:r>
              <a:rPr lang="en-GB" sz="3360" i="1">
                <a:solidFill>
                  <a:srgbClr val="003265"/>
                </a:solidFill>
                <a:latin typeface="Arial" panose="020B0604020202020204"/>
              </a:rPr>
              <a:t>…different reporting thresholds</a:t>
            </a:r>
          </a:p>
        </p:txBody>
      </p:sp>
      <p:sp>
        <p:nvSpPr>
          <p:cNvPr id="15" name="TextBox 14">
            <a:extLst>
              <a:ext uri="{FF2B5EF4-FFF2-40B4-BE49-F238E27FC236}">
                <a16:creationId xmlns:a16="http://schemas.microsoft.com/office/drawing/2014/main" id="{ABFD0BA1-D5C3-469C-6153-0B2D7178AF9C}"/>
              </a:ext>
            </a:extLst>
          </p:cNvPr>
          <p:cNvSpPr txBox="1"/>
          <p:nvPr/>
        </p:nvSpPr>
        <p:spPr>
          <a:xfrm>
            <a:off x="11212215" y="5985736"/>
            <a:ext cx="6508818" cy="609398"/>
          </a:xfrm>
          <a:prstGeom prst="rect">
            <a:avLst/>
          </a:prstGeom>
          <a:noFill/>
        </p:spPr>
        <p:txBody>
          <a:bodyPr wrap="square" rtlCol="0">
            <a:spAutoFit/>
          </a:bodyPr>
          <a:lstStyle/>
          <a:p>
            <a:pPr defTabSz="1280160">
              <a:defRPr/>
            </a:pPr>
            <a:r>
              <a:rPr lang="en-GB" sz="3360" i="1">
                <a:solidFill>
                  <a:srgbClr val="003265"/>
                </a:solidFill>
                <a:latin typeface="Arial" panose="020B0604020202020204"/>
              </a:rPr>
              <a:t>…no common reporting system</a:t>
            </a:r>
          </a:p>
        </p:txBody>
      </p:sp>
      <p:sp>
        <p:nvSpPr>
          <p:cNvPr id="2" name="TextBox 1">
            <a:extLst>
              <a:ext uri="{FF2B5EF4-FFF2-40B4-BE49-F238E27FC236}">
                <a16:creationId xmlns:a16="http://schemas.microsoft.com/office/drawing/2014/main" id="{EB5C42F8-B22A-2753-726C-B89C7BC0760A}"/>
              </a:ext>
            </a:extLst>
          </p:cNvPr>
          <p:cNvSpPr txBox="1"/>
          <p:nvPr/>
        </p:nvSpPr>
        <p:spPr>
          <a:xfrm>
            <a:off x="12191582" y="7729791"/>
            <a:ext cx="5249811" cy="609398"/>
          </a:xfrm>
          <a:prstGeom prst="rect">
            <a:avLst/>
          </a:prstGeom>
          <a:noFill/>
        </p:spPr>
        <p:txBody>
          <a:bodyPr wrap="square" rtlCol="0">
            <a:spAutoFit/>
          </a:bodyPr>
          <a:lstStyle/>
          <a:p>
            <a:pPr defTabSz="1280160">
              <a:defRPr/>
            </a:pPr>
            <a:r>
              <a:rPr lang="en-GB" sz="3360" i="1">
                <a:solidFill>
                  <a:srgbClr val="003265"/>
                </a:solidFill>
                <a:latin typeface="Arial" panose="020B0604020202020204"/>
              </a:rPr>
              <a:t>…no perceived benefit</a:t>
            </a:r>
          </a:p>
        </p:txBody>
      </p:sp>
    </p:spTree>
    <p:extLst>
      <p:ext uri="{BB962C8B-B14F-4D97-AF65-F5344CB8AC3E}">
        <p14:creationId xmlns:p14="http://schemas.microsoft.com/office/powerpoint/2010/main" val="52710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F49C55D-7579-C1DC-B0A2-981F4A75E75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D1E9C5D-65E3-4AA7-232F-70DBCF2B8335}"/>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0E1F89A6-A0AA-B095-B7F0-4747EB2F9BDC}"/>
              </a:ext>
            </a:extLst>
          </p:cNvPr>
          <p:cNvSpPr>
            <a:spLocks noGrp="1"/>
          </p:cNvSpPr>
          <p:nvPr>
            <p:ph type="sldNum" sz="quarter" idx="12"/>
          </p:nvPr>
        </p:nvSpPr>
        <p:spPr/>
        <p:txBody>
          <a:bodyPr/>
          <a:lstStyle/>
          <a:p>
            <a:pPr defTabSz="1280160"/>
            <a:fld id="{F29BCE16-E79D-DC45-B99F-3DA340DA7F55}" type="slidenum">
              <a:rPr lang="en-US">
                <a:solidFill>
                  <a:srgbClr val="FFFFFF"/>
                </a:solidFill>
                <a:latin typeface="Arial"/>
              </a:rPr>
              <a:pPr defTabSz="1280160"/>
              <a:t>11</a:t>
            </a:fld>
            <a:endParaRPr lang="en-US">
              <a:solidFill>
                <a:srgbClr val="FFFFFF"/>
              </a:solidFill>
              <a:latin typeface="Arial"/>
            </a:endParaRPr>
          </a:p>
        </p:txBody>
      </p:sp>
      <p:pic>
        <p:nvPicPr>
          <p:cNvPr id="14" name="Picture Placeholder 13" descr="A series of organizational safety cultures improving as they rise from left to right.">
            <a:extLst>
              <a:ext uri="{FF2B5EF4-FFF2-40B4-BE49-F238E27FC236}">
                <a16:creationId xmlns:a16="http://schemas.microsoft.com/office/drawing/2014/main" id="{85EA5237-9B65-EF37-B2E1-9BC7D7A69F2C}"/>
              </a:ext>
            </a:extLst>
          </p:cNvPr>
          <p:cNvPicPr>
            <a:picLocks noGrp="1" noChangeAspect="1"/>
          </p:cNvPicPr>
          <p:nvPr>
            <p:ph type="pic" sz="quarter" idx="17"/>
          </p:nvPr>
        </p:nvPicPr>
        <p:blipFill rotWithShape="1">
          <a:blip r:embed="rId3" cstate="print">
            <a:extLst>
              <a:ext uri="{28A0092B-C50C-407E-A947-70E740481C1C}">
                <a14:useLocalDpi xmlns:a14="http://schemas.microsoft.com/office/drawing/2010/main" val="0"/>
              </a:ext>
            </a:extLst>
          </a:blip>
          <a:srcRect t="-818" b="1032"/>
          <a:stretch/>
        </p:blipFill>
        <p:spPr>
          <a:xfrm>
            <a:off x="1609788" y="557936"/>
            <a:ext cx="19042601" cy="8126362"/>
          </a:xfrm>
        </p:spPr>
      </p:pic>
      <p:sp>
        <p:nvSpPr>
          <p:cNvPr id="2" name="TextBox 1">
            <a:extLst>
              <a:ext uri="{FF2B5EF4-FFF2-40B4-BE49-F238E27FC236}">
                <a16:creationId xmlns:a16="http://schemas.microsoft.com/office/drawing/2014/main" id="{E217D89D-4075-454C-799B-55481491914D}"/>
              </a:ext>
            </a:extLst>
          </p:cNvPr>
          <p:cNvSpPr txBox="1"/>
          <p:nvPr/>
        </p:nvSpPr>
        <p:spPr>
          <a:xfrm>
            <a:off x="15016780" y="6533546"/>
            <a:ext cx="1851789" cy="480131"/>
          </a:xfrm>
          <a:prstGeom prst="rect">
            <a:avLst/>
          </a:prstGeom>
          <a:noFill/>
        </p:spPr>
        <p:txBody>
          <a:bodyPr wrap="none" rtlCol="0">
            <a:spAutoFit/>
          </a:bodyPr>
          <a:lstStyle/>
          <a:p>
            <a:pPr defTabSz="1280160"/>
            <a:r>
              <a:rPr lang="en-GB" sz="2520" b="1">
                <a:solidFill>
                  <a:srgbClr val="FF0000"/>
                </a:solidFill>
                <a:latin typeface="Arial"/>
              </a:rPr>
              <a:t>Perception</a:t>
            </a:r>
          </a:p>
        </p:txBody>
      </p:sp>
      <p:sp>
        <p:nvSpPr>
          <p:cNvPr id="3" name="TextBox 2">
            <a:extLst>
              <a:ext uri="{FF2B5EF4-FFF2-40B4-BE49-F238E27FC236}">
                <a16:creationId xmlns:a16="http://schemas.microsoft.com/office/drawing/2014/main" id="{89340862-70BB-6A8B-96D7-3E0592F26869}"/>
              </a:ext>
            </a:extLst>
          </p:cNvPr>
          <p:cNvSpPr txBox="1"/>
          <p:nvPr/>
        </p:nvSpPr>
        <p:spPr>
          <a:xfrm>
            <a:off x="8997872" y="7860123"/>
            <a:ext cx="1244251" cy="480131"/>
          </a:xfrm>
          <a:prstGeom prst="rect">
            <a:avLst/>
          </a:prstGeom>
          <a:noFill/>
        </p:spPr>
        <p:txBody>
          <a:bodyPr wrap="none" rtlCol="0">
            <a:spAutoFit/>
          </a:bodyPr>
          <a:lstStyle/>
          <a:p>
            <a:pPr defTabSz="1280160"/>
            <a:r>
              <a:rPr lang="en-GB" sz="2520" b="1">
                <a:solidFill>
                  <a:srgbClr val="FF0000"/>
                </a:solidFill>
                <a:latin typeface="Arial"/>
              </a:rPr>
              <a:t>Reality</a:t>
            </a:r>
          </a:p>
        </p:txBody>
      </p:sp>
      <p:cxnSp>
        <p:nvCxnSpPr>
          <p:cNvPr id="5" name="Straight Arrow Connector 4">
            <a:extLst>
              <a:ext uri="{FF2B5EF4-FFF2-40B4-BE49-F238E27FC236}">
                <a16:creationId xmlns:a16="http://schemas.microsoft.com/office/drawing/2014/main" id="{5E381D68-79FE-572F-C912-4CAF112F5D2A}"/>
              </a:ext>
            </a:extLst>
          </p:cNvPr>
          <p:cNvCxnSpPr/>
          <p:nvPr/>
        </p:nvCxnSpPr>
        <p:spPr>
          <a:xfrm flipH="1" flipV="1">
            <a:off x="15016780" y="5647766"/>
            <a:ext cx="504372" cy="809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391B2E2-50C4-1EE1-9D2E-0B6E3B13F3C2}"/>
              </a:ext>
            </a:extLst>
          </p:cNvPr>
          <p:cNvCxnSpPr/>
          <p:nvPr/>
        </p:nvCxnSpPr>
        <p:spPr>
          <a:xfrm flipH="1" flipV="1">
            <a:off x="9152398" y="7050611"/>
            <a:ext cx="504372" cy="809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FA3BBBF-2486-704C-E9BD-438B99C2A307}"/>
              </a:ext>
            </a:extLst>
          </p:cNvPr>
          <p:cNvSpPr/>
          <p:nvPr/>
        </p:nvSpPr>
        <p:spPr>
          <a:xfrm>
            <a:off x="4184418" y="1713155"/>
            <a:ext cx="2887839" cy="1543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80160"/>
            <a:endParaRPr lang="en-GB" sz="2520">
              <a:solidFill>
                <a:srgbClr val="FFFFFF"/>
              </a:solidFill>
              <a:latin typeface="Arial"/>
            </a:endParaRPr>
          </a:p>
        </p:txBody>
      </p:sp>
    </p:spTree>
    <p:extLst>
      <p:ext uri="{BB962C8B-B14F-4D97-AF65-F5344CB8AC3E}">
        <p14:creationId xmlns:p14="http://schemas.microsoft.com/office/powerpoint/2010/main" val="11705162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56B3D-2D0A-C8B0-1E3F-9C9C9B36D863}"/>
              </a:ext>
            </a:extLst>
          </p:cNvPr>
          <p:cNvSpPr>
            <a:spLocks noGrp="1"/>
          </p:cNvSpPr>
          <p:nvPr>
            <p:ph type="body" sz="quarter" idx="16"/>
          </p:nvPr>
        </p:nvSpPr>
        <p:spPr/>
        <p:txBody>
          <a:bodyPr/>
          <a:lstStyle/>
          <a:p>
            <a:r>
              <a:rPr lang="en-GB"/>
              <a:t>Improving Safety at Sea</a:t>
            </a:r>
          </a:p>
        </p:txBody>
      </p:sp>
      <p:sp>
        <p:nvSpPr>
          <p:cNvPr id="6" name="Slide Number Placeholder 5">
            <a:extLst>
              <a:ext uri="{FF2B5EF4-FFF2-40B4-BE49-F238E27FC236}">
                <a16:creationId xmlns:a16="http://schemas.microsoft.com/office/drawing/2014/main" id="{B092063C-9DAB-FED8-7700-E24435EC61A9}"/>
              </a:ext>
            </a:extLst>
          </p:cNvPr>
          <p:cNvSpPr>
            <a:spLocks noGrp="1"/>
          </p:cNvSpPr>
          <p:nvPr>
            <p:ph type="sldNum" sz="quarter" idx="12"/>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F29BCE16-E79D-DC45-B99F-3DA340DA7F55}" type="slidenum">
              <a:rPr kumimoji="0" lang="en-US" sz="2240" b="0" i="0" u="none" strike="noStrike" kern="1200" cap="none" spc="0" normalizeH="0" baseline="0" noProof="0">
                <a:ln>
                  <a:noFill/>
                </a:ln>
                <a:solidFill>
                  <a:srgbClr val="FFFFFF"/>
                </a:solidFill>
                <a:effectLst/>
                <a:uLnTx/>
                <a:uFillTx/>
                <a:latin typeface="Arial"/>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12</a:t>
            </a:fld>
            <a:endParaRPr kumimoji="0" lang="en-US" sz="224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1">
            <a:extLst>
              <a:ext uri="{FF2B5EF4-FFF2-40B4-BE49-F238E27FC236}">
                <a16:creationId xmlns:a16="http://schemas.microsoft.com/office/drawing/2014/main" id="{B7AF375B-82FB-BD65-025A-EA83B1B4EFDC}"/>
              </a:ext>
            </a:extLst>
          </p:cNvPr>
          <p:cNvSpPr txBox="1">
            <a:spLocks/>
          </p:cNvSpPr>
          <p:nvPr/>
        </p:nvSpPr>
        <p:spPr>
          <a:xfrm>
            <a:off x="860184" y="453039"/>
            <a:ext cx="16010890" cy="855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80160" rtl="0" eaLnBrk="1" fontAlgn="auto" latinLnBrk="0" hangingPunct="1">
              <a:lnSpc>
                <a:spcPct val="90000"/>
              </a:lnSpc>
              <a:spcBef>
                <a:spcPts val="14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rgbClr val="002060"/>
                </a:solidFill>
                <a:effectLst/>
                <a:uLnTx/>
                <a:uFillTx/>
                <a:latin typeface="Arial"/>
                <a:ea typeface="+mn-ea"/>
                <a:cs typeface="+mn-cs"/>
              </a:rPr>
              <a:t>Our Findings</a:t>
            </a:r>
          </a:p>
        </p:txBody>
      </p:sp>
      <p:sp>
        <p:nvSpPr>
          <p:cNvPr id="5" name="Text Placeholder 3">
            <a:extLst>
              <a:ext uri="{FF2B5EF4-FFF2-40B4-BE49-F238E27FC236}">
                <a16:creationId xmlns:a16="http://schemas.microsoft.com/office/drawing/2014/main" id="{D9921ED4-5B5A-2055-1613-E2E5FF0F8A05}"/>
              </a:ext>
            </a:extLst>
          </p:cNvPr>
          <p:cNvSpPr txBox="1">
            <a:spLocks/>
          </p:cNvSpPr>
          <p:nvPr/>
        </p:nvSpPr>
        <p:spPr>
          <a:xfrm>
            <a:off x="2819421" y="1896463"/>
            <a:ext cx="8891291" cy="5808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marR="0" lvl="0" indent="-320040" algn="l" defTabSz="1280160" rtl="0" eaLnBrk="1" fontAlgn="auto" latinLnBrk="0" hangingPunct="1">
              <a:lnSpc>
                <a:spcPct val="150000"/>
              </a:lnSpc>
              <a:spcBef>
                <a:spcPts val="1400"/>
              </a:spcBef>
              <a:spcAft>
                <a:spcPts val="0"/>
              </a:spcAft>
              <a:buClrTx/>
              <a:buSzTx/>
              <a:buFont typeface="Arial" panose="020B0604020202020204" pitchFamily="34" charset="0"/>
              <a:buChar char="•"/>
              <a:tabLst/>
              <a:defRPr/>
            </a:pPr>
            <a:endParaRPr kumimoji="0" lang="en-GB" sz="2240" b="0" i="0" u="none" strike="noStrike" kern="1200" cap="none" spc="0" normalizeH="0" baseline="0" noProof="0">
              <a:ln>
                <a:noFill/>
              </a:ln>
              <a:solidFill>
                <a:srgbClr val="000000"/>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C16BD56C-9AFE-ED7B-F296-C28F24E4DBD1}"/>
              </a:ext>
            </a:extLst>
          </p:cNvPr>
          <p:cNvSpPr txBox="1">
            <a:spLocks/>
          </p:cNvSpPr>
          <p:nvPr/>
        </p:nvSpPr>
        <p:spPr>
          <a:xfrm>
            <a:off x="1073426" y="2429933"/>
            <a:ext cx="10637286" cy="55870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128016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3200" b="1" i="0" u="none" strike="noStrike" kern="1200" cap="none" spc="0" normalizeH="0" baseline="0" noProof="0">
                <a:ln>
                  <a:noFill/>
                </a:ln>
                <a:solidFill>
                  <a:srgbClr val="000000"/>
                </a:solidFill>
                <a:effectLst/>
                <a:uLnTx/>
                <a:uFillTx/>
                <a:latin typeface="Arial"/>
                <a:ea typeface="+mn-ea"/>
                <a:cs typeface="+mn-cs"/>
              </a:rPr>
              <a:t>Crew </a:t>
            </a:r>
            <a:r>
              <a:rPr kumimoji="0" lang="en-GB" sz="3200" b="1" i="0" u="none" strike="noStrike" kern="1200" cap="none" spc="0" normalizeH="0" baseline="0" noProof="0">
                <a:ln>
                  <a:noFill/>
                </a:ln>
                <a:solidFill>
                  <a:srgbClr val="000000"/>
                </a:solidFill>
                <a:effectLst/>
                <a:highlight>
                  <a:srgbClr val="FFFF00"/>
                </a:highlight>
                <a:uLnTx/>
                <a:uFillTx/>
                <a:latin typeface="Arial"/>
                <a:ea typeface="+mn-ea"/>
                <a:cs typeface="+mn-cs"/>
              </a:rPr>
              <a:t>taking short-cuts </a:t>
            </a:r>
            <a:r>
              <a:rPr kumimoji="0" lang="en-GB" sz="3200" b="1" i="0" u="none" strike="noStrike" kern="1200" cap="none" spc="0" normalizeH="0" baseline="0" noProof="0">
                <a:ln>
                  <a:noFill/>
                </a:ln>
                <a:solidFill>
                  <a:srgbClr val="000000"/>
                </a:solidFill>
                <a:effectLst/>
                <a:uLnTx/>
                <a:uFillTx/>
                <a:latin typeface="Arial"/>
                <a:ea typeface="+mn-ea"/>
                <a:cs typeface="+mn-cs"/>
              </a:rPr>
              <a:t>(Work-arounds in normal conditions) and did not detect that the situation was changing.</a:t>
            </a:r>
            <a:r>
              <a:rPr kumimoji="0" lang="en-GB" sz="2400" b="1" i="0" u="none" strike="noStrike" kern="1200" cap="none" spc="0" normalizeH="0" baseline="0" noProof="0">
                <a:ln>
                  <a:noFill/>
                </a:ln>
                <a:solidFill>
                  <a:srgbClr val="000000"/>
                </a:solidFill>
                <a:effectLst/>
                <a:uLnTx/>
                <a:uFillTx/>
                <a:latin typeface="Arial"/>
                <a:ea typeface="+mn-ea"/>
                <a:cs typeface="+mn-cs"/>
              </a:rPr>
              <a:t> </a:t>
            </a:r>
          </a:p>
          <a:p>
            <a:pPr marL="0" marR="0" lvl="0" indent="0" algn="ctr" defTabSz="128016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003265">
                    <a:lumMod val="75000"/>
                    <a:lumOff val="25000"/>
                  </a:srgbClr>
                </a:solidFill>
                <a:effectLst/>
                <a:uLnTx/>
                <a:uFillTx/>
                <a:latin typeface="Arial"/>
                <a:ea typeface="+mn-ea"/>
                <a:cs typeface="+mn-cs"/>
              </a:rPr>
              <a:t>Why?</a:t>
            </a:r>
          </a:p>
          <a:p>
            <a:pPr marL="228600" marR="0" lvl="0" indent="-228600" algn="just" defTabSz="128016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3200" b="1" i="0" u="none" strike="noStrike" kern="1200" cap="none" spc="0" normalizeH="0" baseline="0" noProof="0">
                <a:ln>
                  <a:noFill/>
                </a:ln>
                <a:solidFill>
                  <a:srgbClr val="000000"/>
                </a:solidFill>
                <a:effectLst/>
                <a:uLnTx/>
                <a:uFillTx/>
                <a:latin typeface="Arial"/>
                <a:ea typeface="+mn-ea"/>
                <a:cs typeface="+mn-cs"/>
              </a:rPr>
              <a:t>Crew </a:t>
            </a:r>
            <a:r>
              <a:rPr kumimoji="0" lang="en-GB" sz="3200" b="1" i="0" u="none" strike="noStrike" kern="1200" cap="none" spc="0" normalizeH="0" baseline="0" noProof="0">
                <a:ln>
                  <a:noFill/>
                </a:ln>
                <a:solidFill>
                  <a:srgbClr val="000000"/>
                </a:solidFill>
                <a:effectLst/>
                <a:highlight>
                  <a:srgbClr val="FFFF00"/>
                </a:highlight>
                <a:uLnTx/>
                <a:uFillTx/>
                <a:latin typeface="Arial"/>
                <a:ea typeface="+mn-ea"/>
                <a:cs typeface="+mn-cs"/>
              </a:rPr>
              <a:t>distracted </a:t>
            </a:r>
            <a:r>
              <a:rPr kumimoji="0" lang="en-GB" sz="3200" b="1" i="0" u="none" strike="noStrike" kern="1200" cap="none" spc="0" normalizeH="0" baseline="0" noProof="0">
                <a:ln>
                  <a:noFill/>
                </a:ln>
                <a:solidFill>
                  <a:srgbClr val="000000"/>
                </a:solidFill>
                <a:effectLst/>
                <a:uLnTx/>
                <a:uFillTx/>
                <a:latin typeface="Arial"/>
                <a:ea typeface="+mn-ea"/>
                <a:cs typeface="+mn-cs"/>
              </a:rPr>
              <a:t>by high workloads, and not fully aware of the risks. Team members </a:t>
            </a:r>
            <a:r>
              <a:rPr kumimoji="0" lang="en-GB" sz="3200" b="1" i="0" u="none" strike="noStrike" kern="1200" cap="none" spc="0" normalizeH="0" baseline="0" noProof="0">
                <a:ln>
                  <a:noFill/>
                </a:ln>
                <a:solidFill>
                  <a:srgbClr val="000000"/>
                </a:solidFill>
                <a:effectLst/>
                <a:highlight>
                  <a:srgbClr val="FFFF00"/>
                </a:highlight>
                <a:uLnTx/>
                <a:uFillTx/>
                <a:latin typeface="Arial"/>
                <a:ea typeface="+mn-ea"/>
                <a:cs typeface="+mn-cs"/>
              </a:rPr>
              <a:t>did not speak up </a:t>
            </a:r>
            <a:r>
              <a:rPr kumimoji="0" lang="en-GB" sz="3200" b="1" i="0" u="none" strike="noStrike" kern="1200" cap="none" spc="0" normalizeH="0" baseline="0" noProof="0">
                <a:ln>
                  <a:noFill/>
                </a:ln>
                <a:solidFill>
                  <a:srgbClr val="000000"/>
                </a:solidFill>
                <a:effectLst/>
                <a:uLnTx/>
                <a:uFillTx/>
                <a:latin typeface="Arial"/>
                <a:ea typeface="+mn-ea"/>
                <a:cs typeface="+mn-cs"/>
              </a:rPr>
              <a:t>(alert) about defects or other issues</a:t>
            </a:r>
          </a:p>
          <a:p>
            <a:pPr marL="0" marR="0" lvl="0" indent="0" algn="ctr" defTabSz="128016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GB" sz="2000" b="1" i="0" u="none" strike="noStrike" kern="1200" cap="none" spc="0" normalizeH="0" baseline="0" noProof="0">
              <a:ln>
                <a:noFill/>
              </a:ln>
              <a:solidFill>
                <a:srgbClr val="003265">
                  <a:lumMod val="75000"/>
                  <a:lumOff val="25000"/>
                </a:srgbClr>
              </a:solidFill>
              <a:effectLst/>
              <a:uLnTx/>
              <a:uFillTx/>
              <a:latin typeface="Arial"/>
              <a:ea typeface="+mn-ea"/>
              <a:cs typeface="+mn-cs"/>
            </a:endParaRPr>
          </a:p>
        </p:txBody>
      </p:sp>
      <p:sp>
        <p:nvSpPr>
          <p:cNvPr id="10" name="Text Placeholder 2">
            <a:extLst>
              <a:ext uri="{FF2B5EF4-FFF2-40B4-BE49-F238E27FC236}">
                <a16:creationId xmlns:a16="http://schemas.microsoft.com/office/drawing/2014/main" id="{1C78A131-5F8D-1B15-B344-5A3E6244222E}"/>
              </a:ext>
            </a:extLst>
          </p:cNvPr>
          <p:cNvSpPr txBox="1">
            <a:spLocks/>
          </p:cNvSpPr>
          <p:nvPr/>
        </p:nvSpPr>
        <p:spPr>
          <a:xfrm>
            <a:off x="1065475" y="1901988"/>
            <a:ext cx="8620863" cy="60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80160" rtl="0" eaLnBrk="1" fontAlgn="auto" latinLnBrk="0" hangingPunct="1">
              <a:lnSpc>
                <a:spcPct val="90000"/>
              </a:lnSpc>
              <a:spcBef>
                <a:spcPts val="140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003265">
                    <a:lumMod val="50000"/>
                    <a:lumOff val="50000"/>
                  </a:srgbClr>
                </a:solidFill>
                <a:effectLst/>
                <a:uLnTx/>
                <a:uFillTx/>
                <a:latin typeface="Arial"/>
                <a:ea typeface="+mn-ea"/>
                <a:cs typeface="+mn-cs"/>
              </a:rPr>
              <a:t>Common Incident </a:t>
            </a:r>
            <a:r>
              <a:rPr lang="en-GB" sz="4000" b="1">
                <a:solidFill>
                  <a:srgbClr val="003265">
                    <a:lumMod val="50000"/>
                    <a:lumOff val="50000"/>
                  </a:srgbClr>
                </a:solidFill>
                <a:latin typeface="Arial"/>
              </a:rPr>
              <a:t>C</a:t>
            </a:r>
            <a:r>
              <a:rPr kumimoji="0" lang="en-GB" sz="4000" b="1" i="0" u="none" strike="noStrike" kern="1200" cap="none" spc="0" normalizeH="0" baseline="0" noProof="0">
                <a:ln>
                  <a:noFill/>
                </a:ln>
                <a:solidFill>
                  <a:srgbClr val="003265">
                    <a:lumMod val="50000"/>
                    <a:lumOff val="50000"/>
                  </a:srgbClr>
                </a:solidFill>
                <a:effectLst/>
                <a:uLnTx/>
                <a:uFillTx/>
                <a:latin typeface="Arial"/>
                <a:ea typeface="+mn-ea"/>
                <a:cs typeface="+mn-cs"/>
              </a:rPr>
              <a:t>haracteristics</a:t>
            </a:r>
            <a:r>
              <a:rPr kumimoji="0" lang="en-GB" sz="3360" b="1" i="0" u="none" strike="noStrike" kern="1200" cap="none" spc="0" normalizeH="0" baseline="0" noProof="0">
                <a:ln>
                  <a:noFill/>
                </a:ln>
                <a:solidFill>
                  <a:srgbClr val="003265">
                    <a:lumMod val="50000"/>
                    <a:lumOff val="50000"/>
                  </a:srgbClr>
                </a:solidFill>
                <a:effectLst/>
                <a:uLnTx/>
                <a:uFillTx/>
                <a:latin typeface="Arial"/>
                <a:ea typeface="+mn-ea"/>
                <a:cs typeface="+mn-cs"/>
              </a:rPr>
              <a:t>:</a:t>
            </a:r>
          </a:p>
        </p:txBody>
      </p:sp>
      <p:sp>
        <p:nvSpPr>
          <p:cNvPr id="11" name="Text Placeholder 2">
            <a:extLst>
              <a:ext uri="{FF2B5EF4-FFF2-40B4-BE49-F238E27FC236}">
                <a16:creationId xmlns:a16="http://schemas.microsoft.com/office/drawing/2014/main" id="{43CD7248-B7D6-7BDE-7F90-52263B98A069}"/>
              </a:ext>
            </a:extLst>
          </p:cNvPr>
          <p:cNvSpPr txBox="1">
            <a:spLocks/>
          </p:cNvSpPr>
          <p:nvPr/>
        </p:nvSpPr>
        <p:spPr>
          <a:xfrm>
            <a:off x="2079942" y="7880972"/>
            <a:ext cx="9754656" cy="10036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280160" rtl="0" eaLnBrk="1" fontAlgn="auto" latinLnBrk="0" hangingPunct="1">
              <a:lnSpc>
                <a:spcPct val="90000"/>
              </a:lnSpc>
              <a:spcBef>
                <a:spcPts val="14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FF0000"/>
                </a:solidFill>
                <a:effectLst/>
                <a:highlight>
                  <a:srgbClr val="FFFF00"/>
                </a:highlight>
                <a:uLnTx/>
                <a:uFillTx/>
                <a:latin typeface="Arial"/>
                <a:ea typeface="+mn-ea"/>
                <a:cs typeface="+mn-cs"/>
              </a:rPr>
              <a:t>Many incidents start in the Board Room!</a:t>
            </a:r>
          </a:p>
        </p:txBody>
      </p:sp>
      <p:graphicFrame>
        <p:nvGraphicFramePr>
          <p:cNvPr id="12" name="Table 11">
            <a:extLst>
              <a:ext uri="{FF2B5EF4-FFF2-40B4-BE49-F238E27FC236}">
                <a16:creationId xmlns:a16="http://schemas.microsoft.com/office/drawing/2014/main" id="{5C6933CE-CACB-4ECE-BA29-A98B9197F7F7}"/>
              </a:ext>
            </a:extLst>
          </p:cNvPr>
          <p:cNvGraphicFramePr>
            <a:graphicFrameLocks noGrp="1"/>
          </p:cNvGraphicFramePr>
          <p:nvPr>
            <p:extLst>
              <p:ext uri="{D42A27DB-BD31-4B8C-83A1-F6EECF244321}">
                <p14:modId xmlns:p14="http://schemas.microsoft.com/office/powerpoint/2010/main" val="1005836341"/>
              </p:ext>
            </p:extLst>
          </p:nvPr>
        </p:nvGraphicFramePr>
        <p:xfrm>
          <a:off x="12517514" y="268519"/>
          <a:ext cx="9754657" cy="8472350"/>
        </p:xfrm>
        <a:graphic>
          <a:graphicData uri="http://schemas.openxmlformats.org/drawingml/2006/table">
            <a:tbl>
              <a:tblPr firstRow="1" firstCol="1" bandRow="1">
                <a:tableStyleId>{D27102A9-8310-4765-A935-A1911B00CA55}</a:tableStyleId>
              </a:tblPr>
              <a:tblGrid>
                <a:gridCol w="5919493">
                  <a:extLst>
                    <a:ext uri="{9D8B030D-6E8A-4147-A177-3AD203B41FA5}">
                      <a16:colId xmlns:a16="http://schemas.microsoft.com/office/drawing/2014/main" val="2010453682"/>
                    </a:ext>
                  </a:extLst>
                </a:gridCol>
                <a:gridCol w="3835164">
                  <a:extLst>
                    <a:ext uri="{9D8B030D-6E8A-4147-A177-3AD203B41FA5}">
                      <a16:colId xmlns:a16="http://schemas.microsoft.com/office/drawing/2014/main" val="923555579"/>
                    </a:ext>
                  </a:extLst>
                </a:gridCol>
              </a:tblGrid>
              <a:tr h="368299">
                <a:tc>
                  <a:txBody>
                    <a:bodyPr/>
                    <a:lstStyle/>
                    <a:p>
                      <a:pPr algn="ctr">
                        <a:lnSpc>
                          <a:spcPct val="107000"/>
                        </a:lnSpc>
                        <a:spcAft>
                          <a:spcPts val="600"/>
                        </a:spcAft>
                      </a:pPr>
                      <a:r>
                        <a:rPr lang="en-GB" sz="2000" kern="100">
                          <a:effectLst/>
                        </a:rPr>
                        <a:t>SHIELD Factor</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600"/>
                        </a:spcAft>
                        <a:tabLst>
                          <a:tab pos="207645" algn="l"/>
                          <a:tab pos="471170" algn="ctr"/>
                        </a:tabLst>
                      </a:pPr>
                      <a:r>
                        <a:rPr lang="en-GB" sz="2000" kern="100">
                          <a:effectLst/>
                        </a:rPr>
                        <a:t>Deadly Dozen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8130599"/>
                  </a:ext>
                </a:extLst>
              </a:tr>
              <a:tr h="368299">
                <a:tc>
                  <a:txBody>
                    <a:bodyPr/>
                    <a:lstStyle/>
                    <a:p>
                      <a:pPr>
                        <a:lnSpc>
                          <a:spcPct val="107000"/>
                        </a:lnSpc>
                        <a:spcAft>
                          <a:spcPts val="600"/>
                        </a:spcAft>
                      </a:pPr>
                      <a:r>
                        <a:rPr lang="en-GB" sz="2000" u="sng" kern="100">
                          <a:solidFill>
                            <a:schemeClr val="accent3">
                              <a:lumMod val="75000"/>
                              <a:lumOff val="25000"/>
                            </a:schemeClr>
                          </a:solidFill>
                          <a:effectLst/>
                        </a:rPr>
                        <a:t>Acts</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5161052"/>
                  </a:ext>
                </a:extLst>
              </a:tr>
              <a:tr h="368299">
                <a:tc>
                  <a:txBody>
                    <a:bodyPr/>
                    <a:lstStyle/>
                    <a:p>
                      <a:pPr algn="r">
                        <a:lnSpc>
                          <a:spcPct val="107000"/>
                        </a:lnSpc>
                        <a:spcAft>
                          <a:spcPts val="600"/>
                        </a:spcAft>
                      </a:pPr>
                      <a:r>
                        <a:rPr lang="en-GB" sz="2000" b="0" kern="100">
                          <a:effectLst/>
                        </a:rPr>
                        <a:t>Incorrect decision or plan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Local Practices</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2677191"/>
                  </a:ext>
                </a:extLst>
              </a:tr>
              <a:tr h="435831">
                <a:tc>
                  <a:txBody>
                    <a:bodyPr/>
                    <a:lstStyle/>
                    <a:p>
                      <a:pPr algn="r">
                        <a:lnSpc>
                          <a:spcPct val="107000"/>
                        </a:lnSpc>
                        <a:spcAft>
                          <a:spcPts val="600"/>
                        </a:spcAft>
                      </a:pPr>
                      <a:r>
                        <a:rPr lang="en-GB" sz="2000" b="0" kern="100">
                          <a:effectLst/>
                        </a:rPr>
                        <a:t>No transmission of information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b="0" kern="100">
                          <a:effectLst/>
                        </a:rPr>
                        <a:t>Communication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36022698"/>
                  </a:ext>
                </a:extLst>
              </a:tr>
              <a:tr h="368299">
                <a:tc>
                  <a:txBody>
                    <a:bodyPr/>
                    <a:lstStyle/>
                    <a:p>
                      <a:pPr algn="r">
                        <a:lnSpc>
                          <a:spcPct val="107000"/>
                        </a:lnSpc>
                        <a:spcAft>
                          <a:spcPts val="600"/>
                        </a:spcAft>
                      </a:pPr>
                      <a:r>
                        <a:rPr lang="en-GB" sz="2000" b="0" kern="100">
                          <a:effectLst/>
                        </a:rPr>
                        <a:t>Workaround in normal conditions</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Deviation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7890267"/>
                  </a:ext>
                </a:extLst>
              </a:tr>
              <a:tr h="690785">
                <a:tc>
                  <a:txBody>
                    <a:bodyPr/>
                    <a:lstStyle/>
                    <a:p>
                      <a:pPr algn="r">
                        <a:lnSpc>
                          <a:spcPct val="107000"/>
                        </a:lnSpc>
                        <a:spcAft>
                          <a:spcPts val="600"/>
                        </a:spcAft>
                      </a:pPr>
                      <a:r>
                        <a:rPr lang="en-GB" sz="2000" b="0" kern="100">
                          <a:effectLst/>
                        </a:rPr>
                        <a:t>No/wrong/late visual detection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Situational Awareness</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9172648"/>
                  </a:ext>
                </a:extLst>
              </a:tr>
              <a:tr h="604383">
                <a:tc>
                  <a:txBody>
                    <a:bodyPr/>
                    <a:lstStyle/>
                    <a:p>
                      <a:pPr algn="r">
                        <a:lnSpc>
                          <a:spcPct val="107000"/>
                        </a:lnSpc>
                        <a:spcAft>
                          <a:spcPts val="600"/>
                        </a:spcAft>
                      </a:pPr>
                      <a:r>
                        <a:rPr lang="en-GB" sz="2000" b="0" kern="100">
                          <a:effectLst/>
                        </a:rPr>
                        <a:t>No or late detection by other means</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Situational Awareness</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0175909"/>
                  </a:ext>
                </a:extLst>
              </a:tr>
              <a:tr h="368299">
                <a:tc>
                  <a:txBody>
                    <a:bodyPr/>
                    <a:lstStyle/>
                    <a:p>
                      <a:pPr>
                        <a:lnSpc>
                          <a:spcPct val="107000"/>
                        </a:lnSpc>
                        <a:spcAft>
                          <a:spcPts val="600"/>
                        </a:spcAft>
                      </a:pPr>
                      <a:r>
                        <a:rPr lang="en-GB" sz="2000" u="sng" kern="100">
                          <a:solidFill>
                            <a:schemeClr val="accent3">
                              <a:lumMod val="75000"/>
                              <a:lumOff val="25000"/>
                            </a:schemeClr>
                          </a:solidFill>
                          <a:effectLst/>
                        </a:rPr>
                        <a:t>Preconditions</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8350968"/>
                  </a:ext>
                </a:extLst>
              </a:tr>
              <a:tr h="368299">
                <a:tc>
                  <a:txBody>
                    <a:bodyPr/>
                    <a:lstStyle/>
                    <a:p>
                      <a:pPr algn="r">
                        <a:lnSpc>
                          <a:spcPct val="107000"/>
                        </a:lnSpc>
                        <a:spcAft>
                          <a:spcPts val="600"/>
                        </a:spcAft>
                      </a:pPr>
                      <a:r>
                        <a:rPr lang="en-GB" sz="2000" b="0" kern="100">
                          <a:effectLst/>
                        </a:rPr>
                        <a:t>Inattention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Distraction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1159206"/>
                  </a:ext>
                </a:extLst>
              </a:tr>
              <a:tr h="377349">
                <a:tc>
                  <a:txBody>
                    <a:bodyPr/>
                    <a:lstStyle/>
                    <a:p>
                      <a:pPr algn="r">
                        <a:lnSpc>
                          <a:spcPct val="107000"/>
                        </a:lnSpc>
                        <a:spcAft>
                          <a:spcPts val="600"/>
                        </a:spcAft>
                      </a:pPr>
                      <a:r>
                        <a:rPr lang="en-GB" sz="2000" b="0" kern="100">
                          <a:effectLst/>
                        </a:rPr>
                        <a:t>Risk underestimation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Complacency</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2097858"/>
                  </a:ext>
                </a:extLst>
              </a:tr>
              <a:tr h="368299">
                <a:tc>
                  <a:txBody>
                    <a:bodyPr/>
                    <a:lstStyle/>
                    <a:p>
                      <a:pPr algn="r">
                        <a:lnSpc>
                          <a:spcPct val="107000"/>
                        </a:lnSpc>
                        <a:spcAft>
                          <a:spcPts val="600"/>
                        </a:spcAft>
                      </a:pPr>
                      <a:r>
                        <a:rPr lang="en-GB" sz="2000" b="0" kern="100">
                          <a:effectLst/>
                        </a:rPr>
                        <a:t>No cross-check or speaking up</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Alerting</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8091035"/>
                  </a:ext>
                </a:extLst>
              </a:tr>
              <a:tr h="368299">
                <a:tc>
                  <a:txBody>
                    <a:bodyPr/>
                    <a:lstStyle/>
                    <a:p>
                      <a:pPr>
                        <a:lnSpc>
                          <a:spcPct val="107000"/>
                        </a:lnSpc>
                        <a:spcAft>
                          <a:spcPts val="600"/>
                        </a:spcAft>
                      </a:pPr>
                      <a:r>
                        <a:rPr lang="en-GB" sz="2000" u="sng" kern="100">
                          <a:solidFill>
                            <a:schemeClr val="accent3">
                              <a:lumMod val="75000"/>
                              <a:lumOff val="25000"/>
                            </a:schemeClr>
                          </a:solidFill>
                          <a:effectLst/>
                        </a:rPr>
                        <a:t>Operational Leadership</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2726622"/>
                  </a:ext>
                </a:extLst>
              </a:tr>
              <a:tr h="368299">
                <a:tc>
                  <a:txBody>
                    <a:bodyPr/>
                    <a:lstStyle/>
                    <a:p>
                      <a:pPr algn="r">
                        <a:lnSpc>
                          <a:spcPct val="107000"/>
                        </a:lnSpc>
                        <a:spcAft>
                          <a:spcPts val="600"/>
                        </a:spcAft>
                      </a:pPr>
                      <a:r>
                        <a:rPr lang="en-GB" sz="2000" b="0" kern="100">
                          <a:solidFill>
                            <a:schemeClr val="tx1">
                              <a:lumMod val="95000"/>
                              <a:lumOff val="5000"/>
                            </a:schemeClr>
                          </a:solidFill>
                          <a:effectLst/>
                        </a:rPr>
                        <a:t>Authority gradient</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latin typeface="Aptos" panose="020B0004020202020204" pitchFamily="34" charset="0"/>
                          <a:ea typeface="Aptos" panose="020B0004020202020204" pitchFamily="34" charset="0"/>
                          <a:cs typeface="Arial" panose="020B0604020202020204" pitchFamily="34" charset="0"/>
                        </a:rPr>
                        <a:t>Communication</a:t>
                      </a: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9745761"/>
                  </a:ext>
                </a:extLst>
              </a:tr>
              <a:tr h="690785">
                <a:tc>
                  <a:txBody>
                    <a:bodyPr/>
                    <a:lstStyle/>
                    <a:p>
                      <a:pPr algn="r">
                        <a:lnSpc>
                          <a:spcPct val="107000"/>
                        </a:lnSpc>
                        <a:spcAft>
                          <a:spcPts val="600"/>
                        </a:spcAft>
                      </a:pPr>
                      <a:r>
                        <a:rPr lang="en-GB" sz="2000" b="0" kern="100">
                          <a:solidFill>
                            <a:schemeClr val="tx1">
                              <a:lumMod val="95000"/>
                              <a:lumOff val="5000"/>
                            </a:schemeClr>
                          </a:solidFill>
                          <a:effectLst/>
                        </a:rPr>
                        <a:t>Inadequate supervision</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Teamwork</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4533957"/>
                  </a:ext>
                </a:extLst>
              </a:tr>
              <a:tr h="368299">
                <a:tc>
                  <a:txBody>
                    <a:bodyPr/>
                    <a:lstStyle/>
                    <a:p>
                      <a:pPr algn="just">
                        <a:lnSpc>
                          <a:spcPct val="107000"/>
                        </a:lnSpc>
                        <a:spcAft>
                          <a:spcPts val="600"/>
                        </a:spcAft>
                      </a:pPr>
                      <a:r>
                        <a:rPr lang="en-GB" sz="2000" u="sng" kern="100">
                          <a:solidFill>
                            <a:schemeClr val="accent3">
                              <a:lumMod val="75000"/>
                              <a:lumOff val="25000"/>
                            </a:schemeClr>
                          </a:solidFill>
                          <a:effectLst/>
                        </a:rPr>
                        <a:t>Organisation</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tcPr>
                </a:tc>
                <a:tc>
                  <a:txBody>
                    <a:bodyPr/>
                    <a:lstStyle/>
                    <a:p>
                      <a:pPr algn="just">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8138053"/>
                  </a:ext>
                </a:extLst>
              </a:tr>
              <a:tr h="420944">
                <a:tc>
                  <a:txBody>
                    <a:bodyPr/>
                    <a:lstStyle/>
                    <a:p>
                      <a:pPr algn="r">
                        <a:lnSpc>
                          <a:spcPct val="107000"/>
                        </a:lnSpc>
                        <a:spcAft>
                          <a:spcPts val="600"/>
                        </a:spcAft>
                      </a:pPr>
                      <a:r>
                        <a:rPr lang="en-GB" sz="2000" b="0" kern="100">
                          <a:solidFill>
                            <a:schemeClr val="tx1">
                              <a:lumMod val="95000"/>
                              <a:lumOff val="5000"/>
                            </a:schemeClr>
                          </a:solidFill>
                          <a:effectLst/>
                        </a:rPr>
                        <a:t>Safety culture</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b="0" kern="100">
                          <a:effectLst/>
                        </a:rPr>
                        <a:t>Culture</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7704919"/>
                  </a:ext>
                </a:extLst>
              </a:tr>
              <a:tr h="368299">
                <a:tc>
                  <a:txBody>
                    <a:bodyPr/>
                    <a:lstStyle/>
                    <a:p>
                      <a:pPr algn="r">
                        <a:lnSpc>
                          <a:spcPct val="107000"/>
                        </a:lnSpc>
                        <a:spcAft>
                          <a:spcPts val="600"/>
                        </a:spcAft>
                      </a:pPr>
                      <a:r>
                        <a:rPr lang="en-GB" sz="2000" b="0" kern="100">
                          <a:solidFill>
                            <a:schemeClr val="tx1">
                              <a:lumMod val="95000"/>
                              <a:lumOff val="5000"/>
                            </a:schemeClr>
                          </a:solidFill>
                          <a:effectLst/>
                        </a:rPr>
                        <a:t>Insufficient personnel</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Pressure</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0968654"/>
                  </a:ext>
                </a:extLst>
              </a:tr>
              <a:tr h="420944">
                <a:tc>
                  <a:txBody>
                    <a:bodyPr/>
                    <a:lstStyle/>
                    <a:p>
                      <a:pPr algn="r">
                        <a:lnSpc>
                          <a:spcPct val="107000"/>
                        </a:lnSpc>
                        <a:spcAft>
                          <a:spcPts val="600"/>
                        </a:spcAft>
                      </a:pPr>
                      <a:r>
                        <a:rPr lang="en-GB" sz="2000" b="0" kern="100">
                          <a:solidFill>
                            <a:schemeClr val="tx1">
                              <a:lumMod val="95000"/>
                              <a:lumOff val="5000"/>
                            </a:schemeClr>
                          </a:solidFill>
                          <a:effectLst/>
                        </a:rPr>
                        <a:t>Equipment design</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Design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5845297"/>
                  </a:ext>
                </a:extLst>
              </a:tr>
              <a:tr h="411741">
                <a:tc>
                  <a:txBody>
                    <a:bodyPr/>
                    <a:lstStyle/>
                    <a:p>
                      <a:pPr algn="r">
                        <a:lnSpc>
                          <a:spcPct val="107000"/>
                        </a:lnSpc>
                        <a:spcAft>
                          <a:spcPts val="600"/>
                        </a:spcAft>
                      </a:pPr>
                      <a:r>
                        <a:rPr lang="en-GB" sz="2000" b="0" kern="100">
                          <a:solidFill>
                            <a:schemeClr val="tx1">
                              <a:lumMod val="95000"/>
                              <a:lumOff val="5000"/>
                            </a:schemeClr>
                          </a:solidFill>
                          <a:effectLst/>
                        </a:rPr>
                        <a:t>Safety management</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Culture</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5531760"/>
                  </a:ext>
                </a:extLst>
              </a:tr>
              <a:tr h="368299">
                <a:tc>
                  <a:txBody>
                    <a:bodyPr/>
                    <a:lstStyle/>
                    <a:p>
                      <a:pPr algn="r">
                        <a:lnSpc>
                          <a:spcPct val="107000"/>
                        </a:lnSpc>
                        <a:spcAft>
                          <a:spcPts val="600"/>
                        </a:spcAft>
                      </a:pP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07000"/>
                        </a:lnSpc>
                        <a:spcAft>
                          <a:spcPts val="600"/>
                        </a:spcAft>
                      </a:pP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713321"/>
                  </a:ext>
                </a:extLst>
              </a:tr>
            </a:tbl>
          </a:graphicData>
        </a:graphic>
      </p:graphicFrame>
    </p:spTree>
    <p:extLst>
      <p:ext uri="{BB962C8B-B14F-4D97-AF65-F5344CB8AC3E}">
        <p14:creationId xmlns:p14="http://schemas.microsoft.com/office/powerpoint/2010/main" val="106642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156B3D-2D0A-C8B0-1E3F-9C9C9B36D863}"/>
              </a:ext>
            </a:extLst>
          </p:cNvPr>
          <p:cNvSpPr>
            <a:spLocks noGrp="1"/>
          </p:cNvSpPr>
          <p:nvPr>
            <p:ph type="body" sz="quarter" idx="16"/>
          </p:nvPr>
        </p:nvSpPr>
        <p:spPr/>
        <p:txBody>
          <a:bodyPr/>
          <a:lstStyle/>
          <a:p>
            <a:r>
              <a:rPr lang="en-GB"/>
              <a:t>Improving Safety at Sea</a:t>
            </a:r>
          </a:p>
        </p:txBody>
      </p:sp>
      <p:sp>
        <p:nvSpPr>
          <p:cNvPr id="6" name="Slide Number Placeholder 5">
            <a:extLst>
              <a:ext uri="{FF2B5EF4-FFF2-40B4-BE49-F238E27FC236}">
                <a16:creationId xmlns:a16="http://schemas.microsoft.com/office/drawing/2014/main" id="{B092063C-9DAB-FED8-7700-E24435EC61A9}"/>
              </a:ext>
            </a:extLst>
          </p:cNvPr>
          <p:cNvSpPr>
            <a:spLocks noGrp="1"/>
          </p:cNvSpPr>
          <p:nvPr>
            <p:ph type="sldNum" sz="quarter" idx="12"/>
          </p:nvPr>
        </p:nvSpPr>
        <p:spPr/>
        <p:txBody>
          <a:bodyPr/>
          <a:lstStyle/>
          <a:p>
            <a:pPr marL="0" marR="0" lvl="0" indent="0" algn="r" defTabSz="1280160" rtl="0" eaLnBrk="1" fontAlgn="auto" latinLnBrk="0" hangingPunct="1">
              <a:lnSpc>
                <a:spcPct val="100000"/>
              </a:lnSpc>
              <a:spcBef>
                <a:spcPts val="0"/>
              </a:spcBef>
              <a:spcAft>
                <a:spcPts val="0"/>
              </a:spcAft>
              <a:buClrTx/>
              <a:buSzTx/>
              <a:buFontTx/>
              <a:buNone/>
              <a:tabLst/>
              <a:defRPr/>
            </a:pPr>
            <a:fld id="{F29BCE16-E79D-DC45-B99F-3DA340DA7F55}" type="slidenum">
              <a:rPr kumimoji="0" lang="en-US" sz="2240" b="0" i="0" u="none" strike="noStrike" kern="1200" cap="none" spc="0" normalizeH="0" baseline="0" noProof="0">
                <a:ln>
                  <a:noFill/>
                </a:ln>
                <a:solidFill>
                  <a:srgbClr val="FFFFFF"/>
                </a:solidFill>
                <a:effectLst/>
                <a:uLnTx/>
                <a:uFillTx/>
                <a:latin typeface="Arial"/>
                <a:ea typeface="+mn-ea"/>
                <a:cs typeface="+mn-cs"/>
              </a:rPr>
              <a:pPr marL="0" marR="0" lvl="0" indent="0" algn="r" defTabSz="1280160" rtl="0" eaLnBrk="1" fontAlgn="auto" latinLnBrk="0" hangingPunct="1">
                <a:lnSpc>
                  <a:spcPct val="100000"/>
                </a:lnSpc>
                <a:spcBef>
                  <a:spcPts val="0"/>
                </a:spcBef>
                <a:spcAft>
                  <a:spcPts val="0"/>
                </a:spcAft>
                <a:buClrTx/>
                <a:buSzTx/>
                <a:buFontTx/>
                <a:buNone/>
                <a:tabLst/>
                <a:defRPr/>
              </a:pPr>
              <a:t>13</a:t>
            </a:fld>
            <a:endParaRPr kumimoji="0" lang="en-US" sz="224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2DDE1629-2556-023E-0BDD-8B0792068154}"/>
              </a:ext>
            </a:extLst>
          </p:cNvPr>
          <p:cNvGraphicFramePr>
            <a:graphicFrameLocks noGrp="1"/>
          </p:cNvGraphicFramePr>
          <p:nvPr>
            <p:extLst>
              <p:ext uri="{D42A27DB-BD31-4B8C-83A1-F6EECF244321}">
                <p14:modId xmlns:p14="http://schemas.microsoft.com/office/powerpoint/2010/main" val="499914327"/>
              </p:ext>
            </p:extLst>
          </p:nvPr>
        </p:nvGraphicFramePr>
        <p:xfrm>
          <a:off x="12517514" y="293920"/>
          <a:ext cx="9754657" cy="8472350"/>
        </p:xfrm>
        <a:graphic>
          <a:graphicData uri="http://schemas.openxmlformats.org/drawingml/2006/table">
            <a:tbl>
              <a:tblPr firstRow="1" firstCol="1" bandRow="1">
                <a:tableStyleId>{D27102A9-8310-4765-A935-A1911B00CA55}</a:tableStyleId>
              </a:tblPr>
              <a:tblGrid>
                <a:gridCol w="5919493">
                  <a:extLst>
                    <a:ext uri="{9D8B030D-6E8A-4147-A177-3AD203B41FA5}">
                      <a16:colId xmlns:a16="http://schemas.microsoft.com/office/drawing/2014/main" val="2010453682"/>
                    </a:ext>
                  </a:extLst>
                </a:gridCol>
                <a:gridCol w="3835164">
                  <a:extLst>
                    <a:ext uri="{9D8B030D-6E8A-4147-A177-3AD203B41FA5}">
                      <a16:colId xmlns:a16="http://schemas.microsoft.com/office/drawing/2014/main" val="923555579"/>
                    </a:ext>
                  </a:extLst>
                </a:gridCol>
              </a:tblGrid>
              <a:tr h="368299">
                <a:tc>
                  <a:txBody>
                    <a:bodyPr/>
                    <a:lstStyle/>
                    <a:p>
                      <a:pPr algn="ctr">
                        <a:lnSpc>
                          <a:spcPct val="107000"/>
                        </a:lnSpc>
                        <a:spcAft>
                          <a:spcPts val="600"/>
                        </a:spcAft>
                      </a:pPr>
                      <a:r>
                        <a:rPr lang="en-GB" sz="2000" kern="100">
                          <a:effectLst/>
                        </a:rPr>
                        <a:t>SHIELD Factor</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600"/>
                        </a:spcAft>
                        <a:tabLst>
                          <a:tab pos="207645" algn="l"/>
                          <a:tab pos="471170" algn="ctr"/>
                        </a:tabLst>
                      </a:pPr>
                      <a:r>
                        <a:rPr lang="en-GB" sz="2000" kern="100">
                          <a:effectLst/>
                        </a:rPr>
                        <a:t>Deadly Dozen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8130599"/>
                  </a:ext>
                </a:extLst>
              </a:tr>
              <a:tr h="368299">
                <a:tc>
                  <a:txBody>
                    <a:bodyPr/>
                    <a:lstStyle/>
                    <a:p>
                      <a:pPr>
                        <a:lnSpc>
                          <a:spcPct val="107000"/>
                        </a:lnSpc>
                        <a:spcAft>
                          <a:spcPts val="600"/>
                        </a:spcAft>
                      </a:pPr>
                      <a:r>
                        <a:rPr lang="en-GB" sz="2000" u="sng" kern="100">
                          <a:solidFill>
                            <a:schemeClr val="accent3">
                              <a:lumMod val="75000"/>
                              <a:lumOff val="25000"/>
                            </a:schemeClr>
                          </a:solidFill>
                          <a:effectLst/>
                        </a:rPr>
                        <a:t>Acts</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5161052"/>
                  </a:ext>
                </a:extLst>
              </a:tr>
              <a:tr h="368299">
                <a:tc>
                  <a:txBody>
                    <a:bodyPr/>
                    <a:lstStyle/>
                    <a:p>
                      <a:pPr algn="r">
                        <a:lnSpc>
                          <a:spcPct val="107000"/>
                        </a:lnSpc>
                        <a:spcAft>
                          <a:spcPts val="600"/>
                        </a:spcAft>
                      </a:pPr>
                      <a:r>
                        <a:rPr lang="en-GB" sz="2000" b="0" kern="100">
                          <a:effectLst/>
                        </a:rPr>
                        <a:t>Incorrect decision or plan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Local Practices</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2677191"/>
                  </a:ext>
                </a:extLst>
              </a:tr>
              <a:tr h="435831">
                <a:tc>
                  <a:txBody>
                    <a:bodyPr/>
                    <a:lstStyle/>
                    <a:p>
                      <a:pPr algn="r">
                        <a:lnSpc>
                          <a:spcPct val="107000"/>
                        </a:lnSpc>
                        <a:spcAft>
                          <a:spcPts val="600"/>
                        </a:spcAft>
                      </a:pPr>
                      <a:r>
                        <a:rPr lang="en-GB" sz="2000" b="0" kern="100">
                          <a:effectLst/>
                        </a:rPr>
                        <a:t>No transmission of information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b="0" kern="100">
                          <a:effectLst/>
                        </a:rPr>
                        <a:t>Communication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36022698"/>
                  </a:ext>
                </a:extLst>
              </a:tr>
              <a:tr h="368299">
                <a:tc>
                  <a:txBody>
                    <a:bodyPr/>
                    <a:lstStyle/>
                    <a:p>
                      <a:pPr algn="r">
                        <a:lnSpc>
                          <a:spcPct val="107000"/>
                        </a:lnSpc>
                        <a:spcAft>
                          <a:spcPts val="600"/>
                        </a:spcAft>
                      </a:pPr>
                      <a:r>
                        <a:rPr lang="en-GB" sz="2000" b="0" kern="100">
                          <a:effectLst/>
                        </a:rPr>
                        <a:t>Workaround in normal conditions</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Deviation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17890267"/>
                  </a:ext>
                </a:extLst>
              </a:tr>
              <a:tr h="690785">
                <a:tc>
                  <a:txBody>
                    <a:bodyPr/>
                    <a:lstStyle/>
                    <a:p>
                      <a:pPr algn="r">
                        <a:lnSpc>
                          <a:spcPct val="107000"/>
                        </a:lnSpc>
                        <a:spcAft>
                          <a:spcPts val="600"/>
                        </a:spcAft>
                      </a:pPr>
                      <a:r>
                        <a:rPr lang="en-GB" sz="2000" b="0" kern="100">
                          <a:effectLst/>
                        </a:rPr>
                        <a:t>No/wrong/late visual detection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Situational Awareness</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9172648"/>
                  </a:ext>
                </a:extLst>
              </a:tr>
              <a:tr h="604383">
                <a:tc>
                  <a:txBody>
                    <a:bodyPr/>
                    <a:lstStyle/>
                    <a:p>
                      <a:pPr algn="r">
                        <a:lnSpc>
                          <a:spcPct val="107000"/>
                        </a:lnSpc>
                        <a:spcAft>
                          <a:spcPts val="600"/>
                        </a:spcAft>
                      </a:pPr>
                      <a:r>
                        <a:rPr lang="en-GB" sz="2000" b="0" kern="100">
                          <a:effectLst/>
                        </a:rPr>
                        <a:t>No or late detection by other means</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Situational Awareness</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0175909"/>
                  </a:ext>
                </a:extLst>
              </a:tr>
              <a:tr h="368299">
                <a:tc>
                  <a:txBody>
                    <a:bodyPr/>
                    <a:lstStyle/>
                    <a:p>
                      <a:pPr>
                        <a:lnSpc>
                          <a:spcPct val="107000"/>
                        </a:lnSpc>
                        <a:spcAft>
                          <a:spcPts val="600"/>
                        </a:spcAft>
                      </a:pPr>
                      <a:r>
                        <a:rPr lang="en-GB" sz="2000" u="sng" kern="100">
                          <a:solidFill>
                            <a:schemeClr val="accent3">
                              <a:lumMod val="75000"/>
                              <a:lumOff val="25000"/>
                            </a:schemeClr>
                          </a:solidFill>
                          <a:effectLst/>
                        </a:rPr>
                        <a:t>Preconditions</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8350968"/>
                  </a:ext>
                </a:extLst>
              </a:tr>
              <a:tr h="368299">
                <a:tc>
                  <a:txBody>
                    <a:bodyPr/>
                    <a:lstStyle/>
                    <a:p>
                      <a:pPr algn="r">
                        <a:lnSpc>
                          <a:spcPct val="107000"/>
                        </a:lnSpc>
                        <a:spcAft>
                          <a:spcPts val="600"/>
                        </a:spcAft>
                      </a:pPr>
                      <a:r>
                        <a:rPr lang="en-GB" sz="2000" b="0" kern="100">
                          <a:effectLst/>
                        </a:rPr>
                        <a:t>Inattention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Distraction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1159206"/>
                  </a:ext>
                </a:extLst>
              </a:tr>
              <a:tr h="377349">
                <a:tc>
                  <a:txBody>
                    <a:bodyPr/>
                    <a:lstStyle/>
                    <a:p>
                      <a:pPr algn="r">
                        <a:lnSpc>
                          <a:spcPct val="107000"/>
                        </a:lnSpc>
                        <a:spcAft>
                          <a:spcPts val="600"/>
                        </a:spcAft>
                      </a:pPr>
                      <a:r>
                        <a:rPr lang="en-GB" sz="2000" b="0" kern="100">
                          <a:effectLst/>
                        </a:rPr>
                        <a:t>Risk underestimation</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Complacency</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22097858"/>
                  </a:ext>
                </a:extLst>
              </a:tr>
              <a:tr h="368299">
                <a:tc>
                  <a:txBody>
                    <a:bodyPr/>
                    <a:lstStyle/>
                    <a:p>
                      <a:pPr algn="r">
                        <a:lnSpc>
                          <a:spcPct val="107000"/>
                        </a:lnSpc>
                        <a:spcAft>
                          <a:spcPts val="600"/>
                        </a:spcAft>
                      </a:pPr>
                      <a:r>
                        <a:rPr lang="en-GB" sz="2000" b="0" kern="100">
                          <a:effectLst/>
                        </a:rPr>
                        <a:t>No cross-check or speaking up</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Alerting</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28091035"/>
                  </a:ext>
                </a:extLst>
              </a:tr>
              <a:tr h="368299">
                <a:tc>
                  <a:txBody>
                    <a:bodyPr/>
                    <a:lstStyle/>
                    <a:p>
                      <a:pPr>
                        <a:lnSpc>
                          <a:spcPct val="107000"/>
                        </a:lnSpc>
                        <a:spcAft>
                          <a:spcPts val="600"/>
                        </a:spcAft>
                      </a:pPr>
                      <a:r>
                        <a:rPr lang="en-GB" sz="2000" u="sng" kern="100">
                          <a:solidFill>
                            <a:schemeClr val="accent3">
                              <a:lumMod val="75000"/>
                              <a:lumOff val="25000"/>
                            </a:schemeClr>
                          </a:solidFill>
                          <a:effectLst/>
                        </a:rPr>
                        <a:t>Operational Leadership</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12726622"/>
                  </a:ext>
                </a:extLst>
              </a:tr>
              <a:tr h="368299">
                <a:tc>
                  <a:txBody>
                    <a:bodyPr/>
                    <a:lstStyle/>
                    <a:p>
                      <a:pPr algn="r">
                        <a:lnSpc>
                          <a:spcPct val="107000"/>
                        </a:lnSpc>
                        <a:spcAft>
                          <a:spcPts val="600"/>
                        </a:spcAft>
                      </a:pPr>
                      <a:r>
                        <a:rPr lang="en-GB" sz="2000" b="0" kern="100">
                          <a:solidFill>
                            <a:schemeClr val="tx1">
                              <a:lumMod val="95000"/>
                              <a:lumOff val="5000"/>
                            </a:schemeClr>
                          </a:solidFill>
                          <a:effectLst/>
                        </a:rPr>
                        <a:t>Authority gradient</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latin typeface="Aptos" panose="020B0004020202020204" pitchFamily="34" charset="0"/>
                          <a:ea typeface="Aptos" panose="020B0004020202020204" pitchFamily="34" charset="0"/>
                          <a:cs typeface="Arial" panose="020B0604020202020204" pitchFamily="34" charset="0"/>
                        </a:rPr>
                        <a:t>Communication</a:t>
                      </a: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9745761"/>
                  </a:ext>
                </a:extLst>
              </a:tr>
              <a:tr h="690785">
                <a:tc>
                  <a:txBody>
                    <a:bodyPr/>
                    <a:lstStyle/>
                    <a:p>
                      <a:pPr algn="r">
                        <a:lnSpc>
                          <a:spcPct val="107000"/>
                        </a:lnSpc>
                        <a:spcAft>
                          <a:spcPts val="600"/>
                        </a:spcAft>
                      </a:pPr>
                      <a:r>
                        <a:rPr lang="en-GB" sz="2000" b="0" kern="100">
                          <a:solidFill>
                            <a:schemeClr val="tx1">
                              <a:lumMod val="95000"/>
                              <a:lumOff val="5000"/>
                            </a:schemeClr>
                          </a:solidFill>
                          <a:effectLst/>
                        </a:rPr>
                        <a:t>Inadequate supervision</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Teamwork</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4533957"/>
                  </a:ext>
                </a:extLst>
              </a:tr>
              <a:tr h="368299">
                <a:tc>
                  <a:txBody>
                    <a:bodyPr/>
                    <a:lstStyle/>
                    <a:p>
                      <a:pPr algn="just">
                        <a:lnSpc>
                          <a:spcPct val="107000"/>
                        </a:lnSpc>
                        <a:spcAft>
                          <a:spcPts val="600"/>
                        </a:spcAft>
                      </a:pPr>
                      <a:r>
                        <a:rPr lang="en-GB" sz="2000" u="sng" kern="100">
                          <a:solidFill>
                            <a:schemeClr val="accent3">
                              <a:lumMod val="75000"/>
                              <a:lumOff val="25000"/>
                            </a:schemeClr>
                          </a:solidFill>
                          <a:effectLst/>
                        </a:rPr>
                        <a:t>Organisation</a:t>
                      </a:r>
                      <a:endParaRPr lang="en-GB" sz="2000" u="sng" kern="100">
                        <a:solidFill>
                          <a:schemeClr val="accent3">
                            <a:lumMod val="75000"/>
                            <a:lumOff val="2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tcPr>
                </a:tc>
                <a:tc>
                  <a:txBody>
                    <a:bodyPr/>
                    <a:lstStyle/>
                    <a:p>
                      <a:pPr algn="just">
                        <a:lnSpc>
                          <a:spcPct val="107000"/>
                        </a:lnSpc>
                        <a:spcAft>
                          <a:spcPts val="600"/>
                        </a:spcAft>
                      </a:pPr>
                      <a:r>
                        <a:rPr lang="en-GB" sz="2000" kern="100">
                          <a:effectLst/>
                        </a:rPr>
                        <a:t> </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8138053"/>
                  </a:ext>
                </a:extLst>
              </a:tr>
              <a:tr h="420944">
                <a:tc>
                  <a:txBody>
                    <a:bodyPr/>
                    <a:lstStyle/>
                    <a:p>
                      <a:pPr algn="r">
                        <a:lnSpc>
                          <a:spcPct val="107000"/>
                        </a:lnSpc>
                        <a:spcAft>
                          <a:spcPts val="600"/>
                        </a:spcAft>
                      </a:pPr>
                      <a:r>
                        <a:rPr lang="en-GB" sz="2000" b="0" kern="100">
                          <a:solidFill>
                            <a:schemeClr val="tx1">
                              <a:lumMod val="95000"/>
                              <a:lumOff val="5000"/>
                            </a:schemeClr>
                          </a:solidFill>
                          <a:effectLst/>
                        </a:rPr>
                        <a:t>Safety culture</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b="0" kern="100">
                          <a:effectLst/>
                        </a:rPr>
                        <a:t>Culture</a:t>
                      </a:r>
                      <a:endParaRPr lang="en-GB" sz="2000" b="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7704919"/>
                  </a:ext>
                </a:extLst>
              </a:tr>
              <a:tr h="368299">
                <a:tc>
                  <a:txBody>
                    <a:bodyPr/>
                    <a:lstStyle/>
                    <a:p>
                      <a:pPr algn="r">
                        <a:lnSpc>
                          <a:spcPct val="107000"/>
                        </a:lnSpc>
                        <a:spcAft>
                          <a:spcPts val="600"/>
                        </a:spcAft>
                      </a:pPr>
                      <a:r>
                        <a:rPr lang="en-GB" sz="2000" b="0" kern="100">
                          <a:solidFill>
                            <a:schemeClr val="tx1">
                              <a:lumMod val="95000"/>
                              <a:lumOff val="5000"/>
                            </a:schemeClr>
                          </a:solidFill>
                          <a:effectLst/>
                        </a:rPr>
                        <a:t>Insufficient personnel</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Pressure</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30968654"/>
                  </a:ext>
                </a:extLst>
              </a:tr>
              <a:tr h="420944">
                <a:tc>
                  <a:txBody>
                    <a:bodyPr/>
                    <a:lstStyle/>
                    <a:p>
                      <a:pPr algn="r">
                        <a:lnSpc>
                          <a:spcPct val="107000"/>
                        </a:lnSpc>
                        <a:spcAft>
                          <a:spcPts val="600"/>
                        </a:spcAft>
                      </a:pPr>
                      <a:r>
                        <a:rPr lang="en-GB" sz="2000" b="0" kern="100">
                          <a:solidFill>
                            <a:schemeClr val="tx1">
                              <a:lumMod val="95000"/>
                              <a:lumOff val="5000"/>
                            </a:schemeClr>
                          </a:solidFill>
                          <a:effectLst/>
                        </a:rPr>
                        <a:t>Equipment design</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Design</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5845297"/>
                  </a:ext>
                </a:extLst>
              </a:tr>
              <a:tr h="411741">
                <a:tc>
                  <a:txBody>
                    <a:bodyPr/>
                    <a:lstStyle/>
                    <a:p>
                      <a:pPr algn="r">
                        <a:lnSpc>
                          <a:spcPct val="107000"/>
                        </a:lnSpc>
                        <a:spcAft>
                          <a:spcPts val="600"/>
                        </a:spcAft>
                      </a:pPr>
                      <a:r>
                        <a:rPr lang="en-GB" sz="2000" b="0" kern="100">
                          <a:solidFill>
                            <a:schemeClr val="tx1">
                              <a:lumMod val="95000"/>
                              <a:lumOff val="5000"/>
                            </a:schemeClr>
                          </a:solidFill>
                          <a:effectLst/>
                        </a:rPr>
                        <a:t>Safety management</a:t>
                      </a: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L w="12700" cap="flat" cmpd="sng" algn="ctr">
                      <a:solidFill>
                        <a:schemeClr val="tx1"/>
                      </a:solidFill>
                      <a:prstDash val="solid"/>
                      <a:round/>
                      <a:headEnd type="none" w="med" len="med"/>
                      <a:tailEnd type="none" w="med" len="med"/>
                    </a:lnL>
                  </a:tcPr>
                </a:tc>
                <a:tc>
                  <a:txBody>
                    <a:bodyPr/>
                    <a:lstStyle/>
                    <a:p>
                      <a:pPr>
                        <a:lnSpc>
                          <a:spcPct val="107000"/>
                        </a:lnSpc>
                        <a:spcAft>
                          <a:spcPts val="600"/>
                        </a:spcAft>
                      </a:pPr>
                      <a:r>
                        <a:rPr lang="en-GB" sz="2000" kern="100">
                          <a:effectLst/>
                        </a:rPr>
                        <a:t>Culture</a:t>
                      </a: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5531760"/>
                  </a:ext>
                </a:extLst>
              </a:tr>
              <a:tr h="368299">
                <a:tc>
                  <a:txBody>
                    <a:bodyPr/>
                    <a:lstStyle/>
                    <a:p>
                      <a:pPr algn="r">
                        <a:lnSpc>
                          <a:spcPct val="107000"/>
                        </a:lnSpc>
                        <a:spcAft>
                          <a:spcPts val="600"/>
                        </a:spcAft>
                      </a:pPr>
                      <a:endParaRPr lang="en-GB" sz="2000" b="0" kern="100">
                        <a:solidFill>
                          <a:schemeClr val="tx1">
                            <a:lumMod val="95000"/>
                            <a:lumOff val="5000"/>
                          </a:schemeClr>
                        </a:solidFill>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07000"/>
                        </a:lnSpc>
                        <a:spcAft>
                          <a:spcPts val="600"/>
                        </a:spcAft>
                      </a:pPr>
                      <a:endParaRPr lang="en-GB" sz="2000" kern="100">
                        <a:effectLst/>
                        <a:latin typeface="Aptos" panose="020B0004020202020204" pitchFamily="34" charset="0"/>
                        <a:ea typeface="Aptos" panose="020B0004020202020204" pitchFamily="34" charset="0"/>
                        <a:cs typeface="Arial" panose="020B0604020202020204" pitchFamily="34" charset="0"/>
                      </a:endParaRPr>
                    </a:p>
                  </a:txBody>
                  <a:tcPr marL="96012" marR="96012"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713321"/>
                  </a:ext>
                </a:extLst>
              </a:tr>
            </a:tbl>
          </a:graphicData>
        </a:graphic>
      </p:graphicFrame>
      <p:sp>
        <p:nvSpPr>
          <p:cNvPr id="4" name="Text Placeholder 1">
            <a:extLst>
              <a:ext uri="{FF2B5EF4-FFF2-40B4-BE49-F238E27FC236}">
                <a16:creationId xmlns:a16="http://schemas.microsoft.com/office/drawing/2014/main" id="{B7AF375B-82FB-BD65-025A-EA83B1B4EFDC}"/>
              </a:ext>
            </a:extLst>
          </p:cNvPr>
          <p:cNvSpPr txBox="1">
            <a:spLocks/>
          </p:cNvSpPr>
          <p:nvPr/>
        </p:nvSpPr>
        <p:spPr>
          <a:xfrm>
            <a:off x="261258" y="357443"/>
            <a:ext cx="16010890" cy="8552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80160" rtl="0" eaLnBrk="1" fontAlgn="auto" latinLnBrk="0" hangingPunct="1">
              <a:lnSpc>
                <a:spcPct val="90000"/>
              </a:lnSpc>
              <a:spcBef>
                <a:spcPts val="14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rgbClr val="002060"/>
                </a:solidFill>
                <a:effectLst/>
                <a:uLnTx/>
                <a:uFillTx/>
                <a:latin typeface="Arial"/>
                <a:ea typeface="+mn-ea"/>
                <a:cs typeface="+mn-cs"/>
              </a:rPr>
              <a:t>Our Findings </a:t>
            </a:r>
            <a:r>
              <a:rPr kumimoji="0" lang="en-GB" sz="4800" b="1" i="0" u="none" strike="noStrike" kern="1200" cap="none" spc="0" normalizeH="0" baseline="0" noProof="0">
                <a:ln>
                  <a:noFill/>
                </a:ln>
                <a:solidFill>
                  <a:srgbClr val="002060"/>
                </a:solidFill>
                <a:effectLst/>
                <a:uLnTx/>
                <a:uFillTx/>
                <a:latin typeface="Arial"/>
                <a:ea typeface="+mn-ea"/>
                <a:cs typeface="+mn-cs"/>
              </a:rPr>
              <a:t>– (Continued)</a:t>
            </a:r>
          </a:p>
        </p:txBody>
      </p:sp>
      <p:sp>
        <p:nvSpPr>
          <p:cNvPr id="5" name="Text Placeholder 3">
            <a:extLst>
              <a:ext uri="{FF2B5EF4-FFF2-40B4-BE49-F238E27FC236}">
                <a16:creationId xmlns:a16="http://schemas.microsoft.com/office/drawing/2014/main" id="{D9921ED4-5B5A-2055-1613-E2E5FF0F8A05}"/>
              </a:ext>
            </a:extLst>
          </p:cNvPr>
          <p:cNvSpPr txBox="1">
            <a:spLocks/>
          </p:cNvSpPr>
          <p:nvPr/>
        </p:nvSpPr>
        <p:spPr>
          <a:xfrm>
            <a:off x="644979" y="1684867"/>
            <a:ext cx="11065734" cy="6019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marR="0" lvl="0" indent="-320040" algn="l" defTabSz="1280160" rtl="0" eaLnBrk="1" fontAlgn="auto" latinLnBrk="0" hangingPunct="1">
              <a:lnSpc>
                <a:spcPct val="150000"/>
              </a:lnSpc>
              <a:spcBef>
                <a:spcPts val="1400"/>
              </a:spcBef>
              <a:spcAft>
                <a:spcPts val="0"/>
              </a:spcAft>
              <a:buClrTx/>
              <a:buSzTx/>
              <a:buFont typeface="Arial" panose="020B0604020202020204" pitchFamily="34" charset="0"/>
              <a:buChar char="•"/>
              <a:tabLst/>
              <a:defRPr/>
            </a:pPr>
            <a:endParaRPr kumimoji="0" lang="en-GB" sz="2240" b="0" i="0" u="none" strike="noStrike" kern="1200" cap="none" spc="0" normalizeH="0" baseline="0" noProof="0">
              <a:ln>
                <a:noFill/>
              </a:ln>
              <a:solidFill>
                <a:srgbClr val="000000"/>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C16BD56C-9AFE-ED7B-F296-C28F24E4DBD1}"/>
              </a:ext>
            </a:extLst>
          </p:cNvPr>
          <p:cNvSpPr txBox="1">
            <a:spLocks/>
          </p:cNvSpPr>
          <p:nvPr/>
        </p:nvSpPr>
        <p:spPr>
          <a:xfrm>
            <a:off x="644978" y="1896463"/>
            <a:ext cx="11318421" cy="6120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28016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03265">
                    <a:lumMod val="75000"/>
                    <a:lumOff val="25000"/>
                  </a:srgbClr>
                </a:solidFill>
                <a:effectLst/>
                <a:uLnTx/>
                <a:uFillTx/>
                <a:latin typeface="Arial"/>
                <a:ea typeface="+mn-ea"/>
                <a:cs typeface="+mn-cs"/>
              </a:rPr>
              <a:t>Why?</a:t>
            </a:r>
          </a:p>
          <a:p>
            <a:pPr marL="228600" marR="0" lvl="0" indent="-228600" algn="just" defTabSz="128016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3200" b="1" i="0" u="none" strike="noStrike" kern="1200" cap="none" spc="0" normalizeH="0" baseline="0" noProof="0">
                <a:ln>
                  <a:noFill/>
                </a:ln>
                <a:solidFill>
                  <a:srgbClr val="000000"/>
                </a:solidFill>
                <a:effectLst/>
                <a:uLnTx/>
                <a:uFillTx/>
                <a:latin typeface="Arial"/>
                <a:ea typeface="+mn-ea"/>
                <a:cs typeface="+mn-cs"/>
              </a:rPr>
              <a:t>Not adequately briefed on risks; </a:t>
            </a:r>
            <a:r>
              <a:rPr kumimoji="0" lang="en-GB" sz="3200" b="1" i="0" u="none" strike="noStrike" kern="1200" cap="none" spc="0" normalizeH="0" baseline="0" noProof="0">
                <a:ln>
                  <a:noFill/>
                </a:ln>
                <a:solidFill>
                  <a:srgbClr val="000000"/>
                </a:solidFill>
                <a:effectLst/>
                <a:highlight>
                  <a:srgbClr val="FFFF00"/>
                </a:highlight>
                <a:uLnTx/>
                <a:uFillTx/>
                <a:latin typeface="Arial"/>
                <a:ea typeface="+mn-ea"/>
                <a:cs typeface="+mn-cs"/>
              </a:rPr>
              <a:t>supervision lacking</a:t>
            </a:r>
            <a:r>
              <a:rPr kumimoji="0" lang="en-GB" sz="3200" b="1" i="0" u="none" strike="noStrike" kern="1200" cap="none" spc="0" normalizeH="0" baseline="0" noProof="0">
                <a:ln>
                  <a:noFill/>
                </a:ln>
                <a:solidFill>
                  <a:srgbClr val="000000"/>
                </a:solidFill>
                <a:effectLst/>
                <a:uLnTx/>
                <a:uFillTx/>
                <a:latin typeface="Arial"/>
                <a:ea typeface="+mn-ea"/>
                <a:cs typeface="+mn-cs"/>
              </a:rPr>
              <a:t>. </a:t>
            </a:r>
            <a:r>
              <a:rPr kumimoji="0" lang="en-GB" sz="3200" b="1" i="0" u="none" strike="noStrike" kern="1200" cap="none" spc="0" normalizeH="0" baseline="0" noProof="0">
                <a:ln>
                  <a:noFill/>
                </a:ln>
                <a:solidFill>
                  <a:schemeClr val="accent1">
                    <a:lumMod val="75000"/>
                  </a:schemeClr>
                </a:solidFill>
                <a:effectLst/>
                <a:highlight>
                  <a:srgbClr val="FFFF00"/>
                </a:highlight>
                <a:uLnTx/>
                <a:uFillTx/>
                <a:latin typeface="Arial"/>
                <a:ea typeface="+mn-ea"/>
                <a:cs typeface="+mn-cs"/>
              </a:rPr>
              <a:t>Did not feel empowered to speak up when they saw </a:t>
            </a:r>
            <a:r>
              <a:rPr kumimoji="0" lang="en-GB" sz="3200" b="1" i="1" u="none" strike="noStrike" kern="1200" cap="none" spc="0" normalizeH="0" baseline="0" noProof="0">
                <a:ln>
                  <a:noFill/>
                </a:ln>
                <a:solidFill>
                  <a:schemeClr val="accent1">
                    <a:lumMod val="75000"/>
                  </a:schemeClr>
                </a:solidFill>
                <a:effectLst/>
                <a:highlight>
                  <a:srgbClr val="FFFF00"/>
                </a:highlight>
                <a:uLnTx/>
                <a:uFillTx/>
                <a:latin typeface="Arial"/>
                <a:ea typeface="+mn-ea"/>
                <a:cs typeface="+mn-cs"/>
              </a:rPr>
              <a:t>something</a:t>
            </a:r>
            <a:r>
              <a:rPr kumimoji="0" lang="en-GB" sz="3200" b="1" i="0" u="none" strike="noStrike" kern="1200" cap="none" spc="0" normalizeH="0" baseline="0" noProof="0">
                <a:ln>
                  <a:noFill/>
                </a:ln>
                <a:solidFill>
                  <a:schemeClr val="accent1">
                    <a:lumMod val="75000"/>
                  </a:schemeClr>
                </a:solidFill>
                <a:effectLst/>
                <a:highlight>
                  <a:srgbClr val="FFFF00"/>
                </a:highlight>
                <a:uLnTx/>
                <a:uFillTx/>
                <a:latin typeface="Arial"/>
                <a:ea typeface="+mn-ea"/>
                <a:cs typeface="+mn-cs"/>
              </a:rPr>
              <a:t> amiss</a:t>
            </a:r>
            <a:r>
              <a:rPr kumimoji="0" lang="en-GB" sz="3200" b="0" i="0" u="none" strike="noStrike" kern="1200" cap="none" spc="0" normalizeH="0" baseline="0" noProof="0">
                <a:ln>
                  <a:noFill/>
                </a:ln>
                <a:solidFill>
                  <a:schemeClr val="accent1">
                    <a:lumMod val="75000"/>
                  </a:schemeClr>
                </a:solidFill>
                <a:effectLst/>
                <a:highlight>
                  <a:srgbClr val="FFFF00"/>
                </a:highlight>
                <a:uLnTx/>
                <a:uFillTx/>
                <a:latin typeface="Arial"/>
                <a:ea typeface="+mn-ea"/>
                <a:cs typeface="+mn-cs"/>
              </a:rPr>
              <a:t>.</a:t>
            </a:r>
          </a:p>
          <a:p>
            <a:pPr marL="0" marR="0" lvl="0" indent="0" algn="ctr" defTabSz="128016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03265">
                    <a:lumMod val="75000"/>
                    <a:lumOff val="25000"/>
                  </a:srgbClr>
                </a:solidFill>
                <a:effectLst/>
                <a:uLnTx/>
                <a:uFillTx/>
                <a:latin typeface="Arial"/>
                <a:ea typeface="+mn-ea"/>
                <a:cs typeface="+mn-cs"/>
              </a:rPr>
              <a:t>Why?</a:t>
            </a:r>
          </a:p>
          <a:p>
            <a:pPr marL="228600" marR="0" lvl="0" indent="-228600" algn="just" defTabSz="128016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GB" sz="3200" b="1" i="0" u="none" strike="noStrike" kern="1200" cap="none" spc="0" normalizeH="0" baseline="0" noProof="0">
                <a:ln>
                  <a:noFill/>
                </a:ln>
                <a:solidFill>
                  <a:srgbClr val="000000"/>
                </a:solidFill>
                <a:effectLst/>
                <a:uLnTx/>
                <a:uFillTx/>
                <a:latin typeface="Arial"/>
                <a:ea typeface="+mn-ea"/>
                <a:cs typeface="+mn-cs"/>
              </a:rPr>
              <a:t>Vessel/people running ‘efficiently’ ie </a:t>
            </a:r>
            <a:r>
              <a:rPr kumimoji="0" lang="en-GB" sz="3200" b="1" i="1" strike="noStrike" kern="1200" cap="none" spc="0" normalizeH="0" baseline="0" noProof="0">
                <a:ln>
                  <a:noFill/>
                </a:ln>
                <a:solidFill>
                  <a:srgbClr val="000000"/>
                </a:solidFill>
                <a:effectLst/>
                <a:uLnTx/>
                <a:uFillTx/>
                <a:latin typeface="Arial"/>
                <a:ea typeface="+mn-ea"/>
                <a:cs typeface="+mn-cs"/>
              </a:rPr>
              <a:t>under-resourced</a:t>
            </a:r>
            <a:r>
              <a:rPr kumimoji="0" lang="en-GB" sz="3200" b="1" i="0" u="none" strike="noStrike" kern="1200" cap="none" spc="0" normalizeH="0" baseline="0" noProof="0">
                <a:ln>
                  <a:noFill/>
                </a:ln>
                <a:solidFill>
                  <a:srgbClr val="000000"/>
                </a:solidFill>
                <a:effectLst/>
                <a:uLnTx/>
                <a:uFillTx/>
                <a:latin typeface="Arial"/>
                <a:ea typeface="+mn-ea"/>
                <a:cs typeface="+mn-cs"/>
              </a:rPr>
              <a:t>. Equipment defective, missing or had design issues. </a:t>
            </a:r>
            <a:r>
              <a:rPr kumimoji="0" lang="en-GB" sz="3200" b="1" i="0" u="none" strike="noStrike" kern="1200" cap="none" spc="0" normalizeH="0" baseline="0" noProof="0">
                <a:ln>
                  <a:noFill/>
                </a:ln>
                <a:solidFill>
                  <a:srgbClr val="000000"/>
                </a:solidFill>
                <a:effectLst/>
                <a:highlight>
                  <a:srgbClr val="FFFF00"/>
                </a:highlight>
                <a:uLnTx/>
                <a:uFillTx/>
                <a:latin typeface="Arial"/>
                <a:ea typeface="+mn-ea"/>
                <a:cs typeface="+mn-cs"/>
              </a:rPr>
              <a:t>Safety culture </a:t>
            </a:r>
            <a:r>
              <a:rPr kumimoji="0" lang="en-GB" sz="3200" b="1" i="0" u="none" strike="noStrike" kern="1200" cap="none" spc="0" normalizeH="0" baseline="0" noProof="0">
                <a:ln>
                  <a:noFill/>
                </a:ln>
                <a:solidFill>
                  <a:srgbClr val="000000"/>
                </a:solidFill>
                <a:effectLst/>
                <a:uLnTx/>
                <a:uFillTx/>
                <a:latin typeface="Arial"/>
                <a:ea typeface="+mn-ea"/>
                <a:cs typeface="+mn-cs"/>
              </a:rPr>
              <a:t>did not champion issues being raised, or did not react appropriately when they were</a:t>
            </a:r>
            <a:r>
              <a:rPr kumimoji="0" lang="en-GB" sz="3200" b="0" i="0" u="none" strike="noStrike" kern="1200" cap="none" spc="0" normalizeH="0" baseline="0" noProof="0">
                <a:ln>
                  <a:noFill/>
                </a:ln>
                <a:solidFill>
                  <a:srgbClr val="000000"/>
                </a:solidFill>
                <a:effectLst/>
                <a:uLnTx/>
                <a:uFillTx/>
                <a:latin typeface="Arial"/>
                <a:ea typeface="+mn-ea"/>
                <a:cs typeface="+mn-cs"/>
              </a:rPr>
              <a:t>.</a:t>
            </a:r>
          </a:p>
        </p:txBody>
      </p:sp>
      <p:sp>
        <p:nvSpPr>
          <p:cNvPr id="10" name="Text Placeholder 2">
            <a:extLst>
              <a:ext uri="{FF2B5EF4-FFF2-40B4-BE49-F238E27FC236}">
                <a16:creationId xmlns:a16="http://schemas.microsoft.com/office/drawing/2014/main" id="{1C78A131-5F8D-1B15-B344-5A3E6244222E}"/>
              </a:ext>
            </a:extLst>
          </p:cNvPr>
          <p:cNvSpPr txBox="1">
            <a:spLocks/>
          </p:cNvSpPr>
          <p:nvPr/>
        </p:nvSpPr>
        <p:spPr>
          <a:xfrm>
            <a:off x="392293" y="1295097"/>
            <a:ext cx="8620863" cy="6013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80160" rtl="0" eaLnBrk="1" fontAlgn="auto" latinLnBrk="0" hangingPunct="1">
              <a:lnSpc>
                <a:spcPct val="90000"/>
              </a:lnSpc>
              <a:spcBef>
                <a:spcPts val="1400"/>
              </a:spcBef>
              <a:spcAft>
                <a:spcPts val="0"/>
              </a:spcAft>
              <a:buClrTx/>
              <a:buSzTx/>
              <a:buFont typeface="Arial" panose="020B0604020202020204" pitchFamily="34" charset="0"/>
              <a:buNone/>
              <a:tabLst/>
              <a:defRPr/>
            </a:pPr>
            <a:r>
              <a:rPr kumimoji="0" lang="en-GB" sz="3600" b="1" i="0" u="none" strike="noStrike" kern="1200" cap="none" spc="0" normalizeH="0" baseline="0" noProof="0">
                <a:ln>
                  <a:noFill/>
                </a:ln>
                <a:solidFill>
                  <a:srgbClr val="003265">
                    <a:lumMod val="50000"/>
                    <a:lumOff val="50000"/>
                  </a:srgbClr>
                </a:solidFill>
                <a:effectLst/>
                <a:uLnTx/>
                <a:uFillTx/>
                <a:latin typeface="Arial"/>
                <a:ea typeface="+mn-ea"/>
                <a:cs typeface="+mn-cs"/>
              </a:rPr>
              <a:t>Common incident characteristics:</a:t>
            </a:r>
          </a:p>
        </p:txBody>
      </p:sp>
    </p:spTree>
    <p:extLst>
      <p:ext uri="{BB962C8B-B14F-4D97-AF65-F5344CB8AC3E}">
        <p14:creationId xmlns:p14="http://schemas.microsoft.com/office/powerpoint/2010/main" val="42256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26901AF-9364-4CE1-B99F-A77438721A0E}"/>
              </a:ext>
            </a:extLst>
          </p:cNvPr>
          <p:cNvSpPr>
            <a:spLocks noGrp="1"/>
          </p:cNvSpPr>
          <p:nvPr>
            <p:ph type="body" sz="quarter" idx="13"/>
          </p:nvPr>
        </p:nvSpPr>
        <p:spPr/>
        <p:txBody>
          <a:bodyPr/>
          <a:lstStyle/>
          <a:p>
            <a:r>
              <a:rPr lang="en-GB" sz="6600"/>
              <a:t>Our Reach</a:t>
            </a:r>
          </a:p>
        </p:txBody>
      </p:sp>
      <p:sp>
        <p:nvSpPr>
          <p:cNvPr id="8" name="Text Placeholder 7">
            <a:extLst>
              <a:ext uri="{FF2B5EF4-FFF2-40B4-BE49-F238E27FC236}">
                <a16:creationId xmlns:a16="http://schemas.microsoft.com/office/drawing/2014/main" id="{86EEEBB5-B39D-41DE-968F-EB64AB00706C}"/>
              </a:ext>
            </a:extLst>
          </p:cNvPr>
          <p:cNvSpPr>
            <a:spLocks noGrp="1"/>
          </p:cNvSpPr>
          <p:nvPr>
            <p:ph type="body" sz="quarter" idx="16"/>
          </p:nvPr>
        </p:nvSpPr>
        <p:spPr/>
        <p:txBody>
          <a:bodyPr/>
          <a:lstStyle/>
          <a:p>
            <a:endParaRPr lang="en-GB"/>
          </a:p>
        </p:txBody>
      </p:sp>
      <p:grpSp>
        <p:nvGrpSpPr>
          <p:cNvPr id="2" name="Group 1">
            <a:extLst>
              <a:ext uri="{FF2B5EF4-FFF2-40B4-BE49-F238E27FC236}">
                <a16:creationId xmlns:a16="http://schemas.microsoft.com/office/drawing/2014/main" id="{8694B3AC-F0D5-D724-BC85-A20DDCBBFB7D}"/>
              </a:ext>
            </a:extLst>
          </p:cNvPr>
          <p:cNvGrpSpPr/>
          <p:nvPr/>
        </p:nvGrpSpPr>
        <p:grpSpPr>
          <a:xfrm>
            <a:off x="1324774" y="1594914"/>
            <a:ext cx="13050798" cy="6580917"/>
            <a:chOff x="598595" y="1139224"/>
            <a:chExt cx="7764669" cy="4700655"/>
          </a:xfrm>
        </p:grpSpPr>
        <p:sp>
          <p:nvSpPr>
            <p:cNvPr id="11" name="Chile" descr="© INSCALE GmbH, 05.05.2010&#10;http://www.presentationload.com/">
              <a:extLst>
                <a:ext uri="{FF2B5EF4-FFF2-40B4-BE49-F238E27FC236}">
                  <a16:creationId xmlns:a16="http://schemas.microsoft.com/office/drawing/2014/main" id="{36C49825-1ED7-481D-A4AD-3037BFB7E41A}"/>
                </a:ext>
              </a:extLst>
            </p:cNvPr>
            <p:cNvSpPr>
              <a:spLocks noEditPoints="1"/>
            </p:cNvSpPr>
            <p:nvPr/>
          </p:nvSpPr>
          <p:spPr bwMode="gray">
            <a:xfrm>
              <a:off x="2416958" y="4513219"/>
              <a:ext cx="409232" cy="1326660"/>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 name="Argentina" descr="© INSCALE GmbH, 05.05.2010&#10;http://www.presentationload.com/">
              <a:extLst>
                <a:ext uri="{FF2B5EF4-FFF2-40B4-BE49-F238E27FC236}">
                  <a16:creationId xmlns:a16="http://schemas.microsoft.com/office/drawing/2014/main" id="{5411DF81-6AA4-41BD-8B69-877C553EC3BC}"/>
                </a:ext>
              </a:extLst>
            </p:cNvPr>
            <p:cNvSpPr>
              <a:spLocks noEditPoints="1"/>
            </p:cNvSpPr>
            <p:nvPr/>
          </p:nvSpPr>
          <p:spPr bwMode="gray">
            <a:xfrm>
              <a:off x="2470878" y="4663857"/>
              <a:ext cx="385729" cy="1068176"/>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 name="Zimbabwe" descr="© INSCALE GmbH, 05.05.2010&#10;http://www.presentationload.com/">
              <a:extLst>
                <a:ext uri="{FF2B5EF4-FFF2-40B4-BE49-F238E27FC236}">
                  <a16:creationId xmlns:a16="http://schemas.microsoft.com/office/drawing/2014/main" id="{70A70DDF-B900-441A-87AA-6EA591040B3B}"/>
                </a:ext>
              </a:extLst>
            </p:cNvPr>
            <p:cNvSpPr>
              <a:spLocks/>
            </p:cNvSpPr>
            <p:nvPr/>
          </p:nvSpPr>
          <p:spPr bwMode="gray">
            <a:xfrm>
              <a:off x="4789399" y="4443035"/>
              <a:ext cx="194939" cy="241367"/>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9" name="Zambia" descr="© INSCALE GmbH, 05.05.2010&#10;http://www.presentationload.com/">
              <a:extLst>
                <a:ext uri="{FF2B5EF4-FFF2-40B4-BE49-F238E27FC236}">
                  <a16:creationId xmlns:a16="http://schemas.microsoft.com/office/drawing/2014/main" id="{93E90A35-146F-4ECF-9114-4CA7622CBBF3}"/>
                </a:ext>
              </a:extLst>
            </p:cNvPr>
            <p:cNvSpPr>
              <a:spLocks/>
            </p:cNvSpPr>
            <p:nvPr/>
          </p:nvSpPr>
          <p:spPr bwMode="gray">
            <a:xfrm>
              <a:off x="4710592" y="4179414"/>
              <a:ext cx="294482" cy="349211"/>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0" name="Yemen" descr="© INSCALE GmbH, 05.05.2010&#10;http://www.presentationload.com/">
              <a:extLst>
                <a:ext uri="{FF2B5EF4-FFF2-40B4-BE49-F238E27FC236}">
                  <a16:creationId xmlns:a16="http://schemas.microsoft.com/office/drawing/2014/main" id="{E566B3A3-63A3-4F0C-94AB-64679ABBF7CA}"/>
                </a:ext>
              </a:extLst>
            </p:cNvPr>
            <p:cNvSpPr>
              <a:spLocks/>
            </p:cNvSpPr>
            <p:nvPr/>
          </p:nvSpPr>
          <p:spPr bwMode="gray">
            <a:xfrm>
              <a:off x="5223515" y="3220796"/>
              <a:ext cx="258535" cy="219113"/>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1" name="Western Sahara" descr="© INSCALE GmbH, 05.05.2010&#10;http://www.presentationload.com/">
              <a:extLst>
                <a:ext uri="{FF2B5EF4-FFF2-40B4-BE49-F238E27FC236}">
                  <a16:creationId xmlns:a16="http://schemas.microsoft.com/office/drawing/2014/main" id="{8D43A86F-998B-45C1-BF01-815AC4F7D8FE}"/>
                </a:ext>
              </a:extLst>
            </p:cNvPr>
            <p:cNvSpPr>
              <a:spLocks/>
            </p:cNvSpPr>
            <p:nvPr/>
          </p:nvSpPr>
          <p:spPr bwMode="gray">
            <a:xfrm>
              <a:off x="3764174" y="2916092"/>
              <a:ext cx="211529" cy="224250"/>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2" name="West Bank" descr="© INSCALE GmbH, 05.05.2010&#10;http://www.presentationload.com/">
              <a:extLst>
                <a:ext uri="{FF2B5EF4-FFF2-40B4-BE49-F238E27FC236}">
                  <a16:creationId xmlns:a16="http://schemas.microsoft.com/office/drawing/2014/main" id="{80895930-DCBB-4803-80F5-F41A0C76034B}"/>
                </a:ext>
              </a:extLst>
            </p:cNvPr>
            <p:cNvSpPr>
              <a:spLocks/>
            </p:cNvSpPr>
            <p:nvPr/>
          </p:nvSpPr>
          <p:spPr bwMode="gray">
            <a:xfrm>
              <a:off x="5011985" y="2746621"/>
              <a:ext cx="15209" cy="41084"/>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3" name="Uzbekistan" descr="© INSCALE GmbH, 05.05.2010&#10;http://www.presentationload.com/">
              <a:extLst>
                <a:ext uri="{FF2B5EF4-FFF2-40B4-BE49-F238E27FC236}">
                  <a16:creationId xmlns:a16="http://schemas.microsoft.com/office/drawing/2014/main" id="{0C48BFE7-7BBE-4BC7-9085-5BDFA89F6C41}"/>
                </a:ext>
              </a:extLst>
            </p:cNvPr>
            <p:cNvSpPr>
              <a:spLocks/>
            </p:cNvSpPr>
            <p:nvPr/>
          </p:nvSpPr>
          <p:spPr bwMode="gray">
            <a:xfrm>
              <a:off x="5450252" y="2289568"/>
              <a:ext cx="418910" cy="291010"/>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4" name="Vietnam" descr="© INSCALE GmbH, 05.05.2010&#10;http://www.presentationload.com/">
              <a:extLst>
                <a:ext uri="{FF2B5EF4-FFF2-40B4-BE49-F238E27FC236}">
                  <a16:creationId xmlns:a16="http://schemas.microsoft.com/office/drawing/2014/main" id="{BED225D9-0752-4572-A53C-908A291600EF}"/>
                </a:ext>
              </a:extLst>
            </p:cNvPr>
            <p:cNvSpPr>
              <a:spLocks/>
            </p:cNvSpPr>
            <p:nvPr/>
          </p:nvSpPr>
          <p:spPr bwMode="gray">
            <a:xfrm>
              <a:off x="6683478" y="3066733"/>
              <a:ext cx="214293" cy="522106"/>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5" name="Venezuela" descr="© INSCALE GmbH, 05.05.2010&#10;http://www.presentationload.com/">
              <a:extLst>
                <a:ext uri="{FF2B5EF4-FFF2-40B4-BE49-F238E27FC236}">
                  <a16:creationId xmlns:a16="http://schemas.microsoft.com/office/drawing/2014/main" id="{05657717-6093-42A6-8096-C55024C3C200}"/>
                </a:ext>
              </a:extLst>
            </p:cNvPr>
            <p:cNvSpPr>
              <a:spLocks noEditPoints="1"/>
            </p:cNvSpPr>
            <p:nvPr/>
          </p:nvSpPr>
          <p:spPr bwMode="gray">
            <a:xfrm>
              <a:off x="2321563" y="3462162"/>
              <a:ext cx="337339" cy="407412"/>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6" name="USA (Alaska)" descr="© INSCALE GmbH, 05.05.2010&#10;http://www.presentationload.com/">
              <a:extLst>
                <a:ext uri="{FF2B5EF4-FFF2-40B4-BE49-F238E27FC236}">
                  <a16:creationId xmlns:a16="http://schemas.microsoft.com/office/drawing/2014/main" id="{8EA2B871-996F-4C8E-A839-91ACAE98D6FE}"/>
                </a:ext>
              </a:extLst>
            </p:cNvPr>
            <p:cNvSpPr>
              <a:spLocks noEditPoints="1"/>
            </p:cNvSpPr>
            <p:nvPr/>
          </p:nvSpPr>
          <p:spPr bwMode="gray">
            <a:xfrm>
              <a:off x="598595" y="1454200"/>
              <a:ext cx="1086676" cy="582019"/>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7" name="USA" descr="© INSCALE GmbH, 05.05.2010&#10;http://www.presentationload.com/">
              <a:extLst>
                <a:ext uri="{FF2B5EF4-FFF2-40B4-BE49-F238E27FC236}">
                  <a16:creationId xmlns:a16="http://schemas.microsoft.com/office/drawing/2014/main" id="{62B8560C-6C0B-445E-B66B-7BFED0BB1A66}"/>
                </a:ext>
              </a:extLst>
            </p:cNvPr>
            <p:cNvSpPr>
              <a:spLocks noEditPoints="1"/>
            </p:cNvSpPr>
            <p:nvPr/>
          </p:nvSpPr>
          <p:spPr bwMode="gray">
            <a:xfrm>
              <a:off x="1292953" y="2154334"/>
              <a:ext cx="1385305" cy="850775"/>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8" name="Uruguay" descr="© INSCALE GmbH, 05.05.2010&#10;http://www.presentationload.com/">
              <a:extLst>
                <a:ext uri="{FF2B5EF4-FFF2-40B4-BE49-F238E27FC236}">
                  <a16:creationId xmlns:a16="http://schemas.microsoft.com/office/drawing/2014/main" id="{4F2443EA-199D-40FC-88BE-FA9CCD04D92E}"/>
                </a:ext>
              </a:extLst>
            </p:cNvPr>
            <p:cNvSpPr>
              <a:spLocks/>
            </p:cNvSpPr>
            <p:nvPr/>
          </p:nvSpPr>
          <p:spPr bwMode="gray">
            <a:xfrm>
              <a:off x="2770888" y="4954869"/>
              <a:ext cx="129959" cy="167757"/>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29" name="United Kingdom" descr="© INSCALE GmbH, 05.05.2010&#10;http://www.presentationload.com/">
              <a:extLst>
                <a:ext uri="{FF2B5EF4-FFF2-40B4-BE49-F238E27FC236}">
                  <a16:creationId xmlns:a16="http://schemas.microsoft.com/office/drawing/2014/main" id="{EFFBD2C7-C152-4AE4-80F4-9232DC3E76F5}"/>
                </a:ext>
              </a:extLst>
            </p:cNvPr>
            <p:cNvSpPr>
              <a:spLocks noEditPoints="1"/>
            </p:cNvSpPr>
            <p:nvPr/>
          </p:nvSpPr>
          <p:spPr bwMode="gray">
            <a:xfrm>
              <a:off x="4029000" y="1776020"/>
              <a:ext cx="204615" cy="361196"/>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0" name="United Arab Emirates" descr="© INSCALE GmbH, 05.05.2010&#10;http://www.presentationload.com/">
              <a:extLst>
                <a:ext uri="{FF2B5EF4-FFF2-40B4-BE49-F238E27FC236}">
                  <a16:creationId xmlns:a16="http://schemas.microsoft.com/office/drawing/2014/main" id="{0DFE76F8-D16C-47D2-AA0A-6C4A1FAF62E0}"/>
                </a:ext>
              </a:extLst>
            </p:cNvPr>
            <p:cNvSpPr>
              <a:spLocks/>
            </p:cNvSpPr>
            <p:nvPr/>
          </p:nvSpPr>
          <p:spPr bwMode="gray">
            <a:xfrm>
              <a:off x="5432277" y="2955466"/>
              <a:ext cx="118899" cy="140371"/>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1" name="Ukraine" descr="© INSCALE GmbH, 05.05.2010&#10;http://www.presentationload.com/">
              <a:extLst>
                <a:ext uri="{FF2B5EF4-FFF2-40B4-BE49-F238E27FC236}">
                  <a16:creationId xmlns:a16="http://schemas.microsoft.com/office/drawing/2014/main" id="{260BFD34-775B-4EC7-8E06-7798EE335BAA}"/>
                </a:ext>
              </a:extLst>
            </p:cNvPr>
            <p:cNvSpPr>
              <a:spLocks/>
            </p:cNvSpPr>
            <p:nvPr/>
          </p:nvSpPr>
          <p:spPr bwMode="gray">
            <a:xfrm>
              <a:off x="4680175" y="2055047"/>
              <a:ext cx="395406" cy="273890"/>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2" name="Uganda" descr="© INSCALE GmbH, 05.05.2010&#10;http://www.presentationload.com/">
              <a:extLst>
                <a:ext uri="{FF2B5EF4-FFF2-40B4-BE49-F238E27FC236}">
                  <a16:creationId xmlns:a16="http://schemas.microsoft.com/office/drawing/2014/main" id="{E04259E6-EB0E-4BF3-B039-7479174EFCFE}"/>
                </a:ext>
              </a:extLst>
            </p:cNvPr>
            <p:cNvSpPr>
              <a:spLocks noEditPoints="1"/>
            </p:cNvSpPr>
            <p:nvPr/>
          </p:nvSpPr>
          <p:spPr bwMode="gray">
            <a:xfrm>
              <a:off x="4905529" y="3744613"/>
              <a:ext cx="138253" cy="201994"/>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3" name="Turkmenistan" descr="© INSCALE GmbH, 05.05.2010&#10;http://www.presentationload.com/">
              <a:extLst>
                <a:ext uri="{FF2B5EF4-FFF2-40B4-BE49-F238E27FC236}">
                  <a16:creationId xmlns:a16="http://schemas.microsoft.com/office/drawing/2014/main" id="{462D4E74-DBA5-483C-8EE2-D33B6DA8F61D}"/>
                </a:ext>
              </a:extLst>
            </p:cNvPr>
            <p:cNvSpPr>
              <a:spLocks/>
            </p:cNvSpPr>
            <p:nvPr/>
          </p:nvSpPr>
          <p:spPr bwMode="gray">
            <a:xfrm>
              <a:off x="5386654" y="2383718"/>
              <a:ext cx="356696" cy="265334"/>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4" name="Turkey" descr="© INSCALE GmbH, 05.05.2010&#10;http://www.presentationload.com/">
              <a:extLst>
                <a:ext uri="{FF2B5EF4-FFF2-40B4-BE49-F238E27FC236}">
                  <a16:creationId xmlns:a16="http://schemas.microsoft.com/office/drawing/2014/main" id="{ADDF7D24-2875-4EE0-B221-ACE061047534}"/>
                </a:ext>
              </a:extLst>
            </p:cNvPr>
            <p:cNvSpPr>
              <a:spLocks noEditPoints="1"/>
            </p:cNvSpPr>
            <p:nvPr/>
          </p:nvSpPr>
          <p:spPr bwMode="gray">
            <a:xfrm>
              <a:off x="4761745" y="2404258"/>
              <a:ext cx="470064" cy="222536"/>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5" name="Tunisia" descr="© INSCALE GmbH, 05.05.2010&#10;http://www.presentationload.com/">
              <a:extLst>
                <a:ext uri="{FF2B5EF4-FFF2-40B4-BE49-F238E27FC236}">
                  <a16:creationId xmlns:a16="http://schemas.microsoft.com/office/drawing/2014/main" id="{77715687-161D-418C-8236-7DEF4A33AF7A}"/>
                </a:ext>
              </a:extLst>
            </p:cNvPr>
            <p:cNvSpPr>
              <a:spLocks/>
            </p:cNvSpPr>
            <p:nvPr/>
          </p:nvSpPr>
          <p:spPr bwMode="gray">
            <a:xfrm>
              <a:off x="4352514" y="2575440"/>
              <a:ext cx="96777" cy="249926"/>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6" name="Togo" descr="© INSCALE GmbH, 05.05.2010&#10;http://www.presentationload.com/">
              <a:extLst>
                <a:ext uri="{FF2B5EF4-FFF2-40B4-BE49-F238E27FC236}">
                  <a16:creationId xmlns:a16="http://schemas.microsoft.com/office/drawing/2014/main" id="{44FB0F30-02BB-4DB6-AD9C-F7B461E22984}"/>
                </a:ext>
              </a:extLst>
            </p:cNvPr>
            <p:cNvSpPr>
              <a:spLocks/>
            </p:cNvSpPr>
            <p:nvPr/>
          </p:nvSpPr>
          <p:spPr bwMode="gray">
            <a:xfrm>
              <a:off x="4156192" y="3501533"/>
              <a:ext cx="49771" cy="176319"/>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7" name="Thailand" descr="© INSCALE GmbH, 05.05.2010&#10;http://www.presentationload.com/">
              <a:extLst>
                <a:ext uri="{FF2B5EF4-FFF2-40B4-BE49-F238E27FC236}">
                  <a16:creationId xmlns:a16="http://schemas.microsoft.com/office/drawing/2014/main" id="{DABEF760-9854-4F3A-8470-D514DBF3BF96}"/>
                </a:ext>
              </a:extLst>
            </p:cNvPr>
            <p:cNvSpPr>
              <a:spLocks/>
            </p:cNvSpPr>
            <p:nvPr/>
          </p:nvSpPr>
          <p:spPr bwMode="gray">
            <a:xfrm>
              <a:off x="6579785" y="3171153"/>
              <a:ext cx="218441" cy="520394"/>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8" name="Tanzania" descr="© INSCALE GmbH, 05.05.2010&#10;http://www.presentationload.com/">
              <a:extLst>
                <a:ext uri="{FF2B5EF4-FFF2-40B4-BE49-F238E27FC236}">
                  <a16:creationId xmlns:a16="http://schemas.microsoft.com/office/drawing/2014/main" id="{90B43F46-393A-4A7F-9EAB-6366873445D5}"/>
                </a:ext>
              </a:extLst>
            </p:cNvPr>
            <p:cNvSpPr>
              <a:spLocks noEditPoints="1"/>
            </p:cNvSpPr>
            <p:nvPr/>
          </p:nvSpPr>
          <p:spPr bwMode="gray">
            <a:xfrm>
              <a:off x="4904147" y="3927778"/>
              <a:ext cx="270977" cy="380024"/>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39" name="Tajikistan" descr="© INSCALE GmbH, 05.05.2010&#10;http://www.presentationload.com/">
              <a:extLst>
                <a:ext uri="{FF2B5EF4-FFF2-40B4-BE49-F238E27FC236}">
                  <a16:creationId xmlns:a16="http://schemas.microsoft.com/office/drawing/2014/main" id="{DA3A9970-A0F3-428D-9E52-FB21462FC816}"/>
                </a:ext>
              </a:extLst>
            </p:cNvPr>
            <p:cNvSpPr>
              <a:spLocks/>
            </p:cNvSpPr>
            <p:nvPr/>
          </p:nvSpPr>
          <p:spPr bwMode="gray">
            <a:xfrm>
              <a:off x="5747496" y="2447054"/>
              <a:ext cx="194939" cy="152352"/>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0" name="Taiwan" descr="© INSCALE GmbH, 05.05.2010&#10;http://www.presentationload.com/">
              <a:extLst>
                <a:ext uri="{FF2B5EF4-FFF2-40B4-BE49-F238E27FC236}">
                  <a16:creationId xmlns:a16="http://schemas.microsoft.com/office/drawing/2014/main" id="{CA8AAD17-3833-4CEB-9350-F9CD32039234}"/>
                </a:ext>
              </a:extLst>
            </p:cNvPr>
            <p:cNvSpPr>
              <a:spLocks/>
            </p:cNvSpPr>
            <p:nvPr/>
          </p:nvSpPr>
          <p:spPr bwMode="gray">
            <a:xfrm>
              <a:off x="7113445" y="2998259"/>
              <a:ext cx="42859" cy="118116"/>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1" name="Syria" descr="© INSCALE GmbH, 05.05.2010&#10;http://www.presentationload.com/">
              <a:extLst>
                <a:ext uri="{FF2B5EF4-FFF2-40B4-BE49-F238E27FC236}">
                  <a16:creationId xmlns:a16="http://schemas.microsoft.com/office/drawing/2014/main" id="{ACB2838B-2428-4A64-81B0-33AB1BC41C32}"/>
                </a:ext>
              </a:extLst>
            </p:cNvPr>
            <p:cNvSpPr>
              <a:spLocks/>
            </p:cNvSpPr>
            <p:nvPr/>
          </p:nvSpPr>
          <p:spPr bwMode="gray">
            <a:xfrm>
              <a:off x="5016133" y="2572017"/>
              <a:ext cx="158993" cy="181454"/>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2" name="Switzerland" descr="© INSCALE GmbH, 05.05.2010&#10;http://www.presentationload.com/">
              <a:extLst>
                <a:ext uri="{FF2B5EF4-FFF2-40B4-BE49-F238E27FC236}">
                  <a16:creationId xmlns:a16="http://schemas.microsoft.com/office/drawing/2014/main" id="{5DD2E58B-85A4-4A68-9339-E7C309633323}"/>
                </a:ext>
              </a:extLst>
            </p:cNvPr>
            <p:cNvSpPr>
              <a:spLocks/>
            </p:cNvSpPr>
            <p:nvPr/>
          </p:nvSpPr>
          <p:spPr bwMode="gray">
            <a:xfrm>
              <a:off x="4322099" y="2207400"/>
              <a:ext cx="102308" cy="70186"/>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3" name="Sweden" descr="© INSCALE GmbH, 05.05.2010&#10;http://www.presentationload.com/">
              <a:extLst>
                <a:ext uri="{FF2B5EF4-FFF2-40B4-BE49-F238E27FC236}">
                  <a16:creationId xmlns:a16="http://schemas.microsoft.com/office/drawing/2014/main" id="{C96FF3AD-561D-4F85-9BBB-40B36F01C4D1}"/>
                </a:ext>
              </a:extLst>
            </p:cNvPr>
            <p:cNvSpPr>
              <a:spLocks noEditPoints="1"/>
            </p:cNvSpPr>
            <p:nvPr/>
          </p:nvSpPr>
          <p:spPr bwMode="gray">
            <a:xfrm>
              <a:off x="4438232" y="1519248"/>
              <a:ext cx="244710" cy="433090"/>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4" name="Swaziland" descr="© INSCALE GmbH, 05.05.2010&#10;http://www.presentationload.com/">
              <a:extLst>
                <a:ext uri="{FF2B5EF4-FFF2-40B4-BE49-F238E27FC236}">
                  <a16:creationId xmlns:a16="http://schemas.microsoft.com/office/drawing/2014/main" id="{BC776BFB-F8ED-4487-A078-6030031946DA}"/>
                </a:ext>
              </a:extLst>
            </p:cNvPr>
            <p:cNvSpPr>
              <a:spLocks/>
            </p:cNvSpPr>
            <p:nvPr/>
          </p:nvSpPr>
          <p:spPr bwMode="gray">
            <a:xfrm>
              <a:off x="4920738" y="4799094"/>
              <a:ext cx="35947" cy="58203"/>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5" name="Suriname" descr="© INSCALE GmbH, 05.05.2010&#10;http://www.presentationload.com/">
              <a:extLst>
                <a:ext uri="{FF2B5EF4-FFF2-40B4-BE49-F238E27FC236}">
                  <a16:creationId xmlns:a16="http://schemas.microsoft.com/office/drawing/2014/main" id="{5D329A0D-E64C-48D2-865F-E2723650F4C6}"/>
                </a:ext>
              </a:extLst>
            </p:cNvPr>
            <p:cNvSpPr>
              <a:spLocks/>
            </p:cNvSpPr>
            <p:nvPr/>
          </p:nvSpPr>
          <p:spPr bwMode="gray">
            <a:xfrm>
              <a:off x="2698996" y="3681275"/>
              <a:ext cx="103692" cy="147217"/>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6" name="Sudan">
              <a:extLst>
                <a:ext uri="{FF2B5EF4-FFF2-40B4-BE49-F238E27FC236}">
                  <a16:creationId xmlns:a16="http://schemas.microsoft.com/office/drawing/2014/main" id="{97FCA385-DEB9-451A-B59F-BC91FED3CD45}"/>
                </a:ext>
              </a:extLst>
            </p:cNvPr>
            <p:cNvSpPr>
              <a:spLocks/>
            </p:cNvSpPr>
            <p:nvPr/>
          </p:nvSpPr>
          <p:spPr bwMode="auto">
            <a:xfrm>
              <a:off x="4700839" y="3074000"/>
              <a:ext cx="422440" cy="513141"/>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7" name="South Sudan">
              <a:extLst>
                <a:ext uri="{FF2B5EF4-FFF2-40B4-BE49-F238E27FC236}">
                  <a16:creationId xmlns:a16="http://schemas.microsoft.com/office/drawing/2014/main" id="{4EE9E207-A294-4B93-AD67-E4408433A228}"/>
                </a:ext>
              </a:extLst>
            </p:cNvPr>
            <p:cNvSpPr>
              <a:spLocks/>
            </p:cNvSpPr>
            <p:nvPr/>
          </p:nvSpPr>
          <p:spPr bwMode="auto">
            <a:xfrm>
              <a:off x="4759537" y="3456100"/>
              <a:ext cx="304155" cy="314933"/>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8" name="Sri Lanka" descr="© INSCALE GmbH, 05.05.2010&#10;http://www.presentationload.com/">
              <a:extLst>
                <a:ext uri="{FF2B5EF4-FFF2-40B4-BE49-F238E27FC236}">
                  <a16:creationId xmlns:a16="http://schemas.microsoft.com/office/drawing/2014/main" id="{6CA18FA3-4974-4DCD-ACA4-DA2057D0844B}"/>
                </a:ext>
              </a:extLst>
            </p:cNvPr>
            <p:cNvSpPr>
              <a:spLocks/>
            </p:cNvSpPr>
            <p:nvPr/>
          </p:nvSpPr>
          <p:spPr bwMode="gray">
            <a:xfrm>
              <a:off x="6159495" y="3552888"/>
              <a:ext cx="60832" cy="133522"/>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49" name="Spain" descr="© INSCALE GmbH, 05.05.2010&#10;http://www.presentationload.com/">
              <a:extLst>
                <a:ext uri="{FF2B5EF4-FFF2-40B4-BE49-F238E27FC236}">
                  <a16:creationId xmlns:a16="http://schemas.microsoft.com/office/drawing/2014/main" id="{D65FAD46-4559-4802-8FDA-8F51E86A82C0}"/>
                </a:ext>
              </a:extLst>
            </p:cNvPr>
            <p:cNvSpPr>
              <a:spLocks noEditPoints="1"/>
            </p:cNvSpPr>
            <p:nvPr/>
          </p:nvSpPr>
          <p:spPr bwMode="gray">
            <a:xfrm>
              <a:off x="3969551" y="2349482"/>
              <a:ext cx="309689" cy="27046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0" name="South Africa" descr="© INSCALE GmbH, 05.05.2010&#10;http://www.presentationload.com/">
              <a:extLst>
                <a:ext uri="{FF2B5EF4-FFF2-40B4-BE49-F238E27FC236}">
                  <a16:creationId xmlns:a16="http://schemas.microsoft.com/office/drawing/2014/main" id="{B6655266-722B-4F97-BE1E-176EA4D2440B}"/>
                </a:ext>
              </a:extLst>
            </p:cNvPr>
            <p:cNvSpPr>
              <a:spLocks noEditPoints="1"/>
            </p:cNvSpPr>
            <p:nvPr/>
          </p:nvSpPr>
          <p:spPr bwMode="gray">
            <a:xfrm>
              <a:off x="4568192" y="4674132"/>
              <a:ext cx="400938" cy="446785"/>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1" name="Somalia" descr="© INSCALE GmbH, 05.05.2010&#10;http://www.presentationload.com/">
              <a:extLst>
                <a:ext uri="{FF2B5EF4-FFF2-40B4-BE49-F238E27FC236}">
                  <a16:creationId xmlns:a16="http://schemas.microsoft.com/office/drawing/2014/main" id="{38B79F60-5667-4085-9E77-195902B33EC7}"/>
                </a:ext>
              </a:extLst>
            </p:cNvPr>
            <p:cNvSpPr>
              <a:spLocks/>
            </p:cNvSpPr>
            <p:nvPr/>
          </p:nvSpPr>
          <p:spPr bwMode="gray">
            <a:xfrm>
              <a:off x="5191715" y="3467299"/>
              <a:ext cx="253006" cy="484447"/>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2" name="Solomon Islands" descr="© INSCALE GmbH, 05.05.2010&#10;http://www.presentationload.com/">
              <a:extLst>
                <a:ext uri="{FF2B5EF4-FFF2-40B4-BE49-F238E27FC236}">
                  <a16:creationId xmlns:a16="http://schemas.microsoft.com/office/drawing/2014/main" id="{FF0E9588-E2D6-4B33-BF4F-6E9FA920126D}"/>
                </a:ext>
              </a:extLst>
            </p:cNvPr>
            <p:cNvSpPr>
              <a:spLocks noEditPoints="1"/>
            </p:cNvSpPr>
            <p:nvPr/>
          </p:nvSpPr>
          <p:spPr bwMode="gray">
            <a:xfrm>
              <a:off x="8093667" y="4128058"/>
              <a:ext cx="131343" cy="152352"/>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3" name="Slovenia" descr="© INSCALE GmbH, 05.05.2010&#10;http://www.presentationload.com/">
              <a:extLst>
                <a:ext uri="{FF2B5EF4-FFF2-40B4-BE49-F238E27FC236}">
                  <a16:creationId xmlns:a16="http://schemas.microsoft.com/office/drawing/2014/main" id="{A2A323AD-6E55-46C0-A244-6F3B001FEF8F}"/>
                </a:ext>
              </a:extLst>
            </p:cNvPr>
            <p:cNvSpPr>
              <a:spLocks/>
            </p:cNvSpPr>
            <p:nvPr/>
          </p:nvSpPr>
          <p:spPr bwMode="gray">
            <a:xfrm>
              <a:off x="4485237" y="2238212"/>
              <a:ext cx="74658" cy="53067"/>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4" name="Slovakia" descr="© INSCALE GmbH, 05.05.2010&#10;http://www.presentationload.com/">
              <a:extLst>
                <a:ext uri="{FF2B5EF4-FFF2-40B4-BE49-F238E27FC236}">
                  <a16:creationId xmlns:a16="http://schemas.microsoft.com/office/drawing/2014/main" id="{DD06D3F2-A80C-45FA-B41E-40AF4A5EF4F8}"/>
                </a:ext>
              </a:extLst>
            </p:cNvPr>
            <p:cNvSpPr>
              <a:spLocks/>
            </p:cNvSpPr>
            <p:nvPr/>
          </p:nvSpPr>
          <p:spPr bwMode="gray">
            <a:xfrm>
              <a:off x="4561276" y="2149197"/>
              <a:ext cx="125813" cy="63337"/>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5" name="Sierra Leone" descr="© INSCALE GmbH, 05.05.2010&#10;http://www.presentationload.com/">
              <a:extLst>
                <a:ext uri="{FF2B5EF4-FFF2-40B4-BE49-F238E27FC236}">
                  <a16:creationId xmlns:a16="http://schemas.microsoft.com/office/drawing/2014/main" id="{477B28C7-4AF6-42D5-A5DE-F0DDF6518952}"/>
                </a:ext>
              </a:extLst>
            </p:cNvPr>
            <p:cNvSpPr>
              <a:spLocks/>
            </p:cNvSpPr>
            <p:nvPr/>
          </p:nvSpPr>
          <p:spPr bwMode="gray">
            <a:xfrm>
              <a:off x="3828531" y="3535770"/>
              <a:ext cx="73274" cy="118116"/>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6" name="Serbia" descr="© INSCALE GmbH, 05.05.2010&#10;http://www.presentationload.com/">
              <a:extLst>
                <a:ext uri="{FF2B5EF4-FFF2-40B4-BE49-F238E27FC236}">
                  <a16:creationId xmlns:a16="http://schemas.microsoft.com/office/drawing/2014/main" id="{B8A9535D-1E23-4DE3-82A2-A279BD5B2954}"/>
                </a:ext>
              </a:extLst>
            </p:cNvPr>
            <p:cNvSpPr>
              <a:spLocks/>
            </p:cNvSpPr>
            <p:nvPr/>
          </p:nvSpPr>
          <p:spPr bwMode="gray">
            <a:xfrm>
              <a:off x="4609667" y="2265600"/>
              <a:ext cx="96777" cy="131379"/>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7" name="Senegal" descr="© INSCALE GmbH, 05.05.2010&#10;http://www.presentationload.com/">
              <a:extLst>
                <a:ext uri="{FF2B5EF4-FFF2-40B4-BE49-F238E27FC236}">
                  <a16:creationId xmlns:a16="http://schemas.microsoft.com/office/drawing/2014/main" id="{77691452-3A85-4C48-B328-A9F845579F44}"/>
                </a:ext>
              </a:extLst>
            </p:cNvPr>
            <p:cNvSpPr>
              <a:spLocks/>
            </p:cNvSpPr>
            <p:nvPr/>
          </p:nvSpPr>
          <p:spPr bwMode="gray">
            <a:xfrm>
              <a:off x="3755259" y="3297829"/>
              <a:ext cx="146549" cy="160910"/>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8" name="Saudi Arabia" descr="© INSCALE GmbH, 05.05.2010&#10;http://www.presentationload.com/">
              <a:extLst>
                <a:ext uri="{FF2B5EF4-FFF2-40B4-BE49-F238E27FC236}">
                  <a16:creationId xmlns:a16="http://schemas.microsoft.com/office/drawing/2014/main" id="{A8C781D7-28A9-41D8-BD61-432158E9A8E6}"/>
                </a:ext>
              </a:extLst>
            </p:cNvPr>
            <p:cNvSpPr>
              <a:spLocks/>
            </p:cNvSpPr>
            <p:nvPr/>
          </p:nvSpPr>
          <p:spPr bwMode="gray">
            <a:xfrm>
              <a:off x="5011986" y="2756895"/>
              <a:ext cx="525366" cy="558052"/>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59" name="Rwanda" descr="© INSCALE GmbH, 05.05.2010&#10;http://www.presentationload.com/">
              <a:extLst>
                <a:ext uri="{FF2B5EF4-FFF2-40B4-BE49-F238E27FC236}">
                  <a16:creationId xmlns:a16="http://schemas.microsoft.com/office/drawing/2014/main" id="{18F2144B-0C26-49FE-8C8C-608A13A82F79}"/>
                </a:ext>
              </a:extLst>
            </p:cNvPr>
            <p:cNvSpPr>
              <a:spLocks/>
            </p:cNvSpPr>
            <p:nvPr/>
          </p:nvSpPr>
          <p:spPr bwMode="gray">
            <a:xfrm>
              <a:off x="4884791" y="3927778"/>
              <a:ext cx="52537" cy="6504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0" name="Russia (Urup,Simushir)" descr="© INSCALE GmbH, 05.05.2010&#10;http://www.presentationload.com/">
              <a:extLst>
                <a:ext uri="{FF2B5EF4-FFF2-40B4-BE49-F238E27FC236}">
                  <a16:creationId xmlns:a16="http://schemas.microsoft.com/office/drawing/2014/main" id="{6EDD4A93-2CD2-46F7-9F24-3FE58074A498}"/>
                </a:ext>
              </a:extLst>
            </p:cNvPr>
            <p:cNvSpPr>
              <a:spLocks noEditPoints="1"/>
            </p:cNvSpPr>
            <p:nvPr/>
          </p:nvSpPr>
          <p:spPr bwMode="gray">
            <a:xfrm>
              <a:off x="7489496" y="1825664"/>
              <a:ext cx="106456" cy="523816"/>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1" name="Russia" descr="© INSCALE GmbH, 05.05.2010&#10;http://www.presentationload.com/">
              <a:extLst>
                <a:ext uri="{FF2B5EF4-FFF2-40B4-BE49-F238E27FC236}">
                  <a16:creationId xmlns:a16="http://schemas.microsoft.com/office/drawing/2014/main" id="{4916C6AE-F599-4039-98D3-36414C125B58}"/>
                </a:ext>
              </a:extLst>
            </p:cNvPr>
            <p:cNvSpPr>
              <a:spLocks noEditPoints="1"/>
            </p:cNvSpPr>
            <p:nvPr/>
          </p:nvSpPr>
          <p:spPr bwMode="gray">
            <a:xfrm>
              <a:off x="4619344" y="1176884"/>
              <a:ext cx="3199198" cy="1261611"/>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2" name="Romania" descr="© INSCALE GmbH, 05.05.2010&#10;http://www.presentationload.com/">
              <a:extLst>
                <a:ext uri="{FF2B5EF4-FFF2-40B4-BE49-F238E27FC236}">
                  <a16:creationId xmlns:a16="http://schemas.microsoft.com/office/drawing/2014/main" id="{E4A29F20-8E67-4824-9320-654F432B1707}"/>
                </a:ext>
              </a:extLst>
            </p:cNvPr>
            <p:cNvSpPr>
              <a:spLocks/>
            </p:cNvSpPr>
            <p:nvPr/>
          </p:nvSpPr>
          <p:spPr bwMode="gray">
            <a:xfrm>
              <a:off x="4640083" y="2193707"/>
              <a:ext cx="217058" cy="160910"/>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chemeClr val="accent5"/>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3" name="Qatar" descr="© INSCALE GmbH, 05.05.2010&#10;http://www.presentationload.com/">
              <a:extLst>
                <a:ext uri="{FF2B5EF4-FFF2-40B4-BE49-F238E27FC236}">
                  <a16:creationId xmlns:a16="http://schemas.microsoft.com/office/drawing/2014/main" id="{0E7BEEBD-2177-40E1-9BE2-878C1352A1E8}"/>
                </a:ext>
              </a:extLst>
            </p:cNvPr>
            <p:cNvSpPr>
              <a:spLocks/>
            </p:cNvSpPr>
            <p:nvPr/>
          </p:nvSpPr>
          <p:spPr bwMode="gray">
            <a:xfrm>
              <a:off x="5414305" y="2965735"/>
              <a:ext cx="23504" cy="63337"/>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solidFill>
              <a:schemeClr val="accent5"/>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4" name="Puerto Rico" descr="© INSCALE GmbH, 05.05.2010&#10;http://www.presentationload.com/">
              <a:extLst>
                <a:ext uri="{FF2B5EF4-FFF2-40B4-BE49-F238E27FC236}">
                  <a16:creationId xmlns:a16="http://schemas.microsoft.com/office/drawing/2014/main" id="{328B259E-9FF8-4E4E-91FC-802A7C1BB8F1}"/>
                </a:ext>
              </a:extLst>
            </p:cNvPr>
            <p:cNvSpPr>
              <a:spLocks/>
            </p:cNvSpPr>
            <p:nvPr/>
          </p:nvSpPr>
          <p:spPr bwMode="gray">
            <a:xfrm>
              <a:off x="2498529" y="3243049"/>
              <a:ext cx="48390" cy="25678"/>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5" name="Portugal" descr="© INSCALE GmbH, 05.05.2010&#10;http://www.presentationload.com/">
              <a:extLst>
                <a:ext uri="{FF2B5EF4-FFF2-40B4-BE49-F238E27FC236}">
                  <a16:creationId xmlns:a16="http://schemas.microsoft.com/office/drawing/2014/main" id="{DAEDC028-493E-46B3-8A18-95514AF174D9}"/>
                </a:ext>
              </a:extLst>
            </p:cNvPr>
            <p:cNvSpPr>
              <a:spLocks/>
            </p:cNvSpPr>
            <p:nvPr/>
          </p:nvSpPr>
          <p:spPr bwMode="gray">
            <a:xfrm>
              <a:off x="3957108" y="2407682"/>
              <a:ext cx="80188" cy="179743"/>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6" name="Poland" descr="© INSCALE GmbH, 05.05.2010&#10;http://www.presentationload.com/">
              <a:extLst>
                <a:ext uri="{FF2B5EF4-FFF2-40B4-BE49-F238E27FC236}">
                  <a16:creationId xmlns:a16="http://schemas.microsoft.com/office/drawing/2014/main" id="{9FB54062-F05F-4FFE-A848-639C97EA3D4D}"/>
                </a:ext>
              </a:extLst>
            </p:cNvPr>
            <p:cNvSpPr>
              <a:spLocks/>
            </p:cNvSpPr>
            <p:nvPr/>
          </p:nvSpPr>
          <p:spPr bwMode="gray">
            <a:xfrm>
              <a:off x="4500445" y="1971168"/>
              <a:ext cx="221207" cy="196860"/>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7" name="Philippines" descr="© INSCALE GmbH, 05.05.2010&#10;http://www.presentationload.com/">
              <a:extLst>
                <a:ext uri="{FF2B5EF4-FFF2-40B4-BE49-F238E27FC236}">
                  <a16:creationId xmlns:a16="http://schemas.microsoft.com/office/drawing/2014/main" id="{F92BCBD3-3972-4E3D-A315-E9B2F50098F2}"/>
                </a:ext>
              </a:extLst>
            </p:cNvPr>
            <p:cNvSpPr>
              <a:spLocks noEditPoints="1"/>
            </p:cNvSpPr>
            <p:nvPr/>
          </p:nvSpPr>
          <p:spPr bwMode="gray">
            <a:xfrm>
              <a:off x="7101004" y="3231068"/>
              <a:ext cx="253006" cy="525530"/>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8" name="Peru" descr="© INSCALE GmbH, 05.05.2010&#10;http://www.presentationload.com/">
              <a:extLst>
                <a:ext uri="{FF2B5EF4-FFF2-40B4-BE49-F238E27FC236}">
                  <a16:creationId xmlns:a16="http://schemas.microsoft.com/office/drawing/2014/main" id="{13CA0824-6701-44D1-A903-01A326858D30}"/>
                </a:ext>
              </a:extLst>
            </p:cNvPr>
            <p:cNvSpPr>
              <a:spLocks/>
            </p:cNvSpPr>
            <p:nvPr/>
          </p:nvSpPr>
          <p:spPr bwMode="gray">
            <a:xfrm>
              <a:off x="2114182" y="3890119"/>
              <a:ext cx="333194" cy="652205"/>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69" name="Paraguay" descr="© INSCALE GmbH, 05.05.2010&#10;http://www.presentationload.com/">
              <a:extLst>
                <a:ext uri="{FF2B5EF4-FFF2-40B4-BE49-F238E27FC236}">
                  <a16:creationId xmlns:a16="http://schemas.microsoft.com/office/drawing/2014/main" id="{26B29D0C-6A17-48DC-AFB7-C4392969A218}"/>
                </a:ext>
              </a:extLst>
            </p:cNvPr>
            <p:cNvSpPr>
              <a:spLocks/>
            </p:cNvSpPr>
            <p:nvPr/>
          </p:nvSpPr>
          <p:spPr bwMode="gray">
            <a:xfrm>
              <a:off x="2622956" y="4571422"/>
              <a:ext cx="211529" cy="296145"/>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0" name="Papua New Guinea" descr="© INSCALE GmbH, 05.05.2010&#10;http://www.presentationload.com/">
              <a:extLst>
                <a:ext uri="{FF2B5EF4-FFF2-40B4-BE49-F238E27FC236}">
                  <a16:creationId xmlns:a16="http://schemas.microsoft.com/office/drawing/2014/main" id="{A47D1DD1-57F4-4C2A-831D-D83F7748528B}"/>
                </a:ext>
              </a:extLst>
            </p:cNvPr>
            <p:cNvSpPr>
              <a:spLocks noEditPoints="1"/>
            </p:cNvSpPr>
            <p:nvPr/>
          </p:nvSpPr>
          <p:spPr bwMode="gray">
            <a:xfrm>
              <a:off x="7692730" y="3956878"/>
              <a:ext cx="384345" cy="318398"/>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1" name="Panama" descr="© INSCALE GmbH, 05.05.2010&#10;http://www.presentationload.com/">
              <a:extLst>
                <a:ext uri="{FF2B5EF4-FFF2-40B4-BE49-F238E27FC236}">
                  <a16:creationId xmlns:a16="http://schemas.microsoft.com/office/drawing/2014/main" id="{B3C37793-D29D-4564-B925-DFE6B7136E5E}"/>
                </a:ext>
              </a:extLst>
            </p:cNvPr>
            <p:cNvSpPr>
              <a:spLocks/>
            </p:cNvSpPr>
            <p:nvPr/>
          </p:nvSpPr>
          <p:spPr bwMode="gray">
            <a:xfrm>
              <a:off x="2078236" y="3552888"/>
              <a:ext cx="143784" cy="85592"/>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2" name="Pakistan" descr="© INSCALE GmbH, 05.05.2010&#10;http://www.presentationload.com/">
              <a:extLst>
                <a:ext uri="{FF2B5EF4-FFF2-40B4-BE49-F238E27FC236}">
                  <a16:creationId xmlns:a16="http://schemas.microsoft.com/office/drawing/2014/main" id="{5909D825-BC4F-4326-8E4D-DCB1B71FAFE4}"/>
                </a:ext>
              </a:extLst>
            </p:cNvPr>
            <p:cNvSpPr>
              <a:spLocks/>
            </p:cNvSpPr>
            <p:nvPr/>
          </p:nvSpPr>
          <p:spPr bwMode="gray">
            <a:xfrm>
              <a:off x="5643806" y="2585711"/>
              <a:ext cx="371903" cy="462191"/>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3" name="Parcel Islands" descr="© INSCALE GmbH, 05.05.2010&#10;http://www.presentationload.com/">
              <a:extLst>
                <a:ext uri="{FF2B5EF4-FFF2-40B4-BE49-F238E27FC236}">
                  <a16:creationId xmlns:a16="http://schemas.microsoft.com/office/drawing/2014/main" id="{03C756B4-C6D4-4874-B86B-1413B709AE7B}"/>
                </a:ext>
              </a:extLst>
            </p:cNvPr>
            <p:cNvSpPr>
              <a:spLocks noEditPoints="1"/>
            </p:cNvSpPr>
            <p:nvPr/>
          </p:nvSpPr>
          <p:spPr bwMode="gray">
            <a:xfrm>
              <a:off x="6929569" y="3282420"/>
              <a:ext cx="33181" cy="27390"/>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4" name="Oman" descr="© INSCALE GmbH, 05.05.2010&#10;http://www.presentationload.com/">
              <a:extLst>
                <a:ext uri="{FF2B5EF4-FFF2-40B4-BE49-F238E27FC236}">
                  <a16:creationId xmlns:a16="http://schemas.microsoft.com/office/drawing/2014/main" id="{8D3E89E7-7898-4FAD-A6E6-07FBD511EAE2}"/>
                </a:ext>
              </a:extLst>
            </p:cNvPr>
            <p:cNvSpPr>
              <a:spLocks/>
            </p:cNvSpPr>
            <p:nvPr/>
          </p:nvSpPr>
          <p:spPr bwMode="gray">
            <a:xfrm>
              <a:off x="5453017" y="3008531"/>
              <a:ext cx="190791" cy="294432"/>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5" name="Norway" descr="© INSCALE GmbH, 05.05.2010&#10;http://www.presentationload.com/">
              <a:extLst>
                <a:ext uri="{FF2B5EF4-FFF2-40B4-BE49-F238E27FC236}">
                  <a16:creationId xmlns:a16="http://schemas.microsoft.com/office/drawing/2014/main" id="{6BD336C7-F057-46F4-AB80-C65F80809979}"/>
                </a:ext>
              </a:extLst>
            </p:cNvPr>
            <p:cNvSpPr>
              <a:spLocks noEditPoints="1"/>
            </p:cNvSpPr>
            <p:nvPr/>
          </p:nvSpPr>
          <p:spPr bwMode="gray">
            <a:xfrm>
              <a:off x="4313805" y="1209410"/>
              <a:ext cx="481123" cy="655628"/>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6" name="Nigeria" descr="© INSCALE GmbH, 05.05.2010&#10;http://www.presentationload.com/">
              <a:extLst>
                <a:ext uri="{FF2B5EF4-FFF2-40B4-BE49-F238E27FC236}">
                  <a16:creationId xmlns:a16="http://schemas.microsoft.com/office/drawing/2014/main" id="{FB17C297-157D-4FFA-9CB4-160222167C09}"/>
                </a:ext>
              </a:extLst>
            </p:cNvPr>
            <p:cNvSpPr>
              <a:spLocks/>
            </p:cNvSpPr>
            <p:nvPr/>
          </p:nvSpPr>
          <p:spPr bwMode="gray">
            <a:xfrm>
              <a:off x="4229466" y="3402249"/>
              <a:ext cx="295864" cy="337230"/>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7" name="Niger" descr="© INSCALE GmbH, 05.05.2010&#10;http://www.presentationload.com/">
              <a:extLst>
                <a:ext uri="{FF2B5EF4-FFF2-40B4-BE49-F238E27FC236}">
                  <a16:creationId xmlns:a16="http://schemas.microsoft.com/office/drawing/2014/main" id="{8372E135-77EC-49B3-94BB-E739160F0D45}"/>
                </a:ext>
              </a:extLst>
            </p:cNvPr>
            <p:cNvSpPr>
              <a:spLocks/>
            </p:cNvSpPr>
            <p:nvPr/>
          </p:nvSpPr>
          <p:spPr bwMode="gray">
            <a:xfrm>
              <a:off x="4167254" y="3063308"/>
              <a:ext cx="392642" cy="412548"/>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8" name="Nicaragua" descr="© INSCALE GmbH, 05.05.2010&#10;http://www.presentationload.com/">
              <a:extLst>
                <a:ext uri="{FF2B5EF4-FFF2-40B4-BE49-F238E27FC236}">
                  <a16:creationId xmlns:a16="http://schemas.microsoft.com/office/drawing/2014/main" id="{7E44A33F-2429-4E01-9858-2B15F0CE0A5A}"/>
                </a:ext>
              </a:extLst>
            </p:cNvPr>
            <p:cNvSpPr>
              <a:spLocks/>
            </p:cNvSpPr>
            <p:nvPr/>
          </p:nvSpPr>
          <p:spPr bwMode="gray">
            <a:xfrm>
              <a:off x="1971780" y="3368013"/>
              <a:ext cx="114752" cy="145505"/>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79" name="New Zealand" descr="© INSCALE GmbH, 05.05.2010&#10;http://www.presentationload.com/">
              <a:extLst>
                <a:ext uri="{FF2B5EF4-FFF2-40B4-BE49-F238E27FC236}">
                  <a16:creationId xmlns:a16="http://schemas.microsoft.com/office/drawing/2014/main" id="{7226B2F8-7A66-4D5E-91D2-5D1989C4D265}"/>
                </a:ext>
              </a:extLst>
            </p:cNvPr>
            <p:cNvSpPr>
              <a:spLocks noEditPoints="1"/>
            </p:cNvSpPr>
            <p:nvPr/>
          </p:nvSpPr>
          <p:spPr bwMode="gray">
            <a:xfrm>
              <a:off x="7913937" y="5102085"/>
              <a:ext cx="449327" cy="429667"/>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0" name="Newfoundland" descr="© INSCALE GmbH, 05.05.2010&#10;http://www.presentationload.com/">
              <a:extLst>
                <a:ext uri="{FF2B5EF4-FFF2-40B4-BE49-F238E27FC236}">
                  <a16:creationId xmlns:a16="http://schemas.microsoft.com/office/drawing/2014/main" id="{03E795AE-2FB6-46E3-B6A1-61ADBD56A2B3}"/>
                </a:ext>
              </a:extLst>
            </p:cNvPr>
            <p:cNvSpPr>
              <a:spLocks/>
            </p:cNvSpPr>
            <p:nvPr/>
          </p:nvSpPr>
          <p:spPr bwMode="gray">
            <a:xfrm>
              <a:off x="2873196" y="2084148"/>
              <a:ext cx="150697" cy="167757"/>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1" name="Netherlands" descr="© INSCALE GmbH, 05.05.2010&#10;http://www.presentationload.com/">
              <a:extLst>
                <a:ext uri="{FF2B5EF4-FFF2-40B4-BE49-F238E27FC236}">
                  <a16:creationId xmlns:a16="http://schemas.microsoft.com/office/drawing/2014/main" id="{9F049948-E836-4CF9-B949-CCEFB878AAEA}"/>
                </a:ext>
              </a:extLst>
            </p:cNvPr>
            <p:cNvSpPr>
              <a:spLocks/>
            </p:cNvSpPr>
            <p:nvPr/>
          </p:nvSpPr>
          <p:spPr bwMode="gray">
            <a:xfrm>
              <a:off x="4258502" y="2017388"/>
              <a:ext cx="95396" cy="92437"/>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2" name="Nepal" descr="© INSCALE GmbH, 05.05.2010&#10;http://www.presentationload.com/">
              <a:extLst>
                <a:ext uri="{FF2B5EF4-FFF2-40B4-BE49-F238E27FC236}">
                  <a16:creationId xmlns:a16="http://schemas.microsoft.com/office/drawing/2014/main" id="{F09E2AEA-6C4B-40C4-8A13-FB38C35D0FFC}"/>
                </a:ext>
              </a:extLst>
            </p:cNvPr>
            <p:cNvSpPr>
              <a:spLocks/>
            </p:cNvSpPr>
            <p:nvPr/>
          </p:nvSpPr>
          <p:spPr bwMode="gray">
            <a:xfrm>
              <a:off x="6111105" y="2816807"/>
              <a:ext cx="207382" cy="143792"/>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3" name="Namibia" descr="© INSCALE GmbH, 05.05.2010&#10;http://www.presentationload.com/">
              <a:extLst>
                <a:ext uri="{FF2B5EF4-FFF2-40B4-BE49-F238E27FC236}">
                  <a16:creationId xmlns:a16="http://schemas.microsoft.com/office/drawing/2014/main" id="{20D6EE5F-678F-4511-999B-B829870E8102}"/>
                </a:ext>
              </a:extLst>
            </p:cNvPr>
            <p:cNvSpPr>
              <a:spLocks/>
            </p:cNvSpPr>
            <p:nvPr/>
          </p:nvSpPr>
          <p:spPr bwMode="gray">
            <a:xfrm>
              <a:off x="4452057" y="4489255"/>
              <a:ext cx="337339" cy="426244"/>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4" name="Myanmar" descr="© INSCALE GmbH, 05.05.2010&#10;http://www.presentationload.com/">
              <a:extLst>
                <a:ext uri="{FF2B5EF4-FFF2-40B4-BE49-F238E27FC236}">
                  <a16:creationId xmlns:a16="http://schemas.microsoft.com/office/drawing/2014/main" id="{EA02E0AF-CC90-434E-B126-B77BD4A0247D}"/>
                </a:ext>
              </a:extLst>
            </p:cNvPr>
            <p:cNvSpPr>
              <a:spLocks/>
            </p:cNvSpPr>
            <p:nvPr/>
          </p:nvSpPr>
          <p:spPr bwMode="gray">
            <a:xfrm>
              <a:off x="6437385" y="2885280"/>
              <a:ext cx="225355" cy="655628"/>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5" name="Mozambique" descr="© INSCALE GmbH, 05.05.2010&#10;http://www.presentationload.com/">
              <a:extLst>
                <a:ext uri="{FF2B5EF4-FFF2-40B4-BE49-F238E27FC236}">
                  <a16:creationId xmlns:a16="http://schemas.microsoft.com/office/drawing/2014/main" id="{0A66C3FD-6F47-4A81-8AC8-95B337167B70}"/>
                </a:ext>
              </a:extLst>
            </p:cNvPr>
            <p:cNvSpPr>
              <a:spLocks/>
            </p:cNvSpPr>
            <p:nvPr/>
          </p:nvSpPr>
          <p:spPr bwMode="gray">
            <a:xfrm>
              <a:off x="4912443" y="4261584"/>
              <a:ext cx="269595" cy="585442"/>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6" name="Morocco" descr="© INSCALE GmbH, 05.05.2010&#10;http://www.presentationload.com/">
              <a:extLst>
                <a:ext uri="{FF2B5EF4-FFF2-40B4-BE49-F238E27FC236}">
                  <a16:creationId xmlns:a16="http://schemas.microsoft.com/office/drawing/2014/main" id="{2F35739E-CCE1-4567-B53D-AB400D9C91F7}"/>
                </a:ext>
              </a:extLst>
            </p:cNvPr>
            <p:cNvSpPr>
              <a:spLocks/>
            </p:cNvSpPr>
            <p:nvPr/>
          </p:nvSpPr>
          <p:spPr bwMode="gray">
            <a:xfrm>
              <a:off x="3846503" y="2626794"/>
              <a:ext cx="300013" cy="289298"/>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7" name="Montenegro" descr="© INSCALE GmbH, 05.05.2010&#10;http://www.presentationload.com/">
              <a:extLst>
                <a:ext uri="{FF2B5EF4-FFF2-40B4-BE49-F238E27FC236}">
                  <a16:creationId xmlns:a16="http://schemas.microsoft.com/office/drawing/2014/main" id="{524F3815-A055-4737-AA89-57A1148AD541}"/>
                </a:ext>
              </a:extLst>
            </p:cNvPr>
            <p:cNvSpPr>
              <a:spLocks/>
            </p:cNvSpPr>
            <p:nvPr/>
          </p:nvSpPr>
          <p:spPr bwMode="gray">
            <a:xfrm>
              <a:off x="4602753" y="2354617"/>
              <a:ext cx="40093" cy="59915"/>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8" name="Mongolia" descr="© INSCALE GmbH, 05.05.2010&#10;http://www.presentationload.com/">
              <a:extLst>
                <a:ext uri="{FF2B5EF4-FFF2-40B4-BE49-F238E27FC236}">
                  <a16:creationId xmlns:a16="http://schemas.microsoft.com/office/drawing/2014/main" id="{31CEF21F-CD9E-4E49-A3E9-3FF89C15B031}"/>
                </a:ext>
              </a:extLst>
            </p:cNvPr>
            <p:cNvSpPr>
              <a:spLocks/>
            </p:cNvSpPr>
            <p:nvPr/>
          </p:nvSpPr>
          <p:spPr bwMode="gray">
            <a:xfrm>
              <a:off x="6123547" y="2060183"/>
              <a:ext cx="742425" cy="364618"/>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89" name="Moldova" descr="© INSCALE GmbH, 05.05.2010&#10;http://www.presentationload.com/">
              <a:extLst>
                <a:ext uri="{FF2B5EF4-FFF2-40B4-BE49-F238E27FC236}">
                  <a16:creationId xmlns:a16="http://schemas.microsoft.com/office/drawing/2014/main" id="{DE9026BF-5ED8-49BF-958A-7196DBFBA486}"/>
                </a:ext>
              </a:extLst>
            </p:cNvPr>
            <p:cNvSpPr>
              <a:spLocks/>
            </p:cNvSpPr>
            <p:nvPr/>
          </p:nvSpPr>
          <p:spPr bwMode="gray">
            <a:xfrm>
              <a:off x="4781102" y="2186856"/>
              <a:ext cx="76040" cy="104421"/>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0" name="Mexico" descr="© INSCALE GmbH, 05.05.2010&#10;http://www.presentationload.com/">
              <a:extLst>
                <a:ext uri="{FF2B5EF4-FFF2-40B4-BE49-F238E27FC236}">
                  <a16:creationId xmlns:a16="http://schemas.microsoft.com/office/drawing/2014/main" id="{CE0F1634-1C58-465F-9D03-6B8EEE0B1C4A}"/>
                </a:ext>
              </a:extLst>
            </p:cNvPr>
            <p:cNvSpPr>
              <a:spLocks/>
            </p:cNvSpPr>
            <p:nvPr/>
          </p:nvSpPr>
          <p:spPr bwMode="gray">
            <a:xfrm>
              <a:off x="1364846" y="2739775"/>
              <a:ext cx="658089" cy="638507"/>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1" name="Malta" descr="© INSCALE GmbH, 05.05.2010&#10;http://www.presentationload.com/">
              <a:extLst>
                <a:ext uri="{FF2B5EF4-FFF2-40B4-BE49-F238E27FC236}">
                  <a16:creationId xmlns:a16="http://schemas.microsoft.com/office/drawing/2014/main" id="{59426A63-D0BE-4E32-9A0B-3577932D0172}"/>
                </a:ext>
              </a:extLst>
            </p:cNvPr>
            <p:cNvSpPr>
              <a:spLocks/>
            </p:cNvSpPr>
            <p:nvPr/>
          </p:nvSpPr>
          <p:spPr bwMode="gray">
            <a:xfrm>
              <a:off x="4508739" y="2614812"/>
              <a:ext cx="11060" cy="11983"/>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2" name="Mauritania" descr="© INSCALE GmbH, 05.05.2010&#10;http://www.presentationload.com/">
              <a:extLst>
                <a:ext uri="{FF2B5EF4-FFF2-40B4-BE49-F238E27FC236}">
                  <a16:creationId xmlns:a16="http://schemas.microsoft.com/office/drawing/2014/main" id="{9ED4A050-F3A3-4D9D-9EAD-AA6D4C500747}"/>
                </a:ext>
              </a:extLst>
            </p:cNvPr>
            <p:cNvSpPr>
              <a:spLocks/>
            </p:cNvSpPr>
            <p:nvPr/>
          </p:nvSpPr>
          <p:spPr bwMode="gray">
            <a:xfrm>
              <a:off x="3745579" y="2931500"/>
              <a:ext cx="302776" cy="439939"/>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3" name="Mali" descr="© INSCALE GmbH, 05.05.2010&#10;http://www.presentationload.com/">
              <a:extLst>
                <a:ext uri="{FF2B5EF4-FFF2-40B4-BE49-F238E27FC236}">
                  <a16:creationId xmlns:a16="http://schemas.microsoft.com/office/drawing/2014/main" id="{DF24B3FD-47F2-4F2B-B39B-C83BE8E9489C}"/>
                </a:ext>
              </a:extLst>
            </p:cNvPr>
            <p:cNvSpPr>
              <a:spLocks/>
            </p:cNvSpPr>
            <p:nvPr/>
          </p:nvSpPr>
          <p:spPr bwMode="gray">
            <a:xfrm>
              <a:off x="3856184" y="3008531"/>
              <a:ext cx="410615" cy="525530"/>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4" name="Malaysia" descr="© INSCALE GmbH, 05.05.2010&#10;http://www.presentationload.com/">
              <a:extLst>
                <a:ext uri="{FF2B5EF4-FFF2-40B4-BE49-F238E27FC236}">
                  <a16:creationId xmlns:a16="http://schemas.microsoft.com/office/drawing/2014/main" id="{95A6CB2D-4504-4F87-99F2-61DB377D9003}"/>
                </a:ext>
              </a:extLst>
            </p:cNvPr>
            <p:cNvSpPr>
              <a:spLocks/>
            </p:cNvSpPr>
            <p:nvPr/>
          </p:nvSpPr>
          <p:spPr bwMode="gray">
            <a:xfrm>
              <a:off x="6672417" y="3653887"/>
              <a:ext cx="107839" cy="191723"/>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5" name="Malaysia" descr="© INSCALE GmbH, 05.05.2010&#10;http://www.presentationload.com/">
              <a:extLst>
                <a:ext uri="{FF2B5EF4-FFF2-40B4-BE49-F238E27FC236}">
                  <a16:creationId xmlns:a16="http://schemas.microsoft.com/office/drawing/2014/main" id="{6E273B6D-7FCE-40DD-8820-DCFDB515268F}"/>
                </a:ext>
              </a:extLst>
            </p:cNvPr>
            <p:cNvSpPr>
              <a:spLocks/>
            </p:cNvSpPr>
            <p:nvPr/>
          </p:nvSpPr>
          <p:spPr bwMode="gray">
            <a:xfrm>
              <a:off x="6922269" y="3629220"/>
              <a:ext cx="243326" cy="231097"/>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6" name="Malawi" descr="© INSCALE GmbH, 05.05.2010&#10;http://www.presentationload.com/">
              <a:extLst>
                <a:ext uri="{FF2B5EF4-FFF2-40B4-BE49-F238E27FC236}">
                  <a16:creationId xmlns:a16="http://schemas.microsoft.com/office/drawing/2014/main" id="{6E3104EE-D595-4841-9C3E-62D2342B2E06}"/>
                </a:ext>
              </a:extLst>
            </p:cNvPr>
            <p:cNvSpPr>
              <a:spLocks/>
            </p:cNvSpPr>
            <p:nvPr/>
          </p:nvSpPr>
          <p:spPr bwMode="gray">
            <a:xfrm>
              <a:off x="4977422" y="4223921"/>
              <a:ext cx="82952" cy="273890"/>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7" name="Madagascar" descr="© INSCALE GmbH, 05.05.2010&#10;http://www.presentationload.com/">
              <a:extLst>
                <a:ext uri="{FF2B5EF4-FFF2-40B4-BE49-F238E27FC236}">
                  <a16:creationId xmlns:a16="http://schemas.microsoft.com/office/drawing/2014/main" id="{99D0E624-C72E-4EC5-B6D3-83C480E6351F}"/>
                </a:ext>
              </a:extLst>
            </p:cNvPr>
            <p:cNvSpPr>
              <a:spLocks/>
            </p:cNvSpPr>
            <p:nvPr/>
          </p:nvSpPr>
          <p:spPr bwMode="gray">
            <a:xfrm>
              <a:off x="5219368" y="4324919"/>
              <a:ext cx="210145" cy="477597"/>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8" name="Macedonia" descr="© INSCALE GmbH, 05.05.2010&#10;http://www.presentationload.com/">
              <a:extLst>
                <a:ext uri="{FF2B5EF4-FFF2-40B4-BE49-F238E27FC236}">
                  <a16:creationId xmlns:a16="http://schemas.microsoft.com/office/drawing/2014/main" id="{FF66ADD1-A985-45F6-9356-7A73749E9DB5}"/>
                </a:ext>
              </a:extLst>
            </p:cNvPr>
            <p:cNvSpPr>
              <a:spLocks/>
            </p:cNvSpPr>
            <p:nvPr/>
          </p:nvSpPr>
          <p:spPr bwMode="gray">
            <a:xfrm>
              <a:off x="4652525" y="2395699"/>
              <a:ext cx="58067" cy="56490"/>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99" name="Luxembourg" descr="© INSCALE GmbH, 05.05.2010&#10;http://www.presentationload.com/">
              <a:extLst>
                <a:ext uri="{FF2B5EF4-FFF2-40B4-BE49-F238E27FC236}">
                  <a16:creationId xmlns:a16="http://schemas.microsoft.com/office/drawing/2014/main" id="{58EBED29-D112-49E6-9B60-EAB5F9958E0B}"/>
                </a:ext>
              </a:extLst>
            </p:cNvPr>
            <p:cNvSpPr>
              <a:spLocks/>
            </p:cNvSpPr>
            <p:nvPr/>
          </p:nvSpPr>
          <p:spPr bwMode="gray">
            <a:xfrm>
              <a:off x="4316568" y="2130367"/>
              <a:ext cx="17972" cy="18831"/>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0" name="Lithuania" descr="© INSCALE GmbH, 05.05.2010&#10;http://www.presentationload.com/">
              <a:extLst>
                <a:ext uri="{FF2B5EF4-FFF2-40B4-BE49-F238E27FC236}">
                  <a16:creationId xmlns:a16="http://schemas.microsoft.com/office/drawing/2014/main" id="{B83D6A4A-2CF9-4CB8-AF7C-A0252CE649DA}"/>
                </a:ext>
              </a:extLst>
            </p:cNvPr>
            <p:cNvSpPr>
              <a:spLocks/>
            </p:cNvSpPr>
            <p:nvPr/>
          </p:nvSpPr>
          <p:spPr bwMode="gray">
            <a:xfrm>
              <a:off x="4642848" y="1916390"/>
              <a:ext cx="120281" cy="85592"/>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1" name="Liechtenstein" descr="© INSCALE GmbH, 05.05.2010&#10;http://www.presentationload.com/">
              <a:extLst>
                <a:ext uri="{FF2B5EF4-FFF2-40B4-BE49-F238E27FC236}">
                  <a16:creationId xmlns:a16="http://schemas.microsoft.com/office/drawing/2014/main" id="{242EAE40-4EB6-4070-A5A6-48F50CFBC6C8}"/>
                </a:ext>
              </a:extLst>
            </p:cNvPr>
            <p:cNvSpPr>
              <a:spLocks/>
            </p:cNvSpPr>
            <p:nvPr/>
          </p:nvSpPr>
          <p:spPr bwMode="gray">
            <a:xfrm>
              <a:off x="4396756" y="2226229"/>
              <a:ext cx="5529" cy="10270"/>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2" name="Libya" descr="© INSCALE GmbH, 05.05.2010&#10;http://www.presentationload.com/">
              <a:extLst>
                <a:ext uri="{FF2B5EF4-FFF2-40B4-BE49-F238E27FC236}">
                  <a16:creationId xmlns:a16="http://schemas.microsoft.com/office/drawing/2014/main" id="{FB87B276-A3C8-4312-ABD5-0D83B6218D18}"/>
                </a:ext>
              </a:extLst>
            </p:cNvPr>
            <p:cNvSpPr>
              <a:spLocks/>
            </p:cNvSpPr>
            <p:nvPr/>
          </p:nvSpPr>
          <p:spPr bwMode="gray">
            <a:xfrm>
              <a:off x="4393991" y="2719233"/>
              <a:ext cx="388495" cy="486157"/>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3" name="Liberia" descr="© INSCALE GmbH, 05.05.2010&#10;http://www.presentationload.com/">
              <a:extLst>
                <a:ext uri="{FF2B5EF4-FFF2-40B4-BE49-F238E27FC236}">
                  <a16:creationId xmlns:a16="http://schemas.microsoft.com/office/drawing/2014/main" id="{6EEA8045-28B0-46E0-B9AD-1448919BBCD6}"/>
                </a:ext>
              </a:extLst>
            </p:cNvPr>
            <p:cNvSpPr>
              <a:spLocks/>
            </p:cNvSpPr>
            <p:nvPr/>
          </p:nvSpPr>
          <p:spPr bwMode="gray">
            <a:xfrm>
              <a:off x="3864478" y="3588838"/>
              <a:ext cx="109220" cy="150640"/>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4" name="Lesotho" descr="© INSCALE GmbH, 05.05.2010&#10;http://www.presentationload.com/">
              <a:extLst>
                <a:ext uri="{FF2B5EF4-FFF2-40B4-BE49-F238E27FC236}">
                  <a16:creationId xmlns:a16="http://schemas.microsoft.com/office/drawing/2014/main" id="{B7585499-87B2-4BDB-9FD7-FAA1E5C6086D}"/>
                </a:ext>
              </a:extLst>
            </p:cNvPr>
            <p:cNvSpPr>
              <a:spLocks/>
            </p:cNvSpPr>
            <p:nvPr/>
          </p:nvSpPr>
          <p:spPr bwMode="gray">
            <a:xfrm>
              <a:off x="4822578" y="4901803"/>
              <a:ext cx="59451" cy="71896"/>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5" name="Lebanon" descr="© INSCALE GmbH, 05.05.2010&#10;http://www.presentationload.com/">
              <a:extLst>
                <a:ext uri="{FF2B5EF4-FFF2-40B4-BE49-F238E27FC236}">
                  <a16:creationId xmlns:a16="http://schemas.microsoft.com/office/drawing/2014/main" id="{6EF26C61-24BB-4B2C-BDD4-B24391AD223B}"/>
                </a:ext>
              </a:extLst>
            </p:cNvPr>
            <p:cNvSpPr>
              <a:spLocks/>
            </p:cNvSpPr>
            <p:nvPr/>
          </p:nvSpPr>
          <p:spPr bwMode="gray">
            <a:xfrm>
              <a:off x="5005072" y="2669591"/>
              <a:ext cx="38711" cy="68473"/>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6" name="Latvia" descr="© INSCALE GmbH, 05.05.2010&#10;http://www.presentationload.com/">
              <a:extLst>
                <a:ext uri="{FF2B5EF4-FFF2-40B4-BE49-F238E27FC236}">
                  <a16:creationId xmlns:a16="http://schemas.microsoft.com/office/drawing/2014/main" id="{DE407C4F-CD6B-43EA-B593-F9A1B027279B}"/>
                </a:ext>
              </a:extLst>
            </p:cNvPr>
            <p:cNvSpPr>
              <a:spLocks/>
            </p:cNvSpPr>
            <p:nvPr/>
          </p:nvSpPr>
          <p:spPr bwMode="gray">
            <a:xfrm>
              <a:off x="4640083" y="1863323"/>
              <a:ext cx="150697" cy="78744"/>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7" name="Laos" descr="© INSCALE GmbH, 05.05.2010&#10;http://www.presentationload.com/">
              <a:extLst>
                <a:ext uri="{FF2B5EF4-FFF2-40B4-BE49-F238E27FC236}">
                  <a16:creationId xmlns:a16="http://schemas.microsoft.com/office/drawing/2014/main" id="{D455F91B-1A6F-4101-92C2-98584218E97D}"/>
                </a:ext>
              </a:extLst>
            </p:cNvPr>
            <p:cNvSpPr>
              <a:spLocks/>
            </p:cNvSpPr>
            <p:nvPr/>
          </p:nvSpPr>
          <p:spPr bwMode="gray">
            <a:xfrm>
              <a:off x="6636472" y="3097545"/>
              <a:ext cx="212911" cy="304706"/>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8" name="Kyrgyzstan" descr="© INSCALE GmbH, 05.05.2010&#10;http://www.presentationload.com/">
              <a:extLst>
                <a:ext uri="{FF2B5EF4-FFF2-40B4-BE49-F238E27FC236}">
                  <a16:creationId xmlns:a16="http://schemas.microsoft.com/office/drawing/2014/main" id="{706E27E8-D967-49AD-BC91-037CF2F1F66E}"/>
                </a:ext>
              </a:extLst>
            </p:cNvPr>
            <p:cNvSpPr>
              <a:spLocks/>
            </p:cNvSpPr>
            <p:nvPr/>
          </p:nvSpPr>
          <p:spPr bwMode="gray">
            <a:xfrm>
              <a:off x="5787592" y="2370022"/>
              <a:ext cx="237796" cy="136945"/>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09" name="Kuwait" descr="© INSCALE GmbH, 05.05.2010&#10;http://www.presentationload.com/">
              <a:extLst>
                <a:ext uri="{FF2B5EF4-FFF2-40B4-BE49-F238E27FC236}">
                  <a16:creationId xmlns:a16="http://schemas.microsoft.com/office/drawing/2014/main" id="{64B8C47E-B944-4906-ADF4-324B312FD2BB}"/>
                </a:ext>
              </a:extLst>
            </p:cNvPr>
            <p:cNvSpPr>
              <a:spLocks/>
            </p:cNvSpPr>
            <p:nvPr/>
          </p:nvSpPr>
          <p:spPr bwMode="gray">
            <a:xfrm>
              <a:off x="5298173" y="2832213"/>
              <a:ext cx="48390" cy="53067"/>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0" name="Kosovo" descr="© INSCALE GmbH, 05.05.2010&#10;http://www.presentationload.com/">
              <a:extLst>
                <a:ext uri="{FF2B5EF4-FFF2-40B4-BE49-F238E27FC236}">
                  <a16:creationId xmlns:a16="http://schemas.microsoft.com/office/drawing/2014/main" id="{BBE5A7A7-F14B-4DA9-9AF0-736139A870B9}"/>
                </a:ext>
              </a:extLst>
            </p:cNvPr>
            <p:cNvSpPr>
              <a:spLocks noEditPoints="1"/>
            </p:cNvSpPr>
            <p:nvPr/>
          </p:nvSpPr>
          <p:spPr bwMode="gray">
            <a:xfrm>
              <a:off x="4641297" y="2355981"/>
              <a:ext cx="45565" cy="56837"/>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1" name="Korea, South" descr="© INSCALE GmbH, 05.05.2010&#10;http://www.presentationload.com/">
              <a:extLst>
                <a:ext uri="{FF2B5EF4-FFF2-40B4-BE49-F238E27FC236}">
                  <a16:creationId xmlns:a16="http://schemas.microsoft.com/office/drawing/2014/main" id="{7BE39BE5-B350-4B9F-9460-6B1A69EF6D73}"/>
                </a:ext>
              </a:extLst>
            </p:cNvPr>
            <p:cNvSpPr>
              <a:spLocks noEditPoints="1"/>
            </p:cNvSpPr>
            <p:nvPr/>
          </p:nvSpPr>
          <p:spPr bwMode="gray">
            <a:xfrm>
              <a:off x="7143863" y="2532644"/>
              <a:ext cx="96777" cy="18658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2" name="Korea, North" descr="© INSCALE GmbH, 05.05.2010&#10;http://www.presentationload.com/">
              <a:extLst>
                <a:ext uri="{FF2B5EF4-FFF2-40B4-BE49-F238E27FC236}">
                  <a16:creationId xmlns:a16="http://schemas.microsoft.com/office/drawing/2014/main" id="{AD51A3F2-FE0D-4FB8-8645-9BE641E29416}"/>
                </a:ext>
              </a:extLst>
            </p:cNvPr>
            <p:cNvSpPr>
              <a:spLocks/>
            </p:cNvSpPr>
            <p:nvPr/>
          </p:nvSpPr>
          <p:spPr bwMode="gray">
            <a:xfrm>
              <a:off x="7063675" y="2378580"/>
              <a:ext cx="116133" cy="183164"/>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3" name="Kenya" descr="© INSCALE GmbH, 05.05.2010&#10;http://www.presentationload.com/">
              <a:extLst>
                <a:ext uri="{FF2B5EF4-FFF2-40B4-BE49-F238E27FC236}">
                  <a16:creationId xmlns:a16="http://schemas.microsoft.com/office/drawing/2014/main" id="{53E6CBA6-DA99-4136-B953-4BE6A8B829B7}"/>
                </a:ext>
              </a:extLst>
            </p:cNvPr>
            <p:cNvSpPr>
              <a:spLocks/>
            </p:cNvSpPr>
            <p:nvPr/>
          </p:nvSpPr>
          <p:spPr bwMode="gray">
            <a:xfrm>
              <a:off x="5016134" y="3725785"/>
              <a:ext cx="199087" cy="333806"/>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4" name="Kazakhstan" descr="© INSCALE GmbH, 05.05.2010&#10;http://www.presentationload.com/">
              <a:extLst>
                <a:ext uri="{FF2B5EF4-FFF2-40B4-BE49-F238E27FC236}">
                  <a16:creationId xmlns:a16="http://schemas.microsoft.com/office/drawing/2014/main" id="{2EAC63B7-0841-4DD3-8AFF-643A40537931}"/>
                </a:ext>
              </a:extLst>
            </p:cNvPr>
            <p:cNvSpPr>
              <a:spLocks noEditPoints="1"/>
            </p:cNvSpPr>
            <p:nvPr/>
          </p:nvSpPr>
          <p:spPr bwMode="gray">
            <a:xfrm>
              <a:off x="5219368" y="1952339"/>
              <a:ext cx="888974" cy="510123"/>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5" name="Jordan" descr="© INSCALE GmbH, 05.05.2010&#10;http://www.presentationload.com/">
              <a:extLst>
                <a:ext uri="{FF2B5EF4-FFF2-40B4-BE49-F238E27FC236}">
                  <a16:creationId xmlns:a16="http://schemas.microsoft.com/office/drawing/2014/main" id="{8C3CD66C-F320-4A4A-886E-1B9EA2285734}"/>
                </a:ext>
              </a:extLst>
            </p:cNvPr>
            <p:cNvSpPr>
              <a:spLocks/>
            </p:cNvSpPr>
            <p:nvPr/>
          </p:nvSpPr>
          <p:spPr bwMode="gray">
            <a:xfrm>
              <a:off x="5016134" y="2717521"/>
              <a:ext cx="99543" cy="147217"/>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6" name="Jamaica" descr="© INSCALE GmbH, 05.05.2010&#10;http://www.presentationload.com/">
              <a:extLst>
                <a:ext uri="{FF2B5EF4-FFF2-40B4-BE49-F238E27FC236}">
                  <a16:creationId xmlns:a16="http://schemas.microsoft.com/office/drawing/2014/main" id="{9DD4AF4C-8801-441C-8BFF-C7EE48327ED5}"/>
                </a:ext>
              </a:extLst>
            </p:cNvPr>
            <p:cNvSpPr>
              <a:spLocks/>
            </p:cNvSpPr>
            <p:nvPr/>
          </p:nvSpPr>
          <p:spPr bwMode="gray">
            <a:xfrm>
              <a:off x="2215107" y="3243049"/>
              <a:ext cx="55303" cy="22253"/>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7" name="Japan" descr="© INSCALE GmbH, 05.05.2010&#10;http://www.presentationload.com/">
              <a:extLst>
                <a:ext uri="{FF2B5EF4-FFF2-40B4-BE49-F238E27FC236}">
                  <a16:creationId xmlns:a16="http://schemas.microsoft.com/office/drawing/2014/main" id="{64D27D2C-EB1B-43D3-AD9A-8D8009E5AF15}"/>
                </a:ext>
              </a:extLst>
            </p:cNvPr>
            <p:cNvSpPr>
              <a:spLocks noEditPoints="1"/>
            </p:cNvSpPr>
            <p:nvPr/>
          </p:nvSpPr>
          <p:spPr bwMode="gray">
            <a:xfrm>
              <a:off x="7199165" y="2289568"/>
              <a:ext cx="309689" cy="748066"/>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8" name="Italy" descr="© INSCALE GmbH, 05.05.2010&#10;http://www.presentationload.com/">
              <a:extLst>
                <a:ext uri="{FF2B5EF4-FFF2-40B4-BE49-F238E27FC236}">
                  <a16:creationId xmlns:a16="http://schemas.microsoft.com/office/drawing/2014/main" id="{C6CA12B9-4E3E-4CD9-9F64-6400BA30AC44}"/>
                </a:ext>
              </a:extLst>
            </p:cNvPr>
            <p:cNvSpPr>
              <a:spLocks noEditPoints="1"/>
            </p:cNvSpPr>
            <p:nvPr/>
          </p:nvSpPr>
          <p:spPr bwMode="gray">
            <a:xfrm>
              <a:off x="4333159" y="2233077"/>
              <a:ext cx="275125" cy="362904"/>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19" name="Israel" descr="© INSCALE GmbH, 05.05.2010&#10;http://www.presentationload.com/">
              <a:extLst>
                <a:ext uri="{FF2B5EF4-FFF2-40B4-BE49-F238E27FC236}">
                  <a16:creationId xmlns:a16="http://schemas.microsoft.com/office/drawing/2014/main" id="{DEF8E8ED-1705-4339-9329-EEACBCDFF0D1}"/>
                </a:ext>
              </a:extLst>
            </p:cNvPr>
            <p:cNvSpPr>
              <a:spLocks/>
            </p:cNvSpPr>
            <p:nvPr/>
          </p:nvSpPr>
          <p:spPr bwMode="gray">
            <a:xfrm>
              <a:off x="4995396" y="2712387"/>
              <a:ext cx="35947" cy="140371"/>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0" name="Ireland" descr="© INSCALE GmbH, 05.05.2010&#10;http://www.presentationload.com/">
              <a:extLst>
                <a:ext uri="{FF2B5EF4-FFF2-40B4-BE49-F238E27FC236}">
                  <a16:creationId xmlns:a16="http://schemas.microsoft.com/office/drawing/2014/main" id="{EBF949F2-5DD0-471B-AD36-DB0E942D668A}"/>
                </a:ext>
              </a:extLst>
            </p:cNvPr>
            <p:cNvSpPr>
              <a:spLocks/>
            </p:cNvSpPr>
            <p:nvPr/>
          </p:nvSpPr>
          <p:spPr bwMode="gray">
            <a:xfrm>
              <a:off x="3972316" y="1955763"/>
              <a:ext cx="99543" cy="130099"/>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1" name="Iraq" descr="© INSCALE GmbH, 05.05.2010&#10;http://www.presentationload.com/">
              <a:extLst>
                <a:ext uri="{FF2B5EF4-FFF2-40B4-BE49-F238E27FC236}">
                  <a16:creationId xmlns:a16="http://schemas.microsoft.com/office/drawing/2014/main" id="{51AB57EA-F6B4-4C4C-87FA-129BA98CAC6C}"/>
                </a:ext>
              </a:extLst>
            </p:cNvPr>
            <p:cNvSpPr>
              <a:spLocks/>
            </p:cNvSpPr>
            <p:nvPr/>
          </p:nvSpPr>
          <p:spPr bwMode="gray">
            <a:xfrm>
              <a:off x="5099087" y="2575440"/>
              <a:ext cx="241945" cy="289298"/>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2" name="Iran" descr="© INSCALE GmbH, 05.05.2010&#10;http://www.presentationload.com/">
              <a:extLst>
                <a:ext uri="{FF2B5EF4-FFF2-40B4-BE49-F238E27FC236}">
                  <a16:creationId xmlns:a16="http://schemas.microsoft.com/office/drawing/2014/main" id="{8DD8F6FC-C367-4AF0-BD1C-F3E751500479}"/>
                </a:ext>
              </a:extLst>
            </p:cNvPr>
            <p:cNvSpPr>
              <a:spLocks/>
            </p:cNvSpPr>
            <p:nvPr/>
          </p:nvSpPr>
          <p:spPr bwMode="gray">
            <a:xfrm>
              <a:off x="5202776" y="2488137"/>
              <a:ext cx="508774" cy="516968"/>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3" name="Indonesia" descr="© INSCALE GmbH, 05.05.2010&#10;http://www.presentationload.com/">
              <a:extLst>
                <a:ext uri="{FF2B5EF4-FFF2-40B4-BE49-F238E27FC236}">
                  <a16:creationId xmlns:a16="http://schemas.microsoft.com/office/drawing/2014/main" id="{607335E5-6A52-4B6E-B984-30B800D30A5F}"/>
                </a:ext>
              </a:extLst>
            </p:cNvPr>
            <p:cNvSpPr>
              <a:spLocks noEditPoints="1"/>
            </p:cNvSpPr>
            <p:nvPr/>
          </p:nvSpPr>
          <p:spPr bwMode="gray">
            <a:xfrm>
              <a:off x="6553517" y="3691545"/>
              <a:ext cx="1154422" cy="570036"/>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4" name="India" descr="© INSCALE GmbH, 05.05.2010&#10;http://www.presentationload.com/">
              <a:extLst>
                <a:ext uri="{FF2B5EF4-FFF2-40B4-BE49-F238E27FC236}">
                  <a16:creationId xmlns:a16="http://schemas.microsoft.com/office/drawing/2014/main" id="{5383094A-981D-4524-8310-8629735BDF5A}"/>
                </a:ext>
              </a:extLst>
            </p:cNvPr>
            <p:cNvSpPr>
              <a:spLocks noEditPoints="1"/>
            </p:cNvSpPr>
            <p:nvPr/>
          </p:nvSpPr>
          <p:spPr bwMode="gray">
            <a:xfrm>
              <a:off x="5845656" y="2621660"/>
              <a:ext cx="691271" cy="1032227"/>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5" name="Iceland" descr="© INSCALE GmbH, 05.05.2010&#10;http://www.presentationload.com/">
              <a:extLst>
                <a:ext uri="{FF2B5EF4-FFF2-40B4-BE49-F238E27FC236}">
                  <a16:creationId xmlns:a16="http://schemas.microsoft.com/office/drawing/2014/main" id="{1F03803A-4F29-4155-8CBC-E71A0B5D986E}"/>
                </a:ext>
              </a:extLst>
            </p:cNvPr>
            <p:cNvSpPr>
              <a:spLocks/>
            </p:cNvSpPr>
            <p:nvPr/>
          </p:nvSpPr>
          <p:spPr bwMode="gray">
            <a:xfrm>
              <a:off x="3759403" y="1594569"/>
              <a:ext cx="201851" cy="97575"/>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6" name="Hungary" descr="© INSCALE GmbH, 05.05.2010&#10;http://www.presentationload.com/">
              <a:extLst>
                <a:ext uri="{FF2B5EF4-FFF2-40B4-BE49-F238E27FC236}">
                  <a16:creationId xmlns:a16="http://schemas.microsoft.com/office/drawing/2014/main" id="{FF70E8C9-C167-4C2A-8668-12B80E6E93CD}"/>
                </a:ext>
              </a:extLst>
            </p:cNvPr>
            <p:cNvSpPr>
              <a:spLocks/>
            </p:cNvSpPr>
            <p:nvPr/>
          </p:nvSpPr>
          <p:spPr bwMode="gray">
            <a:xfrm>
              <a:off x="4548836" y="2183434"/>
              <a:ext cx="150697" cy="97575"/>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7" name="Honduras" descr="© INSCALE GmbH, 05.05.2010&#10;http://www.presentationload.com/">
              <a:extLst>
                <a:ext uri="{FF2B5EF4-FFF2-40B4-BE49-F238E27FC236}">
                  <a16:creationId xmlns:a16="http://schemas.microsoft.com/office/drawing/2014/main" id="{B4A41047-0E01-4DC5-882A-0A93BF15A6B8}"/>
                </a:ext>
              </a:extLst>
            </p:cNvPr>
            <p:cNvSpPr>
              <a:spLocks/>
            </p:cNvSpPr>
            <p:nvPr/>
          </p:nvSpPr>
          <p:spPr bwMode="gray">
            <a:xfrm>
              <a:off x="1933068" y="3326930"/>
              <a:ext cx="157611" cy="107845"/>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8" name="Haiti" descr="© INSCALE GmbH, 05.05.2010&#10;http://www.presentationload.com/">
              <a:extLst>
                <a:ext uri="{FF2B5EF4-FFF2-40B4-BE49-F238E27FC236}">
                  <a16:creationId xmlns:a16="http://schemas.microsoft.com/office/drawing/2014/main" id="{F2184B86-AB78-44BA-BD65-A7E6EDEEE1E6}"/>
                </a:ext>
              </a:extLst>
            </p:cNvPr>
            <p:cNvSpPr>
              <a:spLocks/>
            </p:cNvSpPr>
            <p:nvPr/>
          </p:nvSpPr>
          <p:spPr bwMode="gray">
            <a:xfrm>
              <a:off x="2320181" y="3189982"/>
              <a:ext cx="69127" cy="68473"/>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29" name="Guyane (French Guiana)" descr="© INSCALE GmbH, 05.05.2010&#10;http://www.presentationload.com/">
              <a:extLst>
                <a:ext uri="{FF2B5EF4-FFF2-40B4-BE49-F238E27FC236}">
                  <a16:creationId xmlns:a16="http://schemas.microsoft.com/office/drawing/2014/main" id="{CB22D69F-1E38-423C-9163-2FE01AB97A22}"/>
                </a:ext>
              </a:extLst>
            </p:cNvPr>
            <p:cNvSpPr>
              <a:spLocks/>
            </p:cNvSpPr>
            <p:nvPr/>
          </p:nvSpPr>
          <p:spPr bwMode="gray">
            <a:xfrm>
              <a:off x="2784713" y="3688123"/>
              <a:ext cx="71891" cy="130099"/>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0" name="Guyana" descr="© INSCALE GmbH, 05.05.2010&#10;http://www.presentationload.com/">
              <a:extLst>
                <a:ext uri="{FF2B5EF4-FFF2-40B4-BE49-F238E27FC236}">
                  <a16:creationId xmlns:a16="http://schemas.microsoft.com/office/drawing/2014/main" id="{CF012B9B-C73D-4279-9DB3-F1D52C3E407F}"/>
                </a:ext>
              </a:extLst>
            </p:cNvPr>
            <p:cNvSpPr>
              <a:spLocks/>
            </p:cNvSpPr>
            <p:nvPr/>
          </p:nvSpPr>
          <p:spPr bwMode="gray">
            <a:xfrm>
              <a:off x="2616045" y="3593972"/>
              <a:ext cx="114752" cy="255061"/>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1" name="Guinea-Bissau" descr="© INSCALE GmbH, 05.05.2010&#10;http://www.presentationload.com/">
              <a:extLst>
                <a:ext uri="{FF2B5EF4-FFF2-40B4-BE49-F238E27FC236}">
                  <a16:creationId xmlns:a16="http://schemas.microsoft.com/office/drawing/2014/main" id="{4F724BF0-D76F-435C-971A-5FC4F7AE7E46}"/>
                </a:ext>
              </a:extLst>
            </p:cNvPr>
            <p:cNvSpPr>
              <a:spLocks/>
            </p:cNvSpPr>
            <p:nvPr/>
          </p:nvSpPr>
          <p:spPr bwMode="gray">
            <a:xfrm>
              <a:off x="3753874" y="3441621"/>
              <a:ext cx="64979" cy="68473"/>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2" name="Guinea" descr="© INSCALE GmbH, 05.05.2010&#10;http://www.presentationload.com/">
              <a:extLst>
                <a:ext uri="{FF2B5EF4-FFF2-40B4-BE49-F238E27FC236}">
                  <a16:creationId xmlns:a16="http://schemas.microsoft.com/office/drawing/2014/main" id="{43116F6D-3557-43C5-81BB-54E5EC7073AF}"/>
                </a:ext>
              </a:extLst>
            </p:cNvPr>
            <p:cNvSpPr>
              <a:spLocks/>
            </p:cNvSpPr>
            <p:nvPr/>
          </p:nvSpPr>
          <p:spPr bwMode="gray">
            <a:xfrm>
              <a:off x="3785673" y="3445045"/>
              <a:ext cx="183877" cy="193436"/>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3" name="Guatemala" descr="© INSCALE GmbH, 05.05.2010&#10;http://www.presentationload.com/">
              <a:extLst>
                <a:ext uri="{FF2B5EF4-FFF2-40B4-BE49-F238E27FC236}">
                  <a16:creationId xmlns:a16="http://schemas.microsoft.com/office/drawing/2014/main" id="{165F567F-B413-4082-AA30-842E3BDAB791}"/>
                </a:ext>
              </a:extLst>
            </p:cNvPr>
            <p:cNvSpPr>
              <a:spLocks/>
            </p:cNvSpPr>
            <p:nvPr/>
          </p:nvSpPr>
          <p:spPr bwMode="gray">
            <a:xfrm>
              <a:off x="1859796" y="3260169"/>
              <a:ext cx="105072" cy="147217"/>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4" name="Greenland" descr="© INSCALE GmbH, 05.05.2010&#10;http://www.presentationload.com/">
              <a:extLst>
                <a:ext uri="{FF2B5EF4-FFF2-40B4-BE49-F238E27FC236}">
                  <a16:creationId xmlns:a16="http://schemas.microsoft.com/office/drawing/2014/main" id="{4B050DE1-4F0B-49F7-9DF6-1D48193FD985}"/>
                </a:ext>
              </a:extLst>
            </p:cNvPr>
            <p:cNvSpPr>
              <a:spLocks noEditPoints="1"/>
            </p:cNvSpPr>
            <p:nvPr/>
          </p:nvSpPr>
          <p:spPr bwMode="gray">
            <a:xfrm>
              <a:off x="3079195" y="1139224"/>
              <a:ext cx="991281" cy="667609"/>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5" name="Greece" descr="© INSCALE GmbH, 05.05.2010&#10;http://www.presentationload.com/">
              <a:extLst>
                <a:ext uri="{FF2B5EF4-FFF2-40B4-BE49-F238E27FC236}">
                  <a16:creationId xmlns:a16="http://schemas.microsoft.com/office/drawing/2014/main" id="{9221266C-5206-41E2-B969-62C605D76AFF}"/>
                </a:ext>
              </a:extLst>
            </p:cNvPr>
            <p:cNvSpPr>
              <a:spLocks noEditPoints="1"/>
            </p:cNvSpPr>
            <p:nvPr/>
          </p:nvSpPr>
          <p:spPr bwMode="gray">
            <a:xfrm>
              <a:off x="4651142" y="2419665"/>
              <a:ext cx="188026" cy="241367"/>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6" name="Ghana" descr="© INSCALE GmbH, 05.05.2010&#10;http://www.presentationload.com/">
              <a:extLst>
                <a:ext uri="{FF2B5EF4-FFF2-40B4-BE49-F238E27FC236}">
                  <a16:creationId xmlns:a16="http://schemas.microsoft.com/office/drawing/2014/main" id="{0DF69A73-E269-4C9A-82D7-41DB6999FAC7}"/>
                </a:ext>
              </a:extLst>
            </p:cNvPr>
            <p:cNvSpPr>
              <a:spLocks/>
            </p:cNvSpPr>
            <p:nvPr/>
          </p:nvSpPr>
          <p:spPr bwMode="gray">
            <a:xfrm>
              <a:off x="4076006" y="3499823"/>
              <a:ext cx="114752" cy="225958"/>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7" name="Germany" descr="© INSCALE GmbH, 05.05.2010&#10;http://www.presentationload.com/">
              <a:extLst>
                <a:ext uri="{FF2B5EF4-FFF2-40B4-BE49-F238E27FC236}">
                  <a16:creationId xmlns:a16="http://schemas.microsoft.com/office/drawing/2014/main" id="{6B087C8A-0F61-4311-B8DD-3E83A0B55BB0}"/>
                </a:ext>
              </a:extLst>
            </p:cNvPr>
            <p:cNvSpPr>
              <a:spLocks/>
            </p:cNvSpPr>
            <p:nvPr/>
          </p:nvSpPr>
          <p:spPr bwMode="gray">
            <a:xfrm>
              <a:off x="4322099" y="1967744"/>
              <a:ext cx="199087" cy="258484"/>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8" name="Georgia" descr="© INSCALE GmbH, 05.05.2010&#10;http://www.presentationload.com/">
              <a:extLst>
                <a:ext uri="{FF2B5EF4-FFF2-40B4-BE49-F238E27FC236}">
                  <a16:creationId xmlns:a16="http://schemas.microsoft.com/office/drawing/2014/main" id="{0209C853-1F37-4D7D-8F96-39B6A112C19E}"/>
                </a:ext>
              </a:extLst>
            </p:cNvPr>
            <p:cNvSpPr>
              <a:spLocks/>
            </p:cNvSpPr>
            <p:nvPr/>
          </p:nvSpPr>
          <p:spPr bwMode="gray">
            <a:xfrm>
              <a:off x="5094939" y="2354617"/>
              <a:ext cx="163138" cy="92437"/>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39" name="The Gambia" descr="© INSCALE GmbH, 05.05.2010&#10;http://www.presentationload.com/">
              <a:extLst>
                <a:ext uri="{FF2B5EF4-FFF2-40B4-BE49-F238E27FC236}">
                  <a16:creationId xmlns:a16="http://schemas.microsoft.com/office/drawing/2014/main" id="{ED56755C-8A88-45E4-A60F-3D4F54E78CBB}"/>
                </a:ext>
              </a:extLst>
            </p:cNvPr>
            <p:cNvSpPr>
              <a:spLocks/>
            </p:cNvSpPr>
            <p:nvPr/>
          </p:nvSpPr>
          <p:spPr bwMode="gray">
            <a:xfrm>
              <a:off x="3741432" y="3405672"/>
              <a:ext cx="76040" cy="22253"/>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0" name="Gabon" descr="© INSCALE GmbH, 05.05.2010&#10;http://www.presentationload.com/">
              <a:extLst>
                <a:ext uri="{FF2B5EF4-FFF2-40B4-BE49-F238E27FC236}">
                  <a16:creationId xmlns:a16="http://schemas.microsoft.com/office/drawing/2014/main" id="{9A451F59-469A-40B4-9BBB-7A0BB6643CCD}"/>
                </a:ext>
              </a:extLst>
            </p:cNvPr>
            <p:cNvSpPr>
              <a:spLocks/>
            </p:cNvSpPr>
            <p:nvPr/>
          </p:nvSpPr>
          <p:spPr bwMode="gray">
            <a:xfrm>
              <a:off x="4377400" y="3806238"/>
              <a:ext cx="147933" cy="224250"/>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1" name="France" descr="© INSCALE GmbH, 05.05.2010&#10;http://www.presentationload.com/">
              <a:extLst>
                <a:ext uri="{FF2B5EF4-FFF2-40B4-BE49-F238E27FC236}">
                  <a16:creationId xmlns:a16="http://schemas.microsoft.com/office/drawing/2014/main" id="{96EF983E-19A4-4840-8D24-FEFC63F92347}"/>
                </a:ext>
              </a:extLst>
            </p:cNvPr>
            <p:cNvSpPr>
              <a:spLocks noEditPoints="1"/>
            </p:cNvSpPr>
            <p:nvPr/>
          </p:nvSpPr>
          <p:spPr bwMode="gray">
            <a:xfrm>
              <a:off x="4080153" y="2092708"/>
              <a:ext cx="322132" cy="344077"/>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2" name="Finland" descr="© INSCALE GmbH, 05.05.2010&#10;http://www.presentationload.com/">
              <a:extLst>
                <a:ext uri="{FF2B5EF4-FFF2-40B4-BE49-F238E27FC236}">
                  <a16:creationId xmlns:a16="http://schemas.microsoft.com/office/drawing/2014/main" id="{E6A7C59B-553B-453E-ADE0-8E282B41B264}"/>
                </a:ext>
              </a:extLst>
            </p:cNvPr>
            <p:cNvSpPr>
              <a:spLocks/>
            </p:cNvSpPr>
            <p:nvPr/>
          </p:nvSpPr>
          <p:spPr bwMode="gray">
            <a:xfrm>
              <a:off x="4608284" y="1490147"/>
              <a:ext cx="222590" cy="313264"/>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3" name="Ethiopia" descr="© INSCALE GmbH, 05.05.2010&#10;http://www.presentationload.com/">
              <a:extLst>
                <a:ext uri="{FF2B5EF4-FFF2-40B4-BE49-F238E27FC236}">
                  <a16:creationId xmlns:a16="http://schemas.microsoft.com/office/drawing/2014/main" id="{C770E4BE-C9D8-4B7B-9D91-AC335B6F557C}"/>
                </a:ext>
              </a:extLst>
            </p:cNvPr>
            <p:cNvSpPr>
              <a:spLocks/>
            </p:cNvSpPr>
            <p:nvPr/>
          </p:nvSpPr>
          <p:spPr bwMode="gray">
            <a:xfrm>
              <a:off x="4989864" y="3366302"/>
              <a:ext cx="373287" cy="403989"/>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4" name="Estonia" descr="© INSCALE GmbH, 05.05.2010&#10;http://www.presentationload.com/">
              <a:extLst>
                <a:ext uri="{FF2B5EF4-FFF2-40B4-BE49-F238E27FC236}">
                  <a16:creationId xmlns:a16="http://schemas.microsoft.com/office/drawing/2014/main" id="{C795B8B4-8D15-4710-B5C4-CB756829F92B}"/>
                </a:ext>
              </a:extLst>
            </p:cNvPr>
            <p:cNvSpPr>
              <a:spLocks noEditPoints="1"/>
            </p:cNvSpPr>
            <p:nvPr/>
          </p:nvSpPr>
          <p:spPr bwMode="gray">
            <a:xfrm>
              <a:off x="4652525" y="1813681"/>
              <a:ext cx="123047" cy="68473"/>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5" name="Eritrea" descr="© INSCALE GmbH, 05.05.2010&#10;http://www.presentationload.com/">
              <a:extLst>
                <a:ext uri="{FF2B5EF4-FFF2-40B4-BE49-F238E27FC236}">
                  <a16:creationId xmlns:a16="http://schemas.microsoft.com/office/drawing/2014/main" id="{C352EC54-A0D2-47AF-8BB6-645735E1AEB0}"/>
                </a:ext>
              </a:extLst>
            </p:cNvPr>
            <p:cNvSpPr>
              <a:spLocks/>
            </p:cNvSpPr>
            <p:nvPr/>
          </p:nvSpPr>
          <p:spPr bwMode="gray">
            <a:xfrm>
              <a:off x="5068670" y="3255030"/>
              <a:ext cx="170053" cy="200283"/>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6" name="Equatorial Guinea" descr="© INSCALE GmbH, 05.05.2010&#10;http://www.presentationload.com/">
              <a:extLst>
                <a:ext uri="{FF2B5EF4-FFF2-40B4-BE49-F238E27FC236}">
                  <a16:creationId xmlns:a16="http://schemas.microsoft.com/office/drawing/2014/main" id="{9EA9A75B-6B45-4D4C-AA18-62843DDF4AAB}"/>
                </a:ext>
              </a:extLst>
            </p:cNvPr>
            <p:cNvSpPr>
              <a:spLocks/>
            </p:cNvSpPr>
            <p:nvPr/>
          </p:nvSpPr>
          <p:spPr bwMode="gray">
            <a:xfrm>
              <a:off x="4393991" y="3809662"/>
              <a:ext cx="51154" cy="47931"/>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7" name="El Salvador" descr="© INSCALE GmbH, 05.05.2010&#10;http://www.presentationload.com/">
              <a:extLst>
                <a:ext uri="{FF2B5EF4-FFF2-40B4-BE49-F238E27FC236}">
                  <a16:creationId xmlns:a16="http://schemas.microsoft.com/office/drawing/2014/main" id="{61E3E151-4506-4264-B2F0-83BBA92256A7}"/>
                </a:ext>
              </a:extLst>
            </p:cNvPr>
            <p:cNvSpPr>
              <a:spLocks/>
            </p:cNvSpPr>
            <p:nvPr/>
          </p:nvSpPr>
          <p:spPr bwMode="gray">
            <a:xfrm>
              <a:off x="1908185" y="3381706"/>
              <a:ext cx="60832" cy="49643"/>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8" name="Egypt" descr="© INSCALE GmbH, 05.05.2010&#10;http://www.presentationload.com/">
              <a:extLst>
                <a:ext uri="{FF2B5EF4-FFF2-40B4-BE49-F238E27FC236}">
                  <a16:creationId xmlns:a16="http://schemas.microsoft.com/office/drawing/2014/main" id="{80D8A7DF-9B9C-43B6-A2F4-CD315634620E}"/>
                </a:ext>
              </a:extLst>
            </p:cNvPr>
            <p:cNvSpPr>
              <a:spLocks/>
            </p:cNvSpPr>
            <p:nvPr/>
          </p:nvSpPr>
          <p:spPr bwMode="gray">
            <a:xfrm>
              <a:off x="4765894" y="2774010"/>
              <a:ext cx="279273" cy="352635"/>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49" name="Ecuador" descr="© INSCALE GmbH, 05.05.2010&#10;http://www.presentationload.com/">
              <a:extLst>
                <a:ext uri="{FF2B5EF4-FFF2-40B4-BE49-F238E27FC236}">
                  <a16:creationId xmlns:a16="http://schemas.microsoft.com/office/drawing/2014/main" id="{F74881A5-F2BB-4371-ADBA-CA9E5A1F968B}"/>
                </a:ext>
              </a:extLst>
            </p:cNvPr>
            <p:cNvSpPr>
              <a:spLocks noEditPoints="1"/>
            </p:cNvSpPr>
            <p:nvPr/>
          </p:nvSpPr>
          <p:spPr bwMode="gray">
            <a:xfrm>
              <a:off x="2118330" y="3835341"/>
              <a:ext cx="146549" cy="231097"/>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0" name="East Timor" descr="© INSCALE GmbH, 05.05.2010&#10;http://www.presentationload.com/">
              <a:extLst>
                <a:ext uri="{FF2B5EF4-FFF2-40B4-BE49-F238E27FC236}">
                  <a16:creationId xmlns:a16="http://schemas.microsoft.com/office/drawing/2014/main" id="{0EFD4FDA-11BA-4D54-A3B3-A9F7571E3464}"/>
                </a:ext>
              </a:extLst>
            </p:cNvPr>
            <p:cNvSpPr>
              <a:spLocks noEditPoints="1"/>
            </p:cNvSpPr>
            <p:nvPr/>
          </p:nvSpPr>
          <p:spPr bwMode="gray">
            <a:xfrm>
              <a:off x="7271056" y="4182837"/>
              <a:ext cx="88483" cy="51355"/>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1" name="Dominican Republic" descr="© INSCALE GmbH, 05.05.2010&#10;http://www.presentationload.com/">
              <a:extLst>
                <a:ext uri="{FF2B5EF4-FFF2-40B4-BE49-F238E27FC236}">
                  <a16:creationId xmlns:a16="http://schemas.microsoft.com/office/drawing/2014/main" id="{4048ACD8-8204-47F4-93B4-A2C6DF8596E6}"/>
                </a:ext>
              </a:extLst>
            </p:cNvPr>
            <p:cNvSpPr>
              <a:spLocks/>
            </p:cNvSpPr>
            <p:nvPr/>
          </p:nvSpPr>
          <p:spPr bwMode="gray">
            <a:xfrm>
              <a:off x="2379630" y="3189982"/>
              <a:ext cx="88483" cy="73609"/>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2" name="Djibouti" descr="© INSCALE GmbH, 05.05.2010&#10;http://www.presentationload.com/">
              <a:extLst>
                <a:ext uri="{FF2B5EF4-FFF2-40B4-BE49-F238E27FC236}">
                  <a16:creationId xmlns:a16="http://schemas.microsoft.com/office/drawing/2014/main" id="{790DA320-B22C-4FE0-BEE8-2BBC3C8EED48}"/>
                </a:ext>
              </a:extLst>
            </p:cNvPr>
            <p:cNvSpPr>
              <a:spLocks/>
            </p:cNvSpPr>
            <p:nvPr/>
          </p:nvSpPr>
          <p:spPr bwMode="gray">
            <a:xfrm>
              <a:off x="5204159" y="3445045"/>
              <a:ext cx="41475" cy="59915"/>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3" name="Denmark" descr="© INSCALE GmbH, 05.05.2010&#10;http://www.presentationload.com/">
              <a:extLst>
                <a:ext uri="{FF2B5EF4-FFF2-40B4-BE49-F238E27FC236}">
                  <a16:creationId xmlns:a16="http://schemas.microsoft.com/office/drawing/2014/main" id="{A93E58CF-5905-4281-9620-62D46E69E779}"/>
                </a:ext>
              </a:extLst>
            </p:cNvPr>
            <p:cNvSpPr>
              <a:spLocks noEditPoints="1"/>
            </p:cNvSpPr>
            <p:nvPr/>
          </p:nvSpPr>
          <p:spPr bwMode="gray">
            <a:xfrm>
              <a:off x="4370488" y="1878729"/>
              <a:ext cx="98161" cy="102708"/>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4" name="Czech Republic" descr="© INSCALE GmbH, 05.05.2010&#10;http://www.presentationload.com/">
              <a:extLst>
                <a:ext uri="{FF2B5EF4-FFF2-40B4-BE49-F238E27FC236}">
                  <a16:creationId xmlns:a16="http://schemas.microsoft.com/office/drawing/2014/main" id="{D8B28093-4DC2-4A65-84CE-C358E7E5619D}"/>
                </a:ext>
              </a:extLst>
            </p:cNvPr>
            <p:cNvSpPr>
              <a:spLocks/>
            </p:cNvSpPr>
            <p:nvPr/>
          </p:nvSpPr>
          <p:spPr bwMode="gray">
            <a:xfrm>
              <a:off x="4457587" y="2099555"/>
              <a:ext cx="149313" cy="83881"/>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5" name="Cyprus" descr="© INSCALE GmbH, 05.05.2010&#10;http://www.presentationload.com/">
              <a:extLst>
                <a:ext uri="{FF2B5EF4-FFF2-40B4-BE49-F238E27FC236}">
                  <a16:creationId xmlns:a16="http://schemas.microsoft.com/office/drawing/2014/main" id="{C7EC8BD3-4A9F-44DA-AB71-F9122E8C7F91}"/>
                </a:ext>
              </a:extLst>
            </p:cNvPr>
            <p:cNvSpPr>
              <a:spLocks/>
            </p:cNvSpPr>
            <p:nvPr/>
          </p:nvSpPr>
          <p:spPr bwMode="gray">
            <a:xfrm>
              <a:off x="4937327" y="2635356"/>
              <a:ext cx="52537" cy="37660"/>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6" name="Cuba" descr="© INSCALE GmbH, 05.05.2010&#10;http://www.presentationload.com/">
              <a:extLst>
                <a:ext uri="{FF2B5EF4-FFF2-40B4-BE49-F238E27FC236}">
                  <a16:creationId xmlns:a16="http://schemas.microsoft.com/office/drawing/2014/main" id="{FB06FB40-A208-4F19-A882-D182BC7D04B9}"/>
                </a:ext>
              </a:extLst>
            </p:cNvPr>
            <p:cNvSpPr>
              <a:spLocks noEditPoints="1"/>
            </p:cNvSpPr>
            <p:nvPr/>
          </p:nvSpPr>
          <p:spPr bwMode="gray">
            <a:xfrm>
              <a:off x="2071324" y="3071868"/>
              <a:ext cx="261301" cy="118116"/>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7" name="Croatia" descr="© INSCALE GmbH, 05.05.2010&#10;http://www.presentationload.com/">
              <a:extLst>
                <a:ext uri="{FF2B5EF4-FFF2-40B4-BE49-F238E27FC236}">
                  <a16:creationId xmlns:a16="http://schemas.microsoft.com/office/drawing/2014/main" id="{EEB827CD-E2E5-49E3-99BE-B9402D31A428}"/>
                </a:ext>
              </a:extLst>
            </p:cNvPr>
            <p:cNvSpPr>
              <a:spLocks/>
            </p:cNvSpPr>
            <p:nvPr/>
          </p:nvSpPr>
          <p:spPr bwMode="gray">
            <a:xfrm>
              <a:off x="4493534" y="2255330"/>
              <a:ext cx="129959" cy="119827"/>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solidFill>
              <a:schemeClr val="accent5"/>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8" name="Côte d'Ivoire" descr="© INSCALE GmbH, 05.05.2010&#10;http://www.presentationload.com/">
              <a:extLst>
                <a:ext uri="{FF2B5EF4-FFF2-40B4-BE49-F238E27FC236}">
                  <a16:creationId xmlns:a16="http://schemas.microsoft.com/office/drawing/2014/main" id="{17077FF0-5ACF-4AFE-B096-A4722559FE9E}"/>
                </a:ext>
              </a:extLst>
            </p:cNvPr>
            <p:cNvSpPr>
              <a:spLocks/>
            </p:cNvSpPr>
            <p:nvPr/>
          </p:nvSpPr>
          <p:spPr bwMode="gray">
            <a:xfrm>
              <a:off x="3941901" y="3513517"/>
              <a:ext cx="154845" cy="225958"/>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59" name="Costa Rica" descr="© INSCALE GmbH, 05.05.2010&#10;http://www.presentationload.com/">
              <a:extLst>
                <a:ext uri="{FF2B5EF4-FFF2-40B4-BE49-F238E27FC236}">
                  <a16:creationId xmlns:a16="http://schemas.microsoft.com/office/drawing/2014/main" id="{0309620F-266A-4188-AD21-29AC7AEC26E7}"/>
                </a:ext>
              </a:extLst>
            </p:cNvPr>
            <p:cNvSpPr>
              <a:spLocks/>
            </p:cNvSpPr>
            <p:nvPr/>
          </p:nvSpPr>
          <p:spPr bwMode="gray">
            <a:xfrm>
              <a:off x="2006344" y="3496398"/>
              <a:ext cx="84335" cy="100998"/>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0" name="Congo" descr="© INSCALE GmbH, 05.05.2010&#10;http://www.presentationload.com/">
              <a:extLst>
                <a:ext uri="{FF2B5EF4-FFF2-40B4-BE49-F238E27FC236}">
                  <a16:creationId xmlns:a16="http://schemas.microsoft.com/office/drawing/2014/main" id="{5D0D3CB2-42F1-46B3-B777-162C45AA4AE1}"/>
                </a:ext>
              </a:extLst>
            </p:cNvPr>
            <p:cNvSpPr>
              <a:spLocks/>
            </p:cNvSpPr>
            <p:nvPr/>
          </p:nvSpPr>
          <p:spPr bwMode="gray">
            <a:xfrm>
              <a:off x="4468648" y="3701818"/>
              <a:ext cx="476977" cy="664184"/>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1" name="Congo (Brazzaville)" descr="© INSCALE GmbH, 05.05.2010&#10;http://www.presentationload.com/">
              <a:extLst>
                <a:ext uri="{FF2B5EF4-FFF2-40B4-BE49-F238E27FC236}">
                  <a16:creationId xmlns:a16="http://schemas.microsoft.com/office/drawing/2014/main" id="{394BAC48-B625-444F-8F8B-81EDD1902B4B}"/>
                </a:ext>
              </a:extLst>
            </p:cNvPr>
            <p:cNvSpPr>
              <a:spLocks/>
            </p:cNvSpPr>
            <p:nvPr/>
          </p:nvSpPr>
          <p:spPr bwMode="gray">
            <a:xfrm>
              <a:off x="4438232" y="3760019"/>
              <a:ext cx="189409" cy="306416"/>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2" name="Colombia" descr="© INSCALE GmbH, 05.05.2010&#10;http://www.presentationload.com/">
              <a:extLst>
                <a:ext uri="{FF2B5EF4-FFF2-40B4-BE49-F238E27FC236}">
                  <a16:creationId xmlns:a16="http://schemas.microsoft.com/office/drawing/2014/main" id="{005E86E3-CB81-442C-8356-82E97C84ACE9}"/>
                </a:ext>
              </a:extLst>
            </p:cNvPr>
            <p:cNvSpPr>
              <a:spLocks/>
            </p:cNvSpPr>
            <p:nvPr/>
          </p:nvSpPr>
          <p:spPr bwMode="gray">
            <a:xfrm>
              <a:off x="2169482" y="3451891"/>
              <a:ext cx="306923" cy="588867"/>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3" name="China" descr="© INSCALE GmbH, 05.05.2010&#10;http://www.presentationload.com/">
              <a:extLst>
                <a:ext uri="{FF2B5EF4-FFF2-40B4-BE49-F238E27FC236}">
                  <a16:creationId xmlns:a16="http://schemas.microsoft.com/office/drawing/2014/main" id="{6D791938-AEDD-4ADE-A03D-6A3A1CD82A19}"/>
                </a:ext>
              </a:extLst>
            </p:cNvPr>
            <p:cNvSpPr>
              <a:spLocks noEditPoints="1"/>
            </p:cNvSpPr>
            <p:nvPr/>
          </p:nvSpPr>
          <p:spPr bwMode="gray">
            <a:xfrm>
              <a:off x="5894045" y="2010540"/>
              <a:ext cx="1294058" cy="1237645"/>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4" name="Chad" descr="© INSCALE GmbH, 05.05.2010&#10;http://www.presentationload.com/">
              <a:extLst>
                <a:ext uri="{FF2B5EF4-FFF2-40B4-BE49-F238E27FC236}">
                  <a16:creationId xmlns:a16="http://schemas.microsoft.com/office/drawing/2014/main" id="{742488DD-084E-4BD4-8D84-5D441F218843}"/>
                </a:ext>
              </a:extLst>
            </p:cNvPr>
            <p:cNvSpPr>
              <a:spLocks/>
            </p:cNvSpPr>
            <p:nvPr/>
          </p:nvSpPr>
          <p:spPr bwMode="gray">
            <a:xfrm>
              <a:off x="4496298" y="3063308"/>
              <a:ext cx="262682" cy="564901"/>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5" name="Central African Republic" descr="© INSCALE GmbH, 05.05.2010&#10;http://www.presentationload.com/">
              <a:extLst>
                <a:ext uri="{FF2B5EF4-FFF2-40B4-BE49-F238E27FC236}">
                  <a16:creationId xmlns:a16="http://schemas.microsoft.com/office/drawing/2014/main" id="{5CBB6B14-D5E8-41B1-B098-396B672A0035}"/>
                </a:ext>
              </a:extLst>
            </p:cNvPr>
            <p:cNvSpPr>
              <a:spLocks/>
            </p:cNvSpPr>
            <p:nvPr/>
          </p:nvSpPr>
          <p:spPr bwMode="gray">
            <a:xfrm>
              <a:off x="4521185" y="3504958"/>
              <a:ext cx="323515" cy="306416"/>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6" name="Canada" descr="© INSCALE GmbH, 05.05.2010&#10;http://www.presentationload.com/">
              <a:extLst>
                <a:ext uri="{FF2B5EF4-FFF2-40B4-BE49-F238E27FC236}">
                  <a16:creationId xmlns:a16="http://schemas.microsoft.com/office/drawing/2014/main" id="{D68E70FE-E5B1-41F0-8A7C-6985EB57B5B5}"/>
                </a:ext>
              </a:extLst>
            </p:cNvPr>
            <p:cNvSpPr>
              <a:spLocks noEditPoints="1"/>
            </p:cNvSpPr>
            <p:nvPr/>
          </p:nvSpPr>
          <p:spPr bwMode="gray">
            <a:xfrm>
              <a:off x="1394571" y="1149495"/>
              <a:ext cx="1970119" cy="1263323"/>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7" name="Cameroon" descr="© INSCALE GmbH, 05.05.2010&#10;http://www.presentationload.com/">
              <a:extLst>
                <a:ext uri="{FF2B5EF4-FFF2-40B4-BE49-F238E27FC236}">
                  <a16:creationId xmlns:a16="http://schemas.microsoft.com/office/drawing/2014/main" id="{16DFEA7D-42B6-4047-93C4-08E934033B81}"/>
                </a:ext>
              </a:extLst>
            </p:cNvPr>
            <p:cNvSpPr>
              <a:spLocks/>
            </p:cNvSpPr>
            <p:nvPr/>
          </p:nvSpPr>
          <p:spPr bwMode="gray">
            <a:xfrm>
              <a:off x="4374636" y="3427929"/>
              <a:ext cx="193556" cy="405702"/>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8" name="Cambodia" descr="© INSCALE GmbH, 05.05.2010&#10;http://www.presentationload.com/">
              <a:extLst>
                <a:ext uri="{FF2B5EF4-FFF2-40B4-BE49-F238E27FC236}">
                  <a16:creationId xmlns:a16="http://schemas.microsoft.com/office/drawing/2014/main" id="{E2510499-66DC-4E37-9DF0-41AB161A0F84}"/>
                </a:ext>
              </a:extLst>
            </p:cNvPr>
            <p:cNvSpPr>
              <a:spLocks/>
            </p:cNvSpPr>
            <p:nvPr/>
          </p:nvSpPr>
          <p:spPr bwMode="gray">
            <a:xfrm>
              <a:off x="6719422" y="3378284"/>
              <a:ext cx="134107" cy="147217"/>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69" name="Burundi" descr="© INSCALE GmbH, 05.05.2010&#10;http://www.presentationload.com/">
              <a:extLst>
                <a:ext uri="{FF2B5EF4-FFF2-40B4-BE49-F238E27FC236}">
                  <a16:creationId xmlns:a16="http://schemas.microsoft.com/office/drawing/2014/main" id="{F040C2A4-D431-45A6-945A-0CB63A3B16C4}"/>
                </a:ext>
              </a:extLst>
            </p:cNvPr>
            <p:cNvSpPr>
              <a:spLocks/>
            </p:cNvSpPr>
            <p:nvPr/>
          </p:nvSpPr>
          <p:spPr bwMode="gray">
            <a:xfrm>
              <a:off x="4888941" y="3977419"/>
              <a:ext cx="47007" cy="73609"/>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0" name="Burkina Faso" descr="© INSCALE GmbH, 05.05.2010&#10;http://www.presentationload.com/">
              <a:extLst>
                <a:ext uri="{FF2B5EF4-FFF2-40B4-BE49-F238E27FC236}">
                  <a16:creationId xmlns:a16="http://schemas.microsoft.com/office/drawing/2014/main" id="{33E76CAE-AD03-4E50-9898-B8D15283444D}"/>
                </a:ext>
              </a:extLst>
            </p:cNvPr>
            <p:cNvSpPr>
              <a:spLocks/>
            </p:cNvSpPr>
            <p:nvPr/>
          </p:nvSpPr>
          <p:spPr bwMode="gray">
            <a:xfrm>
              <a:off x="4020706" y="3361164"/>
              <a:ext cx="201851" cy="196860"/>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1" name="Bulgaria" descr="© INSCALE GmbH, 05.05.2010&#10;http://www.presentationload.com/">
              <a:extLst>
                <a:ext uri="{FF2B5EF4-FFF2-40B4-BE49-F238E27FC236}">
                  <a16:creationId xmlns:a16="http://schemas.microsoft.com/office/drawing/2014/main" id="{5C82DECC-EB68-427B-BE34-07C6B61184B5}"/>
                </a:ext>
              </a:extLst>
            </p:cNvPr>
            <p:cNvSpPr>
              <a:spLocks/>
            </p:cNvSpPr>
            <p:nvPr/>
          </p:nvSpPr>
          <p:spPr bwMode="gray">
            <a:xfrm>
              <a:off x="4694001" y="2335786"/>
              <a:ext cx="139637" cy="99285"/>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2" name="Brazil" descr="© INSCALE GmbH, 05.05.2010&#10;http://www.presentationload.com/">
              <a:extLst>
                <a:ext uri="{FF2B5EF4-FFF2-40B4-BE49-F238E27FC236}">
                  <a16:creationId xmlns:a16="http://schemas.microsoft.com/office/drawing/2014/main" id="{A80B4AAE-86E3-47B4-96F9-3A6ED81BB991}"/>
                </a:ext>
              </a:extLst>
            </p:cNvPr>
            <p:cNvSpPr>
              <a:spLocks noEditPoints="1"/>
            </p:cNvSpPr>
            <p:nvPr/>
          </p:nvSpPr>
          <p:spPr bwMode="gray">
            <a:xfrm>
              <a:off x="2302207" y="3705242"/>
              <a:ext cx="984369" cy="137801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3" name="Botswana" descr="© INSCALE GmbH, 05.05.2010&#10;http://www.presentationload.com/">
              <a:extLst>
                <a:ext uri="{FF2B5EF4-FFF2-40B4-BE49-F238E27FC236}">
                  <a16:creationId xmlns:a16="http://schemas.microsoft.com/office/drawing/2014/main" id="{28E1604C-3BD3-4641-BE4D-4251AADBB9B1}"/>
                </a:ext>
              </a:extLst>
            </p:cNvPr>
            <p:cNvSpPr>
              <a:spLocks/>
            </p:cNvSpPr>
            <p:nvPr/>
          </p:nvSpPr>
          <p:spPr bwMode="gray">
            <a:xfrm>
              <a:off x="4655290" y="4518355"/>
              <a:ext cx="229502" cy="320111"/>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4" name="Bosnia and Herzegovina" descr="© INSCALE GmbH, 05.05.2010&#10;http://www.presentationload.com/">
              <a:extLst>
                <a:ext uri="{FF2B5EF4-FFF2-40B4-BE49-F238E27FC236}">
                  <a16:creationId xmlns:a16="http://schemas.microsoft.com/office/drawing/2014/main" id="{7BEA6C95-CF33-4D19-833A-7AA28632771F}"/>
                </a:ext>
              </a:extLst>
            </p:cNvPr>
            <p:cNvSpPr>
              <a:spLocks/>
            </p:cNvSpPr>
            <p:nvPr/>
          </p:nvSpPr>
          <p:spPr bwMode="gray">
            <a:xfrm>
              <a:off x="4536393" y="2296414"/>
              <a:ext cx="94012" cy="102708"/>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5" name="Bolivia" descr="© INSCALE GmbH, 05.05.2010&#10;http://www.presentationload.com/">
              <a:extLst>
                <a:ext uri="{FF2B5EF4-FFF2-40B4-BE49-F238E27FC236}">
                  <a16:creationId xmlns:a16="http://schemas.microsoft.com/office/drawing/2014/main" id="{0B8C4429-7688-476F-9A0F-0D4126304057}"/>
                </a:ext>
              </a:extLst>
            </p:cNvPr>
            <p:cNvSpPr>
              <a:spLocks/>
            </p:cNvSpPr>
            <p:nvPr/>
          </p:nvSpPr>
          <p:spPr bwMode="gray">
            <a:xfrm>
              <a:off x="2419723" y="4234194"/>
              <a:ext cx="315218" cy="463903"/>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6" name="Bhutan" descr="© INSCALE GmbH, 05.05.2010&#10;http://www.presentationload.com/">
              <a:extLst>
                <a:ext uri="{FF2B5EF4-FFF2-40B4-BE49-F238E27FC236}">
                  <a16:creationId xmlns:a16="http://schemas.microsoft.com/office/drawing/2014/main" id="{F2BEEEE6-130A-4919-9815-C48D2D374669}"/>
                </a:ext>
              </a:extLst>
            </p:cNvPr>
            <p:cNvSpPr>
              <a:spLocks/>
            </p:cNvSpPr>
            <p:nvPr/>
          </p:nvSpPr>
          <p:spPr bwMode="gray">
            <a:xfrm>
              <a:off x="6330931" y="2892128"/>
              <a:ext cx="82952" cy="58203"/>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7" name="Benin" descr="© INSCALE GmbH, 05.05.2010&#10;http://www.presentationload.com/">
              <a:extLst>
                <a:ext uri="{FF2B5EF4-FFF2-40B4-BE49-F238E27FC236}">
                  <a16:creationId xmlns:a16="http://schemas.microsoft.com/office/drawing/2014/main" id="{0D8C1112-DD0B-43CF-A2E4-5DDB44C715CD}"/>
                </a:ext>
              </a:extLst>
            </p:cNvPr>
            <p:cNvSpPr>
              <a:spLocks/>
            </p:cNvSpPr>
            <p:nvPr/>
          </p:nvSpPr>
          <p:spPr bwMode="gray">
            <a:xfrm>
              <a:off x="4179697" y="3455316"/>
              <a:ext cx="78806" cy="217400"/>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8" name="Belize" descr="© INSCALE GmbH, 05.05.2010&#10;http://www.presentationload.com/">
              <a:extLst>
                <a:ext uri="{FF2B5EF4-FFF2-40B4-BE49-F238E27FC236}">
                  <a16:creationId xmlns:a16="http://schemas.microsoft.com/office/drawing/2014/main" id="{349B46F6-F27F-4161-9067-03FC125044AA}"/>
                </a:ext>
              </a:extLst>
            </p:cNvPr>
            <p:cNvSpPr>
              <a:spLocks/>
            </p:cNvSpPr>
            <p:nvPr/>
          </p:nvSpPr>
          <p:spPr bwMode="gray">
            <a:xfrm>
              <a:off x="1939984" y="3239627"/>
              <a:ext cx="38711" cy="92437"/>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79" name="Belgium" descr="© INSCALE GmbH, 05.05.2010&#10;http://www.presentationload.com/">
              <a:extLst>
                <a:ext uri="{FF2B5EF4-FFF2-40B4-BE49-F238E27FC236}">
                  <a16:creationId xmlns:a16="http://schemas.microsoft.com/office/drawing/2014/main" id="{41117D38-7C87-407F-B36B-F9D8647CA124}"/>
                </a:ext>
              </a:extLst>
            </p:cNvPr>
            <p:cNvSpPr>
              <a:spLocks/>
            </p:cNvSpPr>
            <p:nvPr/>
          </p:nvSpPr>
          <p:spPr bwMode="gray">
            <a:xfrm>
              <a:off x="4254355" y="2085862"/>
              <a:ext cx="78806" cy="66761"/>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0" name="Bangladesh" descr="© INSCALE GmbH, 05.05.2010&#10;http://www.presentationload.com/">
              <a:extLst>
                <a:ext uri="{FF2B5EF4-FFF2-40B4-BE49-F238E27FC236}">
                  <a16:creationId xmlns:a16="http://schemas.microsoft.com/office/drawing/2014/main" id="{A24B7673-2170-4F71-9785-F12C922DC7D2}"/>
                </a:ext>
              </a:extLst>
            </p:cNvPr>
            <p:cNvSpPr>
              <a:spLocks/>
            </p:cNvSpPr>
            <p:nvPr/>
          </p:nvSpPr>
          <p:spPr bwMode="gray">
            <a:xfrm>
              <a:off x="6319870" y="2955466"/>
              <a:ext cx="132724" cy="18658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1" name="Bahrain" descr="© INSCALE GmbH, 05.05.2010&#10;http://www.presentationload.com/">
              <a:extLst>
                <a:ext uri="{FF2B5EF4-FFF2-40B4-BE49-F238E27FC236}">
                  <a16:creationId xmlns:a16="http://schemas.microsoft.com/office/drawing/2014/main" id="{C2540CC4-434A-4547-9C38-D78BCA7018EB}"/>
                </a:ext>
              </a:extLst>
            </p:cNvPr>
            <p:cNvSpPr>
              <a:spLocks/>
            </p:cNvSpPr>
            <p:nvPr/>
          </p:nvSpPr>
          <p:spPr bwMode="gray">
            <a:xfrm>
              <a:off x="5404629" y="2962313"/>
              <a:ext cx="9677" cy="23965"/>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2" name="Belarus" descr="© INSCALE GmbH, 05.05.2010&#10;http://www.presentationload.com/">
              <a:extLst>
                <a:ext uri="{FF2B5EF4-FFF2-40B4-BE49-F238E27FC236}">
                  <a16:creationId xmlns:a16="http://schemas.microsoft.com/office/drawing/2014/main" id="{1889E31A-87ED-48F0-BE00-233104B8853A}"/>
                </a:ext>
              </a:extLst>
            </p:cNvPr>
            <p:cNvSpPr>
              <a:spLocks/>
            </p:cNvSpPr>
            <p:nvPr/>
          </p:nvSpPr>
          <p:spPr bwMode="gray">
            <a:xfrm>
              <a:off x="4695386" y="1926660"/>
              <a:ext cx="201851" cy="162623"/>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3" name="Azerbaijan" descr="© INSCALE GmbH, 05.05.2010&#10;http://www.presentationload.com/">
              <a:extLst>
                <a:ext uri="{FF2B5EF4-FFF2-40B4-BE49-F238E27FC236}">
                  <a16:creationId xmlns:a16="http://schemas.microsoft.com/office/drawing/2014/main" id="{E99602C4-CEF0-4B19-9270-5D923081C2C1}"/>
                </a:ext>
              </a:extLst>
            </p:cNvPr>
            <p:cNvSpPr>
              <a:spLocks noEditPoints="1"/>
            </p:cNvSpPr>
            <p:nvPr/>
          </p:nvSpPr>
          <p:spPr bwMode="gray">
            <a:xfrm>
              <a:off x="5219369" y="2414530"/>
              <a:ext cx="127194" cy="126673"/>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4" name="Austria" descr="© INSCALE GmbH, 05.05.2010&#10;http://www.presentationload.com/">
              <a:extLst>
                <a:ext uri="{FF2B5EF4-FFF2-40B4-BE49-F238E27FC236}">
                  <a16:creationId xmlns:a16="http://schemas.microsoft.com/office/drawing/2014/main" id="{192612C1-5633-4B37-BF83-D4B5E06F8BFF}"/>
                </a:ext>
              </a:extLst>
            </p:cNvPr>
            <p:cNvSpPr>
              <a:spLocks/>
            </p:cNvSpPr>
            <p:nvPr/>
          </p:nvSpPr>
          <p:spPr bwMode="gray">
            <a:xfrm>
              <a:off x="4402287" y="2168028"/>
              <a:ext cx="161758" cy="89014"/>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5" name="Australia" descr="© INSCALE GmbH, 05.05.2010&#10;http://www.presentationload.com/">
              <a:extLst>
                <a:ext uri="{FF2B5EF4-FFF2-40B4-BE49-F238E27FC236}">
                  <a16:creationId xmlns:a16="http://schemas.microsoft.com/office/drawing/2014/main" id="{46A0F39B-3424-48B1-9EF0-5DEDC0FDCA48}"/>
                </a:ext>
              </a:extLst>
            </p:cNvPr>
            <p:cNvSpPr>
              <a:spLocks noEditPoints="1"/>
            </p:cNvSpPr>
            <p:nvPr/>
          </p:nvSpPr>
          <p:spPr bwMode="gray">
            <a:xfrm>
              <a:off x="6897771" y="4266716"/>
              <a:ext cx="1003724" cy="1165750"/>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chemeClr val="accent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6" name="Armenia" descr="© INSCALE GmbH, 05.05.2010&#10;http://www.presentationload.com/">
              <a:extLst>
                <a:ext uri="{FF2B5EF4-FFF2-40B4-BE49-F238E27FC236}">
                  <a16:creationId xmlns:a16="http://schemas.microsoft.com/office/drawing/2014/main" id="{F8C6A55D-EE9C-4DE9-A3D6-CBD6067242F0}"/>
                </a:ext>
              </a:extLst>
            </p:cNvPr>
            <p:cNvSpPr>
              <a:spLocks/>
            </p:cNvSpPr>
            <p:nvPr/>
          </p:nvSpPr>
          <p:spPr bwMode="gray">
            <a:xfrm>
              <a:off x="5183422" y="2433359"/>
              <a:ext cx="78806" cy="92437"/>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7" name="Angola" descr="© INSCALE GmbH, 05.05.2010&#10;http://www.presentationload.com/">
              <a:extLst>
                <a:ext uri="{FF2B5EF4-FFF2-40B4-BE49-F238E27FC236}">
                  <a16:creationId xmlns:a16="http://schemas.microsoft.com/office/drawing/2014/main" id="{A0662FD1-0263-48A7-8396-764F0D281717}"/>
                </a:ext>
              </a:extLst>
            </p:cNvPr>
            <p:cNvSpPr>
              <a:spLocks noEditPoints="1"/>
            </p:cNvSpPr>
            <p:nvPr/>
          </p:nvSpPr>
          <p:spPr bwMode="gray">
            <a:xfrm>
              <a:off x="4452058" y="4042470"/>
              <a:ext cx="313837" cy="484447"/>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8" name="Andorra" descr="© INSCALE GmbH, 05.05.2010&#10;http://www.presentationload.com/">
              <a:extLst>
                <a:ext uri="{FF2B5EF4-FFF2-40B4-BE49-F238E27FC236}">
                  <a16:creationId xmlns:a16="http://schemas.microsoft.com/office/drawing/2014/main" id="{1732C64A-F230-407C-BE84-E8D119565622}"/>
                </a:ext>
              </a:extLst>
            </p:cNvPr>
            <p:cNvSpPr>
              <a:spLocks/>
            </p:cNvSpPr>
            <p:nvPr/>
          </p:nvSpPr>
          <p:spPr bwMode="gray">
            <a:xfrm>
              <a:off x="4214262" y="2388854"/>
              <a:ext cx="11060" cy="6846"/>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89" name="Algeria" descr="© INSCALE GmbH, 05.05.2010&#10;http://www.presentationload.com/">
              <a:extLst>
                <a:ext uri="{FF2B5EF4-FFF2-40B4-BE49-F238E27FC236}">
                  <a16:creationId xmlns:a16="http://schemas.microsoft.com/office/drawing/2014/main" id="{874ACDBB-02B6-4B9D-A20F-DE78188CB262}"/>
                </a:ext>
              </a:extLst>
            </p:cNvPr>
            <p:cNvSpPr>
              <a:spLocks/>
            </p:cNvSpPr>
            <p:nvPr/>
          </p:nvSpPr>
          <p:spPr bwMode="gray">
            <a:xfrm>
              <a:off x="3937753" y="2580575"/>
              <a:ext cx="522601" cy="640218"/>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90" name="Albania" descr="© INSCALE GmbH, 05.05.2010&#10;http://www.presentationload.com/">
              <a:extLst>
                <a:ext uri="{FF2B5EF4-FFF2-40B4-BE49-F238E27FC236}">
                  <a16:creationId xmlns:a16="http://schemas.microsoft.com/office/drawing/2014/main" id="{0649DC2A-2EE6-41CE-80D8-991398C52A5B}"/>
                </a:ext>
              </a:extLst>
            </p:cNvPr>
            <p:cNvSpPr>
              <a:spLocks/>
            </p:cNvSpPr>
            <p:nvPr/>
          </p:nvSpPr>
          <p:spPr bwMode="gray">
            <a:xfrm>
              <a:off x="4616582" y="2388850"/>
              <a:ext cx="51154" cy="107845"/>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sp>
          <p:nvSpPr>
            <p:cNvPr id="191" name="Afghanistan" descr="© INSCALE GmbH, 05.05.2010&#10;http://www.presentationload.com/">
              <a:extLst>
                <a:ext uri="{FF2B5EF4-FFF2-40B4-BE49-F238E27FC236}">
                  <a16:creationId xmlns:a16="http://schemas.microsoft.com/office/drawing/2014/main" id="{49799239-74A9-4E6D-9FD5-ECBC743A20EE}"/>
                </a:ext>
              </a:extLst>
            </p:cNvPr>
            <p:cNvSpPr>
              <a:spLocks/>
            </p:cNvSpPr>
            <p:nvPr/>
          </p:nvSpPr>
          <p:spPr bwMode="gray">
            <a:xfrm>
              <a:off x="5612015" y="2532640"/>
              <a:ext cx="320750" cy="323533"/>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solidFill>
              <a:srgbClr val="ADECF9"/>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8016" tIns="64008" rIns="128016" bIns="64008" numCol="1" spcCol="0" rtlCol="0" fromWordArt="0" anchor="ctr" anchorCtr="0" forceAA="0" compatLnSpc="1">
              <a:prstTxWarp prst="textNoShape">
                <a:avLst/>
              </a:prstTxWarp>
              <a:noAutofit/>
            </a:bodyPr>
            <a:lstStyle/>
            <a:p>
              <a:pPr algn="ctr" defTabSz="1280160">
                <a:defRPr/>
              </a:pPr>
              <a:endParaRPr lang="en-US" sz="2800">
                <a:solidFill>
                  <a:prstClr val="white"/>
                </a:solidFill>
                <a:latin typeface="Calibri" panose="020F0502020204030204"/>
              </a:endParaRPr>
            </a:p>
          </p:txBody>
        </p:sp>
      </p:grpSp>
      <p:grpSp>
        <p:nvGrpSpPr>
          <p:cNvPr id="3" name="Group 191">
            <a:extLst>
              <a:ext uri="{FF2B5EF4-FFF2-40B4-BE49-F238E27FC236}">
                <a16:creationId xmlns:a16="http://schemas.microsoft.com/office/drawing/2014/main" id="{68A6F784-BA0E-4AD1-855D-46800075088D}"/>
              </a:ext>
            </a:extLst>
          </p:cNvPr>
          <p:cNvGrpSpPr/>
          <p:nvPr/>
        </p:nvGrpSpPr>
        <p:grpSpPr>
          <a:xfrm>
            <a:off x="6997651" y="7352184"/>
            <a:ext cx="5941835" cy="1083036"/>
            <a:chOff x="150837" y="1784855"/>
            <a:chExt cx="2899733" cy="907718"/>
          </a:xfrm>
        </p:grpSpPr>
        <p:sp>
          <p:nvSpPr>
            <p:cNvPr id="193" name="TextBox 192">
              <a:extLst>
                <a:ext uri="{FF2B5EF4-FFF2-40B4-BE49-F238E27FC236}">
                  <a16:creationId xmlns:a16="http://schemas.microsoft.com/office/drawing/2014/main" id="{32C08DCA-BAE5-4BAB-BEB9-5310D732BCCF}"/>
                </a:ext>
              </a:extLst>
            </p:cNvPr>
            <p:cNvSpPr txBox="1"/>
            <p:nvPr/>
          </p:nvSpPr>
          <p:spPr>
            <a:xfrm>
              <a:off x="693793" y="2202459"/>
              <a:ext cx="2356777" cy="490114"/>
            </a:xfrm>
            <a:prstGeom prst="rect">
              <a:avLst/>
            </a:prstGeom>
            <a:noFill/>
          </p:spPr>
          <p:txBody>
            <a:bodyPr wrap="square" rtlCol="0">
              <a:spAutoFit/>
            </a:bodyPr>
            <a:lstStyle/>
            <a:p>
              <a:pPr defTabSz="1280160">
                <a:defRPr/>
              </a:pPr>
              <a:r>
                <a:rPr lang="en-GB" sz="3200" b="1">
                  <a:solidFill>
                    <a:srgbClr val="000000"/>
                  </a:solidFill>
                  <a:latin typeface="Calibri" panose="020F0502020204030204"/>
                </a:rPr>
                <a:t>83 in 39 administrations</a:t>
              </a:r>
            </a:p>
          </p:txBody>
        </p:sp>
        <p:sp>
          <p:nvSpPr>
            <p:cNvPr id="194" name="Rectangle 193">
              <a:extLst>
                <a:ext uri="{FF2B5EF4-FFF2-40B4-BE49-F238E27FC236}">
                  <a16:creationId xmlns:a16="http://schemas.microsoft.com/office/drawing/2014/main" id="{54560549-D40C-4BA2-8F0C-6500657622A9}"/>
                </a:ext>
              </a:extLst>
            </p:cNvPr>
            <p:cNvSpPr/>
            <p:nvPr/>
          </p:nvSpPr>
          <p:spPr>
            <a:xfrm>
              <a:off x="266538" y="2222740"/>
              <a:ext cx="295524" cy="265505"/>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80160">
                <a:defRPr/>
              </a:pPr>
              <a:endParaRPr lang="en-GB" sz="2520">
                <a:solidFill>
                  <a:prstClr val="white"/>
                </a:solidFill>
                <a:latin typeface="Calibri" panose="020F0502020204030204"/>
              </a:endParaRPr>
            </a:p>
          </p:txBody>
        </p:sp>
        <p:sp>
          <p:nvSpPr>
            <p:cNvPr id="196" name="TextBox 195">
              <a:extLst>
                <a:ext uri="{FF2B5EF4-FFF2-40B4-BE49-F238E27FC236}">
                  <a16:creationId xmlns:a16="http://schemas.microsoft.com/office/drawing/2014/main" id="{D435F5E0-F377-4831-957F-17EEA7B8C0A9}"/>
                </a:ext>
              </a:extLst>
            </p:cNvPr>
            <p:cNvSpPr txBox="1"/>
            <p:nvPr/>
          </p:nvSpPr>
          <p:spPr>
            <a:xfrm>
              <a:off x="150837" y="1784855"/>
              <a:ext cx="1920007" cy="490114"/>
            </a:xfrm>
            <a:prstGeom prst="rect">
              <a:avLst/>
            </a:prstGeom>
            <a:noFill/>
          </p:spPr>
          <p:txBody>
            <a:bodyPr wrap="none" rtlCol="0">
              <a:spAutoFit/>
            </a:bodyPr>
            <a:lstStyle/>
            <a:p>
              <a:pPr defTabSz="1280160">
                <a:defRPr/>
              </a:pPr>
              <a:r>
                <a:rPr lang="en-GB" sz="3200" b="1">
                  <a:solidFill>
                    <a:prstClr val="black"/>
                  </a:solidFill>
                  <a:latin typeface="Calibri" panose="020F0502020204030204"/>
                </a:rPr>
                <a:t>Ambassador locations</a:t>
              </a:r>
            </a:p>
          </p:txBody>
        </p:sp>
      </p:grpSp>
    </p:spTree>
    <p:extLst>
      <p:ext uri="{BB962C8B-B14F-4D97-AF65-F5344CB8AC3E}">
        <p14:creationId xmlns:p14="http://schemas.microsoft.com/office/powerpoint/2010/main" val="41787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39531E-2538-4225-9134-04C0023921E6}"/>
              </a:ext>
            </a:extLst>
          </p:cNvPr>
          <p:cNvSpPr>
            <a:spLocks noGrp="1"/>
          </p:cNvSpPr>
          <p:nvPr>
            <p:ph type="body" sz="quarter" idx="13"/>
          </p:nvPr>
        </p:nvSpPr>
        <p:spPr>
          <a:xfrm>
            <a:off x="717591" y="572262"/>
            <a:ext cx="14429643" cy="855275"/>
          </a:xfrm>
        </p:spPr>
        <p:txBody>
          <a:bodyPr/>
          <a:lstStyle/>
          <a:p>
            <a:pPr algn="ctr"/>
            <a:r>
              <a:rPr lang="en-GB" sz="7200" i="0"/>
              <a:t>The Reporting Process</a:t>
            </a:r>
          </a:p>
        </p:txBody>
      </p:sp>
      <p:sp>
        <p:nvSpPr>
          <p:cNvPr id="8" name="Text Placeholder 7">
            <a:extLst>
              <a:ext uri="{FF2B5EF4-FFF2-40B4-BE49-F238E27FC236}">
                <a16:creationId xmlns:a16="http://schemas.microsoft.com/office/drawing/2014/main" id="{62AF5D18-49CC-46EB-A88A-D4574797D8D5}"/>
              </a:ext>
            </a:extLst>
          </p:cNvPr>
          <p:cNvSpPr>
            <a:spLocks noGrp="1"/>
          </p:cNvSpPr>
          <p:nvPr>
            <p:ph type="body" sz="quarter" idx="16"/>
          </p:nvPr>
        </p:nvSpPr>
        <p:spPr/>
        <p:txBody>
          <a:bodyPr/>
          <a:lstStyle/>
          <a:p>
            <a:endParaRPr lang="en-GB"/>
          </a:p>
        </p:txBody>
      </p:sp>
      <p:graphicFrame>
        <p:nvGraphicFramePr>
          <p:cNvPr id="6" name="Content Placeholder 2">
            <a:extLst>
              <a:ext uri="{FF2B5EF4-FFF2-40B4-BE49-F238E27FC236}">
                <a16:creationId xmlns:a16="http://schemas.microsoft.com/office/drawing/2014/main" id="{234A8813-823B-4E09-A6DF-D679FE9C6F3F}"/>
              </a:ext>
            </a:extLst>
          </p:cNvPr>
          <p:cNvGraphicFramePr>
            <a:graphicFrameLocks noGrp="1"/>
          </p:cNvGraphicFramePr>
          <p:nvPr>
            <p:ph idx="4294967295"/>
            <p:extLst>
              <p:ext uri="{D42A27DB-BD31-4B8C-83A1-F6EECF244321}">
                <p14:modId xmlns:p14="http://schemas.microsoft.com/office/powerpoint/2010/main" val="1935128297"/>
              </p:ext>
            </p:extLst>
          </p:nvPr>
        </p:nvGraphicFramePr>
        <p:xfrm>
          <a:off x="1353313" y="2135586"/>
          <a:ext cx="17218222" cy="6062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27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DA555-D4DF-4CD7-ABA0-B0D470D589B6}"/>
              </a:ext>
            </a:extLst>
          </p:cNvPr>
          <p:cNvSpPr>
            <a:spLocks noGrp="1"/>
          </p:cNvSpPr>
          <p:nvPr>
            <p:ph type="body" sz="quarter" idx="13"/>
          </p:nvPr>
        </p:nvSpPr>
        <p:spPr>
          <a:xfrm>
            <a:off x="717590" y="628969"/>
            <a:ext cx="21014293" cy="1312209"/>
          </a:xfrm>
        </p:spPr>
        <p:txBody>
          <a:bodyPr/>
          <a:lstStyle/>
          <a:p>
            <a:pPr algn="ctr"/>
            <a:r>
              <a:rPr lang="en-GB" sz="7200" i="0" spc="300"/>
              <a:t>Reporting</a:t>
            </a:r>
          </a:p>
        </p:txBody>
      </p:sp>
      <p:sp>
        <p:nvSpPr>
          <p:cNvPr id="6" name="Text Placeholder 5">
            <a:extLst>
              <a:ext uri="{FF2B5EF4-FFF2-40B4-BE49-F238E27FC236}">
                <a16:creationId xmlns:a16="http://schemas.microsoft.com/office/drawing/2014/main" id="{016E093B-9DBD-4393-BFE7-6DE9D00520BB}"/>
              </a:ext>
            </a:extLst>
          </p:cNvPr>
          <p:cNvSpPr>
            <a:spLocks noGrp="1"/>
          </p:cNvSpPr>
          <p:nvPr>
            <p:ph type="body" sz="quarter" idx="16"/>
          </p:nvPr>
        </p:nvSpPr>
        <p:spPr/>
        <p:txBody>
          <a:bodyPr/>
          <a:lstStyle/>
          <a:p>
            <a:endParaRPr lang="en-GB"/>
          </a:p>
        </p:txBody>
      </p:sp>
      <p:graphicFrame>
        <p:nvGraphicFramePr>
          <p:cNvPr id="22" name="Content Placeholder 2">
            <a:extLst>
              <a:ext uri="{FF2B5EF4-FFF2-40B4-BE49-F238E27FC236}">
                <a16:creationId xmlns:a16="http://schemas.microsoft.com/office/drawing/2014/main" id="{C8B9A990-5C84-461D-8352-726946CB93DE}"/>
              </a:ext>
            </a:extLst>
          </p:cNvPr>
          <p:cNvGraphicFramePr>
            <a:graphicFrameLocks noGrp="1"/>
          </p:cNvGraphicFramePr>
          <p:nvPr>
            <p:ph idx="4294967295"/>
            <p:extLst>
              <p:ext uri="{D42A27DB-BD31-4B8C-83A1-F6EECF244321}">
                <p14:modId xmlns:p14="http://schemas.microsoft.com/office/powerpoint/2010/main" val="2853013103"/>
              </p:ext>
            </p:extLst>
          </p:nvPr>
        </p:nvGraphicFramePr>
        <p:xfrm>
          <a:off x="1654233" y="1941179"/>
          <a:ext cx="19044458" cy="6231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8">
            <p14:nvContentPartPr>
              <p14:cNvPr id="2" name="Ink 1">
                <a:extLst>
                  <a:ext uri="{FF2B5EF4-FFF2-40B4-BE49-F238E27FC236}">
                    <a16:creationId xmlns:a16="http://schemas.microsoft.com/office/drawing/2014/main" id="{1D69B24B-E650-3359-80C4-7FA1CDD50090}"/>
                  </a:ext>
                </a:extLst>
              </p14:cNvPr>
              <p14:cNvContentPartPr/>
              <p14:nvPr/>
            </p14:nvContentPartPr>
            <p14:xfrm>
              <a:off x="4022904" y="5056443"/>
              <a:ext cx="504" cy="504"/>
            </p14:xfrm>
          </p:contentPart>
        </mc:Choice>
        <mc:Fallback xmlns="">
          <p:pic>
            <p:nvPicPr>
              <p:cNvPr id="2" name="Ink 1">
                <a:extLst>
                  <a:ext uri="{FF2B5EF4-FFF2-40B4-BE49-F238E27FC236}">
                    <a16:creationId xmlns:a16="http://schemas.microsoft.com/office/drawing/2014/main" id="{1D69B24B-E650-3359-80C4-7FA1CDD50090}"/>
                  </a:ext>
                </a:extLst>
              </p:cNvPr>
              <p:cNvPicPr/>
              <p:nvPr/>
            </p:nvPicPr>
            <p:blipFill>
              <a:blip r:embed="rId9"/>
              <a:stretch>
                <a:fillRect/>
              </a:stretch>
            </p:blipFill>
            <p:spPr>
              <a:xfrm>
                <a:off x="3997704" y="5031243"/>
                <a:ext cx="50400" cy="50400"/>
              </a:xfrm>
              <a:prstGeom prst="rect">
                <a:avLst/>
              </a:prstGeom>
            </p:spPr>
          </p:pic>
        </mc:Fallback>
      </mc:AlternateContent>
    </p:spTree>
    <p:extLst>
      <p:ext uri="{BB962C8B-B14F-4D97-AF65-F5344CB8AC3E}">
        <p14:creationId xmlns:p14="http://schemas.microsoft.com/office/powerpoint/2010/main" val="25322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ED8843F-7D94-C841-45BA-D37F65C99341}"/>
              </a:ext>
            </a:extLst>
          </p:cNvPr>
          <p:cNvSpPr>
            <a:spLocks noGrp="1"/>
          </p:cNvSpPr>
          <p:nvPr>
            <p:ph type="body" sz="quarter" idx="13"/>
          </p:nvPr>
        </p:nvSpPr>
        <p:spPr/>
        <p:txBody>
          <a:bodyPr/>
          <a:lstStyle/>
          <a:p>
            <a:pPr algn="ctr"/>
            <a:r>
              <a:rPr lang="en-GB" sz="7200" i="0"/>
              <a:t>Reporting channels</a:t>
            </a:r>
          </a:p>
        </p:txBody>
      </p:sp>
      <p:sp>
        <p:nvSpPr>
          <p:cNvPr id="9" name="Text Placeholder 8">
            <a:extLst>
              <a:ext uri="{FF2B5EF4-FFF2-40B4-BE49-F238E27FC236}">
                <a16:creationId xmlns:a16="http://schemas.microsoft.com/office/drawing/2014/main" id="{A599C9E2-AA35-D594-7241-93875C1EE13C}"/>
              </a:ext>
            </a:extLst>
          </p:cNvPr>
          <p:cNvSpPr>
            <a:spLocks noGrp="1"/>
          </p:cNvSpPr>
          <p:nvPr>
            <p:ph type="body" sz="quarter" idx="15"/>
          </p:nvPr>
        </p:nvSpPr>
        <p:spPr>
          <a:xfrm>
            <a:off x="1433250" y="6062133"/>
            <a:ext cx="11007749" cy="1756219"/>
          </a:xfrm>
        </p:spPr>
        <p:txBody>
          <a:bodyPr>
            <a:normAutofit/>
          </a:bodyPr>
          <a:lstStyle/>
          <a:p>
            <a:r>
              <a:rPr lang="en-GB" sz="3200" b="1">
                <a:hlinkClick r:id="rId2"/>
              </a:rPr>
              <a:t>Submit a Report – CHIRP</a:t>
            </a:r>
            <a:endParaRPr lang="en-GB" sz="3200" b="1"/>
          </a:p>
          <a:p>
            <a:r>
              <a:rPr lang="en-US" sz="3200" b="1">
                <a:hlinkClick r:id="rId3"/>
              </a:rPr>
              <a:t>Who’s On Chat: Start Chat Session</a:t>
            </a:r>
            <a:endParaRPr lang="en-US" sz="3200" b="1"/>
          </a:p>
          <a:p>
            <a:r>
              <a:rPr lang="en-US" sz="3200" b="1"/>
              <a:t>+44 203 876 8588</a:t>
            </a:r>
            <a:endParaRPr lang="en-GB" sz="3200" b="1"/>
          </a:p>
        </p:txBody>
      </p:sp>
      <p:sp>
        <p:nvSpPr>
          <p:cNvPr id="10" name="Text Placeholder 9">
            <a:extLst>
              <a:ext uri="{FF2B5EF4-FFF2-40B4-BE49-F238E27FC236}">
                <a16:creationId xmlns:a16="http://schemas.microsoft.com/office/drawing/2014/main" id="{A79263E2-9B32-E99B-89B2-448622E3DBDC}"/>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E4A77548-C7AD-95A9-3FB7-EAFBDE7B95F0}"/>
              </a:ext>
            </a:extLst>
          </p:cNvPr>
          <p:cNvSpPr>
            <a:spLocks noGrp="1"/>
          </p:cNvSpPr>
          <p:nvPr>
            <p:ph type="sldNum" sz="quarter" idx="12"/>
          </p:nvPr>
        </p:nvSpPr>
        <p:spPr/>
        <p:txBody>
          <a:bodyPr/>
          <a:lstStyle/>
          <a:p>
            <a:pPr defTabSz="1280160"/>
            <a:fld id="{F29BCE16-E79D-DC45-B99F-3DA340DA7F55}" type="slidenum">
              <a:rPr lang="en-US">
                <a:solidFill>
                  <a:srgbClr val="FFFFFF"/>
                </a:solidFill>
                <a:latin typeface="Arial"/>
              </a:rPr>
              <a:pPr defTabSz="1280160"/>
              <a:t>17</a:t>
            </a:fld>
            <a:endParaRPr lang="en-US">
              <a:solidFill>
                <a:srgbClr val="FFFFFF"/>
              </a:solidFill>
              <a:latin typeface="Arial"/>
            </a:endParaRPr>
          </a:p>
        </p:txBody>
      </p:sp>
      <p:pic>
        <p:nvPicPr>
          <p:cNvPr id="12" name="Picture 11">
            <a:extLst>
              <a:ext uri="{FF2B5EF4-FFF2-40B4-BE49-F238E27FC236}">
                <a16:creationId xmlns:a16="http://schemas.microsoft.com/office/drawing/2014/main" id="{C5CDC37A-03EB-474E-AAFB-25A2361FC140}"/>
              </a:ext>
            </a:extLst>
          </p:cNvPr>
          <p:cNvPicPr>
            <a:picLocks noChangeAspect="1"/>
          </p:cNvPicPr>
          <p:nvPr/>
        </p:nvPicPr>
        <p:blipFill>
          <a:blip r:embed="rId4" cstate="print"/>
          <a:stretch>
            <a:fillRect/>
          </a:stretch>
        </p:blipFill>
        <p:spPr>
          <a:xfrm>
            <a:off x="1330304" y="1961075"/>
            <a:ext cx="13050799" cy="3791331"/>
          </a:xfrm>
          <a:prstGeom prst="rect">
            <a:avLst/>
          </a:prstGeom>
        </p:spPr>
      </p:pic>
    </p:spTree>
    <p:extLst>
      <p:ext uri="{BB962C8B-B14F-4D97-AF65-F5344CB8AC3E}">
        <p14:creationId xmlns:p14="http://schemas.microsoft.com/office/powerpoint/2010/main" val="343684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AC5C6F-3918-FECC-71E2-45FD909B149C}"/>
              </a:ext>
            </a:extLst>
          </p:cNvPr>
          <p:cNvPicPr>
            <a:picLocks noChangeAspect="1"/>
          </p:cNvPicPr>
          <p:nvPr/>
        </p:nvPicPr>
        <p:blipFill rotWithShape="1">
          <a:blip r:embed="rId2" cstate="print"/>
          <a:srcRect l="4441" t="1134" r="4856" b="708"/>
          <a:stretch/>
        </p:blipFill>
        <p:spPr>
          <a:xfrm>
            <a:off x="10722649" y="0"/>
            <a:ext cx="11620515" cy="4860813"/>
          </a:xfrm>
          <a:prstGeom prst="rect">
            <a:avLst/>
          </a:prstGeom>
        </p:spPr>
      </p:pic>
      <p:pic>
        <p:nvPicPr>
          <p:cNvPr id="27" name="Picture 26">
            <a:extLst>
              <a:ext uri="{FF2B5EF4-FFF2-40B4-BE49-F238E27FC236}">
                <a16:creationId xmlns:a16="http://schemas.microsoft.com/office/drawing/2014/main" id="{D37BC9C5-DEEE-9C80-4BFE-0C3D85D68B92}"/>
              </a:ext>
            </a:extLst>
          </p:cNvPr>
          <p:cNvPicPr>
            <a:picLocks noChangeAspect="1"/>
          </p:cNvPicPr>
          <p:nvPr/>
        </p:nvPicPr>
        <p:blipFill rotWithShape="1">
          <a:blip r:embed="rId3" cstate="print"/>
          <a:srcRect l="6848" r="6858"/>
          <a:stretch/>
        </p:blipFill>
        <p:spPr>
          <a:xfrm>
            <a:off x="278297" y="119270"/>
            <a:ext cx="10106106" cy="4715123"/>
          </a:xfrm>
          <a:prstGeom prst="rect">
            <a:avLst/>
          </a:prstGeom>
        </p:spPr>
      </p:pic>
      <p:pic>
        <p:nvPicPr>
          <p:cNvPr id="21" name="Picture 20">
            <a:extLst>
              <a:ext uri="{FF2B5EF4-FFF2-40B4-BE49-F238E27FC236}">
                <a16:creationId xmlns:a16="http://schemas.microsoft.com/office/drawing/2014/main" id="{4743B82D-AF9A-CD63-2813-42C8FFA0DB6F}"/>
              </a:ext>
            </a:extLst>
          </p:cNvPr>
          <p:cNvPicPr>
            <a:picLocks noChangeAspect="1"/>
          </p:cNvPicPr>
          <p:nvPr/>
        </p:nvPicPr>
        <p:blipFill>
          <a:blip r:embed="rId4" cstate="print"/>
          <a:stretch>
            <a:fillRect/>
          </a:stretch>
        </p:blipFill>
        <p:spPr>
          <a:xfrm>
            <a:off x="0" y="7634658"/>
            <a:ext cx="22343165" cy="1982936"/>
          </a:xfrm>
          <a:prstGeom prst="rect">
            <a:avLst/>
          </a:prstGeom>
        </p:spPr>
      </p:pic>
      <p:pic>
        <p:nvPicPr>
          <p:cNvPr id="25" name="Picture 24">
            <a:extLst>
              <a:ext uri="{FF2B5EF4-FFF2-40B4-BE49-F238E27FC236}">
                <a16:creationId xmlns:a16="http://schemas.microsoft.com/office/drawing/2014/main" id="{5D1995B5-8E75-4D43-E7A7-3445FA94EB6F}"/>
              </a:ext>
            </a:extLst>
          </p:cNvPr>
          <p:cNvPicPr>
            <a:picLocks noChangeAspect="1"/>
          </p:cNvPicPr>
          <p:nvPr/>
        </p:nvPicPr>
        <p:blipFill rotWithShape="1">
          <a:blip r:embed="rId5" cstate="print"/>
          <a:srcRect t="15820" b="12141"/>
          <a:stretch/>
        </p:blipFill>
        <p:spPr>
          <a:xfrm>
            <a:off x="-1" y="6743470"/>
            <a:ext cx="22343165" cy="943957"/>
          </a:xfrm>
          <a:prstGeom prst="rect">
            <a:avLst/>
          </a:prstGeom>
        </p:spPr>
      </p:pic>
      <p:pic>
        <p:nvPicPr>
          <p:cNvPr id="2" name="Picture 1">
            <a:extLst>
              <a:ext uri="{FF2B5EF4-FFF2-40B4-BE49-F238E27FC236}">
                <a16:creationId xmlns:a16="http://schemas.microsoft.com/office/drawing/2014/main" id="{DD756D19-B24A-79D5-AA6D-6DBD9BC00DD0}"/>
              </a:ext>
            </a:extLst>
          </p:cNvPr>
          <p:cNvPicPr>
            <a:picLocks noChangeAspect="1"/>
          </p:cNvPicPr>
          <p:nvPr/>
        </p:nvPicPr>
        <p:blipFill rotWithShape="1">
          <a:blip r:embed="rId6" cstate="print"/>
          <a:srcRect t="13767" b="12638"/>
          <a:stretch/>
        </p:blipFill>
        <p:spPr>
          <a:xfrm>
            <a:off x="23854" y="4860813"/>
            <a:ext cx="22319311" cy="1882657"/>
          </a:xfrm>
          <a:prstGeom prst="rect">
            <a:avLst/>
          </a:prstGeom>
        </p:spPr>
      </p:pic>
    </p:spTree>
    <p:extLst>
      <p:ext uri="{BB962C8B-B14F-4D97-AF65-F5344CB8AC3E}">
        <p14:creationId xmlns:p14="http://schemas.microsoft.com/office/powerpoint/2010/main" val="50756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4DFC3-70E0-D5CB-3A08-7141BB6DA6DD}"/>
              </a:ext>
            </a:extLst>
          </p:cNvPr>
          <p:cNvSpPr>
            <a:spLocks noGrp="1"/>
          </p:cNvSpPr>
          <p:nvPr>
            <p:ph type="body" sz="quarter" idx="13"/>
          </p:nvPr>
        </p:nvSpPr>
        <p:spPr>
          <a:xfrm>
            <a:off x="717591" y="600616"/>
            <a:ext cx="14429643" cy="855275"/>
          </a:xfrm>
        </p:spPr>
        <p:txBody>
          <a:bodyPr/>
          <a:lstStyle/>
          <a:p>
            <a:pPr algn="ctr"/>
            <a:r>
              <a:rPr lang="en-GB" sz="6600">
                <a:solidFill>
                  <a:schemeClr val="bg1"/>
                </a:solidFill>
                <a:latin typeface="Arial" panose="020B0604020202020204" pitchFamily="34" charset="0"/>
                <a:cs typeface="Arial" panose="020B0604020202020204" pitchFamily="34" charset="0"/>
              </a:rPr>
              <a:t>SUMMARY</a:t>
            </a:r>
          </a:p>
        </p:txBody>
      </p:sp>
      <p:sp>
        <p:nvSpPr>
          <p:cNvPr id="4" name="Text Placeholder 3">
            <a:extLst>
              <a:ext uri="{FF2B5EF4-FFF2-40B4-BE49-F238E27FC236}">
                <a16:creationId xmlns:a16="http://schemas.microsoft.com/office/drawing/2014/main" id="{8B8FC59F-2182-A7FC-F30F-8231467FEE3F}"/>
              </a:ext>
            </a:extLst>
          </p:cNvPr>
          <p:cNvSpPr>
            <a:spLocks noGrp="1"/>
          </p:cNvSpPr>
          <p:nvPr>
            <p:ph type="body" sz="quarter" idx="15"/>
          </p:nvPr>
        </p:nvSpPr>
        <p:spPr>
          <a:xfrm>
            <a:off x="733433" y="2232838"/>
            <a:ext cx="14447671" cy="5697855"/>
          </a:xfrm>
        </p:spPr>
        <p:txBody>
          <a:bodyPr>
            <a:normAutofit lnSpcReduction="10000"/>
          </a:bodyPr>
          <a:lstStyle/>
          <a:p>
            <a:pPr>
              <a:lnSpc>
                <a:spcPct val="150000"/>
              </a:lnSpc>
              <a:buClr>
                <a:schemeClr val="bg1"/>
              </a:buClr>
            </a:pPr>
            <a:r>
              <a:rPr lang="en-GB" sz="4000" b="1">
                <a:latin typeface="Arial" panose="020B0604020202020204" pitchFamily="34" charset="0"/>
                <a:cs typeface="Arial" panose="020B0604020202020204" pitchFamily="34" charset="0"/>
              </a:rPr>
              <a:t>Chirp advocates for a “just” culture – one that encourages reporting without fear of punishment</a:t>
            </a:r>
          </a:p>
          <a:p>
            <a:pPr>
              <a:lnSpc>
                <a:spcPct val="150000"/>
              </a:lnSpc>
              <a:buClr>
                <a:schemeClr val="bg1"/>
              </a:buClr>
            </a:pPr>
            <a:r>
              <a:rPr lang="en-GB" sz="4000" b="1">
                <a:latin typeface="Arial" panose="020B0604020202020204" pitchFamily="34" charset="0"/>
                <a:cs typeface="Arial" panose="020B0604020202020204" pitchFamily="34" charset="0"/>
              </a:rPr>
              <a:t>The focus is on what happened not who’s to blame</a:t>
            </a:r>
          </a:p>
          <a:p>
            <a:pPr>
              <a:lnSpc>
                <a:spcPct val="150000"/>
              </a:lnSpc>
              <a:buClr>
                <a:schemeClr val="bg1"/>
              </a:buClr>
            </a:pPr>
            <a:r>
              <a:rPr lang="en-GB" sz="4000" b="1">
                <a:latin typeface="Arial" panose="020B0604020202020204" pitchFamily="34" charset="0"/>
                <a:cs typeface="Arial" panose="020B0604020202020204" pitchFamily="34" charset="0"/>
              </a:rPr>
              <a:t>Each report is a chance to prevent a disaster</a:t>
            </a:r>
          </a:p>
          <a:p>
            <a:pPr>
              <a:lnSpc>
                <a:spcPct val="150000"/>
              </a:lnSpc>
              <a:buClr>
                <a:schemeClr val="bg1"/>
              </a:buClr>
            </a:pPr>
            <a:r>
              <a:rPr lang="en-GB" sz="4000" b="1">
                <a:latin typeface="Arial" panose="020B0604020202020204" pitchFamily="34" charset="0"/>
                <a:cs typeface="Arial" panose="020B0604020202020204" pitchFamily="34" charset="0"/>
              </a:rPr>
              <a:t>Your voice can change the course of someone’s life at sea don’t underestimate that.</a:t>
            </a:r>
          </a:p>
          <a:p>
            <a:pPr>
              <a:lnSpc>
                <a:spcPct val="150000"/>
              </a:lnSpc>
              <a:buClr>
                <a:schemeClr val="bg1"/>
              </a:buClr>
            </a:pPr>
            <a:endParaRPr lang="en-GB" sz="4000">
              <a:latin typeface="Arial" panose="020B0604020202020204" pitchFamily="34" charset="0"/>
              <a:cs typeface="Arial" panose="020B0604020202020204" pitchFamily="34" charset="0"/>
            </a:endParaRPr>
          </a:p>
          <a:p>
            <a:pPr>
              <a:lnSpc>
                <a:spcPct val="150000"/>
              </a:lnSpc>
              <a:buClr>
                <a:schemeClr val="bg1"/>
              </a:buClr>
            </a:pPr>
            <a:endParaRPr lang="en-GB" sz="4000">
              <a:latin typeface="Arial" panose="020B0604020202020204" pitchFamily="34" charset="0"/>
              <a:cs typeface="Arial" panose="020B0604020202020204" pitchFamily="34" charset="0"/>
            </a:endParaRPr>
          </a:p>
          <a:p>
            <a:pPr>
              <a:lnSpc>
                <a:spcPct val="150000"/>
              </a:lnSpc>
              <a:buClr>
                <a:schemeClr val="bg1"/>
              </a:buClr>
            </a:pPr>
            <a:endParaRPr lang="en-GB" sz="4000">
              <a:latin typeface="Arial" panose="020B0604020202020204" pitchFamily="34" charset="0"/>
              <a:cs typeface="Arial" panose="020B0604020202020204" pitchFamily="34" charset="0"/>
            </a:endParaRPr>
          </a:p>
          <a:p>
            <a:pPr marL="0" indent="0">
              <a:lnSpc>
                <a:spcPct val="150000"/>
              </a:lnSpc>
              <a:buClr>
                <a:schemeClr val="bg1"/>
              </a:buClr>
              <a:buNone/>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280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64747D0-C2ED-761D-0771-50F93A3C5624}"/>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FDC51486-CE9D-8ADF-8F3B-499FEE47C36C}"/>
              </a:ext>
            </a:extLst>
          </p:cNvPr>
          <p:cNvSpPr>
            <a:spLocks noGrp="1"/>
          </p:cNvSpPr>
          <p:nvPr>
            <p:ph type="sldNum" sz="quarter" idx="12"/>
          </p:nvPr>
        </p:nvSpPr>
        <p:spPr/>
        <p:txBody>
          <a:bodyPr/>
          <a:lstStyle/>
          <a:p>
            <a:pPr marL="0" marR="0" lvl="0" indent="0" algn="r" defTabSz="1536192" rtl="0" eaLnBrk="1" fontAlgn="auto" latinLnBrk="0" hangingPunct="1">
              <a:lnSpc>
                <a:spcPct val="100000"/>
              </a:lnSpc>
              <a:spcBef>
                <a:spcPts val="0"/>
              </a:spcBef>
              <a:spcAft>
                <a:spcPts val="0"/>
              </a:spcAft>
              <a:buClrTx/>
              <a:buSzTx/>
              <a:buFontTx/>
              <a:buNone/>
              <a:tabLst/>
              <a:defRPr/>
            </a:pPr>
            <a:fld id="{F29BCE16-E79D-DC45-B99F-3DA340DA7F55}"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1536192"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41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4DFC3-70E0-D5CB-3A08-7141BB6DA6DD}"/>
              </a:ext>
            </a:extLst>
          </p:cNvPr>
          <p:cNvSpPr>
            <a:spLocks noGrp="1"/>
          </p:cNvSpPr>
          <p:nvPr>
            <p:ph type="body" sz="quarter" idx="13"/>
          </p:nvPr>
        </p:nvSpPr>
        <p:spPr>
          <a:xfrm>
            <a:off x="717591" y="600616"/>
            <a:ext cx="14429643" cy="855275"/>
          </a:xfrm>
        </p:spPr>
        <p:txBody>
          <a:bodyPr/>
          <a:lstStyle/>
          <a:p>
            <a:pPr algn="ctr"/>
            <a:r>
              <a:rPr lang="en-GB" sz="6600">
                <a:solidFill>
                  <a:schemeClr val="bg1"/>
                </a:solidFill>
                <a:latin typeface="Arial" panose="020B0604020202020204" pitchFamily="34" charset="0"/>
                <a:cs typeface="Arial" panose="020B0604020202020204" pitchFamily="34" charset="0"/>
              </a:rPr>
              <a:t>Key Discussion Points</a:t>
            </a:r>
          </a:p>
        </p:txBody>
      </p:sp>
      <p:sp>
        <p:nvSpPr>
          <p:cNvPr id="4" name="Text Placeholder 3">
            <a:extLst>
              <a:ext uri="{FF2B5EF4-FFF2-40B4-BE49-F238E27FC236}">
                <a16:creationId xmlns:a16="http://schemas.microsoft.com/office/drawing/2014/main" id="{8B8FC59F-2182-A7FC-F30F-8231467FEE3F}"/>
              </a:ext>
            </a:extLst>
          </p:cNvPr>
          <p:cNvSpPr>
            <a:spLocks noGrp="1"/>
          </p:cNvSpPr>
          <p:nvPr>
            <p:ph type="body" sz="quarter" idx="15"/>
          </p:nvPr>
        </p:nvSpPr>
        <p:spPr>
          <a:xfrm>
            <a:off x="1757916" y="2232838"/>
            <a:ext cx="11695814" cy="5697855"/>
          </a:xfrm>
        </p:spPr>
        <p:txBody>
          <a:bodyPr>
            <a:normAutofit lnSpcReduction="10000"/>
          </a:bodyPr>
          <a:lstStyle/>
          <a:p>
            <a:pPr>
              <a:lnSpc>
                <a:spcPct val="150000"/>
              </a:lnSpc>
              <a:buClr>
                <a:schemeClr val="bg1"/>
              </a:buClr>
            </a:pPr>
            <a:r>
              <a:rPr lang="en-GB" sz="4000" b="1">
                <a:latin typeface="Arial" panose="020B0604020202020204" pitchFamily="34" charset="0"/>
                <a:cs typeface="Arial" panose="020B0604020202020204" pitchFamily="34" charset="0"/>
              </a:rPr>
              <a:t>The Role of CHIRP</a:t>
            </a:r>
          </a:p>
          <a:p>
            <a:pPr>
              <a:lnSpc>
                <a:spcPct val="150000"/>
              </a:lnSpc>
              <a:buClr>
                <a:schemeClr val="bg1"/>
              </a:buClr>
            </a:pPr>
            <a:r>
              <a:rPr lang="en-GB" sz="4000" b="1">
                <a:latin typeface="Arial" panose="020B0604020202020204" pitchFamily="34" charset="0"/>
                <a:cs typeface="Arial" panose="020B0604020202020204" pitchFamily="34" charset="0"/>
              </a:rPr>
              <a:t>What are the issues?</a:t>
            </a:r>
          </a:p>
          <a:p>
            <a:pPr>
              <a:lnSpc>
                <a:spcPct val="150000"/>
              </a:lnSpc>
              <a:buClr>
                <a:schemeClr val="bg1"/>
              </a:buClr>
            </a:pPr>
            <a:r>
              <a:rPr lang="en-GB" sz="4000" b="1">
                <a:latin typeface="Arial" panose="020B0604020202020204" pitchFamily="34" charset="0"/>
                <a:cs typeface="Arial" panose="020B0604020202020204" pitchFamily="34" charset="0"/>
              </a:rPr>
              <a:t>Financial Cost of issues</a:t>
            </a:r>
          </a:p>
          <a:p>
            <a:pPr>
              <a:lnSpc>
                <a:spcPct val="150000"/>
              </a:lnSpc>
              <a:buClr>
                <a:schemeClr val="bg1"/>
              </a:buClr>
            </a:pPr>
            <a:r>
              <a:rPr lang="en-GB" sz="4000" b="1">
                <a:latin typeface="Arial" panose="020B0604020202020204" pitchFamily="34" charset="0"/>
                <a:cs typeface="Arial" panose="020B0604020202020204" pitchFamily="34" charset="0"/>
              </a:rPr>
              <a:t>Safety investigations</a:t>
            </a:r>
          </a:p>
          <a:p>
            <a:pPr>
              <a:lnSpc>
                <a:spcPct val="150000"/>
              </a:lnSpc>
              <a:buClr>
                <a:schemeClr val="bg1"/>
              </a:buClr>
            </a:pPr>
            <a:r>
              <a:rPr lang="en-GB" sz="4000" b="1">
                <a:latin typeface="Arial" panose="020B0604020202020204" pitchFamily="34" charset="0"/>
                <a:cs typeface="Arial" panose="020B0604020202020204" pitchFamily="34" charset="0"/>
              </a:rPr>
              <a:t>Findings of Investigations</a:t>
            </a:r>
          </a:p>
          <a:p>
            <a:pPr>
              <a:lnSpc>
                <a:spcPct val="150000"/>
              </a:lnSpc>
              <a:buClr>
                <a:schemeClr val="bg1"/>
              </a:buClr>
            </a:pPr>
            <a:r>
              <a:rPr lang="en-GB" sz="4000" b="1">
                <a:latin typeface="Arial" panose="020B0604020202020204" pitchFamily="34" charset="0"/>
                <a:cs typeface="Arial" panose="020B0604020202020204" pitchFamily="34" charset="0"/>
              </a:rPr>
              <a:t>The Reporting Process</a:t>
            </a:r>
          </a:p>
          <a:p>
            <a:pPr marL="0" indent="0">
              <a:lnSpc>
                <a:spcPct val="150000"/>
              </a:lnSpc>
              <a:buClr>
                <a:schemeClr val="bg1"/>
              </a:buClr>
              <a:buNone/>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3200">
              <a:latin typeface="Arial" panose="020B0604020202020204" pitchFamily="34" charset="0"/>
              <a:cs typeface="Arial" panose="020B0604020202020204" pitchFamily="34" charset="0"/>
            </a:endParaRPr>
          </a:p>
          <a:p>
            <a:pPr>
              <a:lnSpc>
                <a:spcPct val="150000"/>
              </a:lnSpc>
              <a:buClr>
                <a:schemeClr val="bg1"/>
              </a:buClr>
            </a:pPr>
            <a:endParaRPr lang="en-GB" sz="280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64747D0-C2ED-761D-0771-50F93A3C5624}"/>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FDC51486-CE9D-8ADF-8F3B-499FEE47C36C}"/>
              </a:ext>
            </a:extLst>
          </p:cNvPr>
          <p:cNvSpPr>
            <a:spLocks noGrp="1"/>
          </p:cNvSpPr>
          <p:nvPr>
            <p:ph type="sldNum" sz="quarter" idx="12"/>
          </p:nvPr>
        </p:nvSpPr>
        <p:spPr/>
        <p:txBody>
          <a:bodyPr/>
          <a:lstStyle/>
          <a:p>
            <a:pPr marL="0" marR="0" lvl="0" indent="0" algn="r" defTabSz="1536192" rtl="0" eaLnBrk="1" fontAlgn="auto" latinLnBrk="0" hangingPunct="1">
              <a:lnSpc>
                <a:spcPct val="100000"/>
              </a:lnSpc>
              <a:spcBef>
                <a:spcPts val="0"/>
              </a:spcBef>
              <a:spcAft>
                <a:spcPts val="0"/>
              </a:spcAft>
              <a:buClrTx/>
              <a:buSzTx/>
              <a:buFontTx/>
              <a:buNone/>
              <a:tabLst/>
              <a:defRPr/>
            </a:pPr>
            <a:fld id="{F29BCE16-E79D-DC45-B99F-3DA340DA7F55}"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1536192"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34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4747D0-C2ED-761D-0771-50F93A3C5624}"/>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FDC51486-CE9D-8ADF-8F3B-499FEE47C36C}"/>
              </a:ext>
            </a:extLst>
          </p:cNvPr>
          <p:cNvSpPr>
            <a:spLocks noGrp="1"/>
          </p:cNvSpPr>
          <p:nvPr>
            <p:ph type="sldNum" sz="quarter" idx="12"/>
          </p:nvPr>
        </p:nvSpPr>
        <p:spPr/>
        <p:txBody>
          <a:bodyPr/>
          <a:lstStyle/>
          <a:p>
            <a:pPr marL="0" marR="0" lvl="0" indent="0" algn="r" defTabSz="1536192" rtl="0" eaLnBrk="1" fontAlgn="auto" latinLnBrk="0" hangingPunct="1">
              <a:lnSpc>
                <a:spcPct val="100000"/>
              </a:lnSpc>
              <a:spcBef>
                <a:spcPts val="0"/>
              </a:spcBef>
              <a:spcAft>
                <a:spcPts val="0"/>
              </a:spcAft>
              <a:buClrTx/>
              <a:buSzTx/>
              <a:buFontTx/>
              <a:buNone/>
              <a:tabLst/>
              <a:defRPr/>
            </a:pPr>
            <a:fld id="{F29BCE16-E79D-DC45-B99F-3DA340DA7F55}"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1536192"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59A74DFE-7B1D-4984-8AAC-9AA426539C18}"/>
              </a:ext>
            </a:extLst>
          </p:cNvPr>
          <p:cNvSpPr>
            <a:spLocks noGrp="1"/>
          </p:cNvSpPr>
          <p:nvPr>
            <p:ph type="body" sz="quarter" idx="15"/>
          </p:nvPr>
        </p:nvSpPr>
        <p:spPr>
          <a:xfrm>
            <a:off x="599596" y="1049867"/>
            <a:ext cx="14447671" cy="6391729"/>
          </a:xfrm>
        </p:spPr>
        <p:txBody>
          <a:bodyPr>
            <a:normAutofit/>
          </a:bodyPr>
          <a:lstStyle/>
          <a:p>
            <a:pPr lvl="1"/>
            <a:r>
              <a:rPr lang="en-GB" altLang="en-US" sz="3600" b="1" i="1">
                <a:solidFill>
                  <a:srgbClr val="FE6501"/>
                </a:solidFill>
                <a:latin typeface="Arial " charset="0"/>
              </a:rPr>
              <a:t> 			</a:t>
            </a:r>
          </a:p>
          <a:p>
            <a:pPr lvl="6"/>
            <a:r>
              <a:rPr lang="en-TT" sz="8800">
                <a:solidFill>
                  <a:srgbClr val="000000"/>
                </a:solidFill>
                <a:highlight>
                  <a:srgbClr val="FFFF00"/>
                </a:highlight>
                <a:latin typeface="Arial"/>
              </a:rPr>
              <a:t>Thank you !</a:t>
            </a:r>
            <a:endParaRPr lang="en-US" altLang="en-US" sz="8800" b="1" i="1">
              <a:solidFill>
                <a:srgbClr val="000000"/>
              </a:solidFill>
              <a:highlight>
                <a:srgbClr val="FFFF00"/>
              </a:highlight>
              <a:latin typeface="Arial " charset="0"/>
            </a:endParaRPr>
          </a:p>
          <a:p>
            <a:pPr marL="11113" lvl="0" indent="0" algn="ctr">
              <a:lnSpc>
                <a:spcPct val="80000"/>
              </a:lnSpc>
              <a:spcBef>
                <a:spcPts val="1068"/>
              </a:spcBef>
              <a:spcAft>
                <a:spcPts val="840"/>
              </a:spcAft>
              <a:buClrTx/>
              <a:buNone/>
            </a:pPr>
            <a:endParaRPr lang="en-US" altLang="en-US" sz="4800" b="1" i="1">
              <a:solidFill>
                <a:srgbClr val="000000"/>
              </a:solidFill>
              <a:highlight>
                <a:srgbClr val="FFFF00"/>
              </a:highlight>
              <a:latin typeface="Arial " charset="0"/>
            </a:endParaRPr>
          </a:p>
          <a:p>
            <a:pPr marL="11113" lvl="0" indent="0" algn="ctr">
              <a:lnSpc>
                <a:spcPct val="80000"/>
              </a:lnSpc>
              <a:spcBef>
                <a:spcPts val="1068"/>
              </a:spcBef>
              <a:spcAft>
                <a:spcPts val="840"/>
              </a:spcAft>
              <a:buClrTx/>
              <a:buNone/>
            </a:pPr>
            <a:endParaRPr lang="en-US" altLang="en-US" sz="4800" b="1" i="1">
              <a:solidFill>
                <a:srgbClr val="000000"/>
              </a:solidFill>
              <a:highlight>
                <a:srgbClr val="FFFF00"/>
              </a:highlight>
              <a:latin typeface="Arial " charset="0"/>
            </a:endParaRPr>
          </a:p>
          <a:p>
            <a:pPr marL="11113" lvl="0" indent="0" algn="ctr">
              <a:lnSpc>
                <a:spcPct val="80000"/>
              </a:lnSpc>
              <a:spcBef>
                <a:spcPts val="1068"/>
              </a:spcBef>
              <a:spcAft>
                <a:spcPts val="840"/>
              </a:spcAft>
              <a:buClrTx/>
              <a:buNone/>
            </a:pPr>
            <a:endParaRPr lang="en-US" altLang="en-US" sz="4800" b="1" i="1">
              <a:solidFill>
                <a:srgbClr val="000000"/>
              </a:solidFill>
              <a:highlight>
                <a:srgbClr val="FFFF00"/>
              </a:highlight>
              <a:latin typeface="Arial " charset="0"/>
            </a:endParaRPr>
          </a:p>
          <a:p>
            <a:pPr marL="11113" lvl="0" indent="0" algn="ctr">
              <a:lnSpc>
                <a:spcPct val="80000"/>
              </a:lnSpc>
              <a:spcBef>
                <a:spcPts val="1068"/>
              </a:spcBef>
              <a:spcAft>
                <a:spcPts val="840"/>
              </a:spcAft>
              <a:buClrTx/>
              <a:buNone/>
            </a:pPr>
            <a:r>
              <a:rPr lang="en-US" altLang="en-US" sz="4800" b="1" i="1">
                <a:solidFill>
                  <a:schemeClr val="bg1"/>
                </a:solidFill>
                <a:latin typeface="Arial " charset="0"/>
              </a:rPr>
              <a:t>“Learn from the mistakes of others. You can’t live long enough to make them all yourself.”</a:t>
            </a:r>
          </a:p>
          <a:p>
            <a:pPr marL="0" lvl="0" indent="0" algn="r">
              <a:lnSpc>
                <a:spcPct val="100000"/>
              </a:lnSpc>
              <a:spcBef>
                <a:spcPct val="0"/>
              </a:spcBef>
              <a:spcAft>
                <a:spcPts val="0"/>
              </a:spcAft>
              <a:buClrTx/>
              <a:buNone/>
            </a:pPr>
            <a:r>
              <a:rPr lang="en-GB" altLang="en-US" sz="3600" b="1" i="1">
                <a:solidFill>
                  <a:srgbClr val="FE6501"/>
                </a:solidFill>
                <a:latin typeface="Arial " charset="0"/>
              </a:rPr>
              <a:t>Oliver Wendell Holmes</a:t>
            </a:r>
            <a:endParaRPr lang="en-TT"/>
          </a:p>
        </p:txBody>
      </p:sp>
    </p:spTree>
    <p:extLst>
      <p:ext uri="{BB962C8B-B14F-4D97-AF65-F5344CB8AC3E}">
        <p14:creationId xmlns:p14="http://schemas.microsoft.com/office/powerpoint/2010/main" val="319160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DEC7D1-00BE-45B8-5F1A-179175F0331B}"/>
              </a:ext>
            </a:extLst>
          </p:cNvPr>
          <p:cNvSpPr>
            <a:spLocks noGrp="1"/>
          </p:cNvSpPr>
          <p:nvPr>
            <p:ph type="body" sz="quarter" idx="13"/>
          </p:nvPr>
        </p:nvSpPr>
        <p:spPr>
          <a:xfrm>
            <a:off x="717590" y="600615"/>
            <a:ext cx="14429643" cy="855275"/>
          </a:xfrm>
        </p:spPr>
        <p:txBody>
          <a:bodyPr/>
          <a:lstStyle/>
          <a:p>
            <a:pPr algn="ctr"/>
            <a:r>
              <a:rPr lang="en-GB" sz="6600" i="0">
                <a:solidFill>
                  <a:schemeClr val="bg1"/>
                </a:solidFill>
                <a:latin typeface="Arial" panose="020B0604020202020204" pitchFamily="34" charset="0"/>
                <a:ea typeface="Calibri" panose="020F0502020204030204" pitchFamily="34" charset="0"/>
                <a:cs typeface="Arial" panose="020B0604020202020204" pitchFamily="34" charset="0"/>
              </a:rPr>
              <a:t>The Role of CHIRP</a:t>
            </a:r>
          </a:p>
        </p:txBody>
      </p:sp>
      <p:sp>
        <p:nvSpPr>
          <p:cNvPr id="3" name="Text Placeholder 2">
            <a:extLst>
              <a:ext uri="{FF2B5EF4-FFF2-40B4-BE49-F238E27FC236}">
                <a16:creationId xmlns:a16="http://schemas.microsoft.com/office/drawing/2014/main" id="{466D0EFA-CB52-FBAA-1117-E3F5646200A3}"/>
              </a:ext>
            </a:extLst>
          </p:cNvPr>
          <p:cNvSpPr>
            <a:spLocks noGrp="1"/>
          </p:cNvSpPr>
          <p:nvPr>
            <p:ph type="body" sz="quarter" idx="14"/>
          </p:nvPr>
        </p:nvSpPr>
        <p:spPr>
          <a:xfrm>
            <a:off x="717590" y="2015948"/>
            <a:ext cx="14429643" cy="855275"/>
          </a:xfrm>
        </p:spPr>
        <p:txBody>
          <a:bodyPr/>
          <a:lstStyle/>
          <a:p>
            <a:pPr algn="ctr"/>
            <a:r>
              <a:rPr lang="en-GB" sz="4400">
                <a:solidFill>
                  <a:schemeClr val="accent2">
                    <a:lumMod val="75000"/>
                  </a:schemeClr>
                </a:solidFill>
                <a:highlight>
                  <a:srgbClr val="FFFF00"/>
                </a:highlight>
                <a:latin typeface="Arial" panose="020B0604020202020204" pitchFamily="34" charset="0"/>
                <a:cs typeface="Arial" panose="020B0604020202020204" pitchFamily="34" charset="0"/>
              </a:rPr>
              <a:t>Confidential. Independent. Impartial</a:t>
            </a:r>
          </a:p>
        </p:txBody>
      </p:sp>
      <p:sp>
        <p:nvSpPr>
          <p:cNvPr id="4" name="Text Placeholder 3">
            <a:extLst>
              <a:ext uri="{FF2B5EF4-FFF2-40B4-BE49-F238E27FC236}">
                <a16:creationId xmlns:a16="http://schemas.microsoft.com/office/drawing/2014/main" id="{09A3FB0B-EBE9-B069-D46F-4E71F9881219}"/>
              </a:ext>
            </a:extLst>
          </p:cNvPr>
          <p:cNvSpPr>
            <a:spLocks noGrp="1"/>
          </p:cNvSpPr>
          <p:nvPr>
            <p:ph type="body" sz="quarter" idx="15"/>
          </p:nvPr>
        </p:nvSpPr>
        <p:spPr>
          <a:xfrm>
            <a:off x="717590" y="3346221"/>
            <a:ext cx="13740042" cy="4086057"/>
          </a:xfrm>
        </p:spPr>
        <p:txBody>
          <a:bodyPr>
            <a:normAutofit fontScale="70000" lnSpcReduction="20000"/>
          </a:bodyPr>
          <a:lstStyle/>
          <a:p>
            <a:pPr>
              <a:lnSpc>
                <a:spcPct val="150000"/>
              </a:lnSpc>
              <a:buClr>
                <a:schemeClr val="tx1"/>
              </a:buClr>
              <a:buFont typeface="Wingdings" panose="05000000000000000000" pitchFamily="2" charset="2"/>
              <a:buChar char="Ø"/>
            </a:pPr>
            <a:r>
              <a:rPr lang="en-GB" sz="4700" b="1">
                <a:solidFill>
                  <a:schemeClr val="bg1"/>
                </a:solidFill>
                <a:latin typeface="Arial" panose="020B0604020202020204" pitchFamily="34" charset="0"/>
                <a:cs typeface="Arial" panose="020B0604020202020204" pitchFamily="34" charset="0"/>
              </a:rPr>
              <a:t>Confidential reporting system – a safe space to report concerns</a:t>
            </a:r>
          </a:p>
          <a:p>
            <a:pPr>
              <a:lnSpc>
                <a:spcPct val="150000"/>
              </a:lnSpc>
              <a:buClr>
                <a:schemeClr val="tx1"/>
              </a:buClr>
              <a:buFont typeface="Wingdings" panose="05000000000000000000" pitchFamily="2" charset="2"/>
              <a:buChar char="Ø"/>
            </a:pPr>
            <a:r>
              <a:rPr lang="en-GB" sz="4700" b="1">
                <a:solidFill>
                  <a:schemeClr val="bg1"/>
                </a:solidFill>
                <a:latin typeface="Arial" panose="020B0604020202020204" pitchFamily="34" charset="0"/>
                <a:cs typeface="Arial" panose="020B0604020202020204" pitchFamily="34" charset="0"/>
              </a:rPr>
              <a:t>Work with company and stakeholders to address issues</a:t>
            </a:r>
          </a:p>
          <a:p>
            <a:pPr>
              <a:lnSpc>
                <a:spcPct val="150000"/>
              </a:lnSpc>
              <a:buClr>
                <a:schemeClr val="tx1"/>
              </a:buClr>
              <a:buFont typeface="Wingdings" panose="05000000000000000000" pitchFamily="2" charset="2"/>
              <a:buChar char="Ø"/>
            </a:pPr>
            <a:r>
              <a:rPr lang="en-GB" sz="4700" b="1">
                <a:solidFill>
                  <a:schemeClr val="bg1"/>
                </a:solidFill>
                <a:latin typeface="Arial" panose="020B0604020202020204" pitchFamily="34" charset="0"/>
                <a:cs typeface="Arial" panose="020B0604020202020204" pitchFamily="34" charset="0"/>
              </a:rPr>
              <a:t>Undertake data analysis and trend identification</a:t>
            </a:r>
          </a:p>
          <a:p>
            <a:pPr>
              <a:lnSpc>
                <a:spcPct val="150000"/>
              </a:lnSpc>
              <a:buClr>
                <a:schemeClr val="tx1"/>
              </a:buClr>
              <a:buFont typeface="Wingdings" panose="05000000000000000000" pitchFamily="2" charset="2"/>
              <a:buChar char="Ø"/>
            </a:pPr>
            <a:r>
              <a:rPr lang="en-GB" sz="4700" b="1">
                <a:solidFill>
                  <a:schemeClr val="bg1"/>
                </a:solidFill>
                <a:latin typeface="Arial" panose="020B0604020202020204" pitchFamily="34" charset="0"/>
                <a:cs typeface="Arial" panose="020B0604020202020204" pitchFamily="34" charset="0"/>
              </a:rPr>
              <a:t>Promote a ‘just’ culture</a:t>
            </a:r>
          </a:p>
          <a:p>
            <a:pPr>
              <a:lnSpc>
                <a:spcPct val="150000"/>
              </a:lnSpc>
              <a:buClr>
                <a:schemeClr val="tx1"/>
              </a:buClr>
              <a:buFont typeface="Wingdings" panose="05000000000000000000" pitchFamily="2" charset="2"/>
              <a:buChar char="Ø"/>
            </a:pPr>
            <a:r>
              <a:rPr lang="en-GB" sz="4700" b="1">
                <a:solidFill>
                  <a:schemeClr val="bg1"/>
                </a:solidFill>
                <a:latin typeface="Arial" panose="020B0604020202020204" pitchFamily="34" charset="0"/>
                <a:cs typeface="Arial" panose="020B0604020202020204" pitchFamily="34" charset="0"/>
              </a:rPr>
              <a:t>Reports can be made online, via app, email, telephone, web chat</a:t>
            </a:r>
          </a:p>
          <a:p>
            <a:endParaRPr lang="en-GB">
              <a:solidFill>
                <a:schemeClr val="bg1"/>
              </a:solidFill>
            </a:endParaRPr>
          </a:p>
        </p:txBody>
      </p:sp>
      <p:sp>
        <p:nvSpPr>
          <p:cNvPr id="5" name="Text Placeholder 4">
            <a:extLst>
              <a:ext uri="{FF2B5EF4-FFF2-40B4-BE49-F238E27FC236}">
                <a16:creationId xmlns:a16="http://schemas.microsoft.com/office/drawing/2014/main" id="{1A5EB02D-8031-DCEE-4E65-63856052CA06}"/>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48E2C8B3-18F1-4B45-1C3A-5554B91FEECE}"/>
              </a:ext>
            </a:extLst>
          </p:cNvPr>
          <p:cNvSpPr>
            <a:spLocks noGrp="1"/>
          </p:cNvSpPr>
          <p:nvPr>
            <p:ph type="sldNum" sz="quarter" idx="12"/>
          </p:nvPr>
        </p:nvSpPr>
        <p:spPr/>
        <p:txBody>
          <a:bodyPr/>
          <a:lstStyle/>
          <a:p>
            <a:fld id="{F29BCE16-E79D-DC45-B99F-3DA340DA7F55}" type="slidenum">
              <a:rPr lang="en-US" smtClean="0"/>
              <a:pPr/>
              <a:t>3</a:t>
            </a:fld>
            <a:endParaRPr lang="en-US"/>
          </a:p>
        </p:txBody>
      </p:sp>
    </p:spTree>
    <p:extLst>
      <p:ext uri="{BB962C8B-B14F-4D97-AF65-F5344CB8AC3E}">
        <p14:creationId xmlns:p14="http://schemas.microsoft.com/office/powerpoint/2010/main" val="2141241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59D4D-AAC4-4D16-B2F1-C8F55C26585E}"/>
              </a:ext>
            </a:extLst>
          </p:cNvPr>
          <p:cNvSpPr>
            <a:spLocks noGrp="1"/>
          </p:cNvSpPr>
          <p:nvPr>
            <p:ph type="body" sz="quarter" idx="16"/>
          </p:nvPr>
        </p:nvSpPr>
        <p:spPr/>
        <p:txBody>
          <a:bodyPr/>
          <a:lstStyle/>
          <a:p>
            <a:r>
              <a:rPr lang="en-GB"/>
              <a:t>Improving Safety at Sea</a:t>
            </a:r>
          </a:p>
        </p:txBody>
      </p:sp>
      <p:sp>
        <p:nvSpPr>
          <p:cNvPr id="3" name="Slide Number Placeholder 2">
            <a:extLst>
              <a:ext uri="{FF2B5EF4-FFF2-40B4-BE49-F238E27FC236}">
                <a16:creationId xmlns:a16="http://schemas.microsoft.com/office/drawing/2014/main" id="{82E6A595-DEAA-4A49-AE6C-CC46D284BE06}"/>
              </a:ext>
            </a:extLst>
          </p:cNvPr>
          <p:cNvSpPr>
            <a:spLocks noGrp="1"/>
          </p:cNvSpPr>
          <p:nvPr>
            <p:ph type="sldNum" sz="quarter" idx="12"/>
          </p:nvPr>
        </p:nvSpPr>
        <p:spPr/>
        <p:txBody>
          <a:bodyPr/>
          <a:lstStyle/>
          <a:p>
            <a:fld id="{F29BCE16-E79D-DC45-B99F-3DA340DA7F55}" type="slidenum">
              <a:rPr lang="en-US" smtClean="0"/>
              <a:pPr/>
              <a:t>4</a:t>
            </a:fld>
            <a:endParaRPr lang="en-US"/>
          </a:p>
        </p:txBody>
      </p:sp>
      <p:sp>
        <p:nvSpPr>
          <p:cNvPr id="5" name="Text Placeholder 4">
            <a:extLst>
              <a:ext uri="{FF2B5EF4-FFF2-40B4-BE49-F238E27FC236}">
                <a16:creationId xmlns:a16="http://schemas.microsoft.com/office/drawing/2014/main" id="{0550E55A-8B0E-1140-A33B-CDD60D5641AD}"/>
              </a:ext>
            </a:extLst>
          </p:cNvPr>
          <p:cNvSpPr>
            <a:spLocks noGrp="1"/>
          </p:cNvSpPr>
          <p:nvPr>
            <p:ph type="body" sz="quarter" idx="10"/>
          </p:nvPr>
        </p:nvSpPr>
        <p:spPr>
          <a:xfrm>
            <a:off x="4387701" y="1447801"/>
            <a:ext cx="16939831" cy="7132320"/>
          </a:xfrm>
        </p:spPr>
        <p:txBody>
          <a:bodyPr/>
          <a:lstStyle/>
          <a:p>
            <a:pPr marL="7938" algn="ctr">
              <a:lnSpc>
                <a:spcPct val="80000"/>
              </a:lnSpc>
              <a:spcBef>
                <a:spcPts val="763"/>
              </a:spcBef>
              <a:spcAft>
                <a:spcPts val="600"/>
              </a:spcAft>
            </a:pPr>
            <a:endParaRPr lang="en-US" altLang="en-US" sz="3600" i="1">
              <a:latin typeface="Arial " charset="0"/>
            </a:endParaRPr>
          </a:p>
          <a:p>
            <a:pPr marL="7938" algn="ctr">
              <a:lnSpc>
                <a:spcPct val="80000"/>
              </a:lnSpc>
              <a:spcBef>
                <a:spcPts val="763"/>
              </a:spcBef>
              <a:spcAft>
                <a:spcPts val="600"/>
              </a:spcAft>
            </a:pPr>
            <a:r>
              <a:rPr lang="en-US" altLang="en-US" sz="3600">
                <a:solidFill>
                  <a:schemeClr val="tx1"/>
                </a:solidFill>
                <a:highlight>
                  <a:srgbClr val="FFFF00"/>
                </a:highlight>
                <a:latin typeface="Arial " charset="0"/>
              </a:rPr>
              <a:t>VOLUNTARY</a:t>
            </a:r>
          </a:p>
          <a:p>
            <a:pPr algn="ctr">
              <a:spcBef>
                <a:spcPct val="0"/>
              </a:spcBef>
            </a:pPr>
            <a:r>
              <a:rPr lang="en-US" altLang="en-US" sz="3200">
                <a:latin typeface="Arial " charset="0"/>
              </a:rPr>
              <a:t>Voluntary submission of reports concerning events related to safety for the purpose of system alerting, understanding and learning</a:t>
            </a:r>
          </a:p>
          <a:p>
            <a:pPr algn="ctr">
              <a:lnSpc>
                <a:spcPct val="50000"/>
              </a:lnSpc>
              <a:spcBef>
                <a:spcPts val="163"/>
              </a:spcBef>
              <a:spcAft>
                <a:spcPts val="600"/>
              </a:spcAft>
            </a:pPr>
            <a:endParaRPr lang="en-US" altLang="en-US" sz="1800" i="1">
              <a:solidFill>
                <a:schemeClr val="tx1"/>
              </a:solidFill>
              <a:latin typeface="Arial " charset="0"/>
            </a:endParaRPr>
          </a:p>
          <a:p>
            <a:pPr marL="7938" algn="ctr">
              <a:lnSpc>
                <a:spcPct val="50000"/>
              </a:lnSpc>
              <a:spcBef>
                <a:spcPts val="163"/>
              </a:spcBef>
              <a:spcAft>
                <a:spcPts val="600"/>
              </a:spcAft>
            </a:pPr>
            <a:r>
              <a:rPr lang="en-US" altLang="en-US" sz="3600">
                <a:solidFill>
                  <a:schemeClr val="tx1"/>
                </a:solidFill>
                <a:highlight>
                  <a:srgbClr val="FFFF00"/>
                </a:highlight>
                <a:latin typeface="Arial " charset="0"/>
              </a:rPr>
              <a:t>CONFIDENTIAL</a:t>
            </a:r>
          </a:p>
          <a:p>
            <a:pPr algn="ctr">
              <a:spcBef>
                <a:spcPct val="0"/>
              </a:spcBef>
            </a:pPr>
            <a:r>
              <a:rPr lang="en-US" altLang="en-US" sz="3200" i="1">
                <a:solidFill>
                  <a:schemeClr val="accent2">
                    <a:lumMod val="75000"/>
                  </a:schemeClr>
                </a:solidFill>
                <a:latin typeface="Arial " charset="0"/>
              </a:rPr>
              <a:t>Protection</a:t>
            </a:r>
            <a:r>
              <a:rPr lang="en-US" altLang="en-US" sz="3200">
                <a:solidFill>
                  <a:schemeClr val="accent2">
                    <a:lumMod val="75000"/>
                  </a:schemeClr>
                </a:solidFill>
                <a:latin typeface="Arial " charset="0"/>
              </a:rPr>
              <a:t> of identity through disidentification of persons, companies, and any other identifying information</a:t>
            </a:r>
          </a:p>
          <a:p>
            <a:pPr algn="ctr">
              <a:lnSpc>
                <a:spcPct val="40000"/>
              </a:lnSpc>
              <a:spcBef>
                <a:spcPts val="163"/>
              </a:spcBef>
              <a:spcAft>
                <a:spcPts val="600"/>
              </a:spcAft>
            </a:pPr>
            <a:endParaRPr lang="en-US" altLang="en-US" sz="1800" i="1">
              <a:solidFill>
                <a:schemeClr val="tx1"/>
              </a:solidFill>
              <a:latin typeface="Arial " charset="0"/>
            </a:endParaRPr>
          </a:p>
          <a:p>
            <a:pPr marL="7938" lvl="1" indent="0" algn="ctr">
              <a:lnSpc>
                <a:spcPct val="50000"/>
              </a:lnSpc>
              <a:spcBef>
                <a:spcPts val="1200"/>
              </a:spcBef>
              <a:spcAft>
                <a:spcPts val="600"/>
              </a:spcAft>
              <a:buNone/>
            </a:pPr>
            <a:r>
              <a:rPr lang="en-US" altLang="en-US" sz="3600" b="1">
                <a:highlight>
                  <a:srgbClr val="FFFF00"/>
                </a:highlight>
                <a:latin typeface="Arial " charset="0"/>
              </a:rPr>
              <a:t>INDEPENDENT</a:t>
            </a:r>
          </a:p>
          <a:p>
            <a:pPr algn="ctr">
              <a:spcBef>
                <a:spcPct val="0"/>
              </a:spcBef>
            </a:pPr>
            <a:r>
              <a:rPr lang="en-US" altLang="en-US" sz="3200">
                <a:latin typeface="Arial " charset="0"/>
              </a:rPr>
              <a:t>Trusted, unbiased dissemination of safety information and advice</a:t>
            </a:r>
          </a:p>
          <a:p>
            <a:pPr algn="ctr">
              <a:lnSpc>
                <a:spcPct val="50000"/>
              </a:lnSpc>
              <a:spcBef>
                <a:spcPts val="163"/>
              </a:spcBef>
            </a:pPr>
            <a:endParaRPr lang="en-US" altLang="en-US" sz="1800" i="1">
              <a:solidFill>
                <a:srgbClr val="CC0000"/>
              </a:solidFill>
              <a:latin typeface="Arial " charset="0"/>
            </a:endParaRPr>
          </a:p>
          <a:p>
            <a:pPr marL="7938" algn="ctr">
              <a:lnSpc>
                <a:spcPct val="50000"/>
              </a:lnSpc>
              <a:spcBef>
                <a:spcPts val="1200"/>
              </a:spcBef>
              <a:spcAft>
                <a:spcPts val="600"/>
              </a:spcAft>
            </a:pPr>
            <a:r>
              <a:rPr lang="en-US" altLang="en-US" sz="3600">
                <a:solidFill>
                  <a:schemeClr val="tx1"/>
                </a:solidFill>
                <a:highlight>
                  <a:srgbClr val="FFFF00"/>
                </a:highlight>
                <a:latin typeface="Arial " charset="0"/>
              </a:rPr>
              <a:t>JUST CULTURE</a:t>
            </a:r>
          </a:p>
          <a:p>
            <a:pPr algn="ctr">
              <a:spcBef>
                <a:spcPct val="0"/>
              </a:spcBef>
            </a:pPr>
            <a:r>
              <a:rPr lang="en-GB" altLang="en-US" sz="3200">
                <a:solidFill>
                  <a:schemeClr val="accent2">
                    <a:lumMod val="75000"/>
                  </a:schemeClr>
                </a:solidFill>
                <a:latin typeface="Arial " charset="0"/>
              </a:rPr>
              <a:t>Non-judgemental</a:t>
            </a:r>
            <a:r>
              <a:rPr lang="en-US" altLang="en-US" sz="3200">
                <a:solidFill>
                  <a:schemeClr val="accent2">
                    <a:lumMod val="75000"/>
                  </a:schemeClr>
                </a:solidFill>
                <a:latin typeface="Arial " charset="0"/>
              </a:rPr>
              <a:t> safety net for reporting occurrences that might not otherwise be reported</a:t>
            </a:r>
          </a:p>
          <a:p>
            <a:endParaRPr lang="en-US" b="1">
              <a:solidFill>
                <a:schemeClr val="accent1"/>
              </a:solidFill>
            </a:endParaRPr>
          </a:p>
        </p:txBody>
      </p:sp>
      <p:sp>
        <p:nvSpPr>
          <p:cNvPr id="4" name="Text Placeholder 8">
            <a:extLst>
              <a:ext uri="{FF2B5EF4-FFF2-40B4-BE49-F238E27FC236}">
                <a16:creationId xmlns:a16="http://schemas.microsoft.com/office/drawing/2014/main" id="{1A6612BD-0106-6315-E6E4-472EB6EFFD72}"/>
              </a:ext>
            </a:extLst>
          </p:cNvPr>
          <p:cNvSpPr>
            <a:spLocks noGrp="1"/>
          </p:cNvSpPr>
          <p:nvPr>
            <p:ph type="body" sz="quarter" idx="13"/>
          </p:nvPr>
        </p:nvSpPr>
        <p:spPr>
          <a:xfrm>
            <a:off x="5495926" y="547008"/>
            <a:ext cx="7852867" cy="900792"/>
          </a:xfrm>
        </p:spPr>
        <p:txBody>
          <a:bodyPr>
            <a:noAutofit/>
          </a:bodyPr>
          <a:lstStyle/>
          <a:p>
            <a:pPr algn="ctr"/>
            <a:r>
              <a:rPr lang="en-GB" sz="6600" b="1" spc="300">
                <a:latin typeface="Arial" panose="020B0604020202020204" pitchFamily="34" charset="0"/>
                <a:cs typeface="Arial" panose="020B0604020202020204" pitchFamily="34" charset="0"/>
              </a:rPr>
              <a:t>We are</a:t>
            </a:r>
            <a:r>
              <a:rPr lang="en-GB" sz="66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8382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F59D4D-AAC4-4D16-B2F1-C8F55C26585E}"/>
              </a:ext>
            </a:extLst>
          </p:cNvPr>
          <p:cNvSpPr>
            <a:spLocks noGrp="1"/>
          </p:cNvSpPr>
          <p:nvPr>
            <p:ph type="body" sz="quarter" idx="16"/>
          </p:nvPr>
        </p:nvSpPr>
        <p:spPr/>
        <p:txBody>
          <a:bodyPr/>
          <a:lstStyle/>
          <a:p>
            <a:r>
              <a:rPr lang="en-GB"/>
              <a:t>Improving Safety at Sea</a:t>
            </a:r>
          </a:p>
        </p:txBody>
      </p:sp>
      <p:sp>
        <p:nvSpPr>
          <p:cNvPr id="3" name="Slide Number Placeholder 2">
            <a:extLst>
              <a:ext uri="{FF2B5EF4-FFF2-40B4-BE49-F238E27FC236}">
                <a16:creationId xmlns:a16="http://schemas.microsoft.com/office/drawing/2014/main" id="{82E6A595-DEAA-4A49-AE6C-CC46D284BE06}"/>
              </a:ext>
            </a:extLst>
          </p:cNvPr>
          <p:cNvSpPr>
            <a:spLocks noGrp="1"/>
          </p:cNvSpPr>
          <p:nvPr>
            <p:ph type="sldNum" sz="quarter" idx="12"/>
          </p:nvPr>
        </p:nvSpPr>
        <p:spPr/>
        <p:txBody>
          <a:bodyPr/>
          <a:lstStyle/>
          <a:p>
            <a:fld id="{F29BCE16-E79D-DC45-B99F-3DA340DA7F55}" type="slidenum">
              <a:rPr lang="en-US" smtClean="0"/>
              <a:pPr/>
              <a:t>5</a:t>
            </a:fld>
            <a:endParaRPr lang="en-US"/>
          </a:p>
        </p:txBody>
      </p:sp>
      <p:sp>
        <p:nvSpPr>
          <p:cNvPr id="5" name="Text Placeholder 4">
            <a:extLst>
              <a:ext uri="{FF2B5EF4-FFF2-40B4-BE49-F238E27FC236}">
                <a16:creationId xmlns:a16="http://schemas.microsoft.com/office/drawing/2014/main" id="{0550E55A-8B0E-1140-A33B-CDD60D5641AD}"/>
              </a:ext>
            </a:extLst>
          </p:cNvPr>
          <p:cNvSpPr>
            <a:spLocks noGrp="1"/>
          </p:cNvSpPr>
          <p:nvPr>
            <p:ph type="body" sz="quarter" idx="10"/>
          </p:nvPr>
        </p:nvSpPr>
        <p:spPr>
          <a:xfrm>
            <a:off x="4156364" y="1886990"/>
            <a:ext cx="18088494" cy="7048870"/>
          </a:xfrm>
        </p:spPr>
        <p:txBody>
          <a:bodyPr/>
          <a:lstStyle/>
          <a:p>
            <a:pPr marL="7938" algn="ctr">
              <a:lnSpc>
                <a:spcPct val="80000"/>
              </a:lnSpc>
              <a:spcBef>
                <a:spcPts val="763"/>
              </a:spcBef>
              <a:spcAft>
                <a:spcPts val="600"/>
              </a:spcAft>
            </a:pPr>
            <a:r>
              <a:rPr lang="en-US" altLang="en-US" sz="3600">
                <a:latin typeface="Arial " charset="0"/>
              </a:rPr>
              <a:t>We already have our own reporting system. Why use CHIRP?</a:t>
            </a:r>
          </a:p>
          <a:p>
            <a:pPr algn="ctr">
              <a:spcBef>
                <a:spcPct val="0"/>
              </a:spcBef>
            </a:pPr>
            <a:r>
              <a:rPr lang="en-US" altLang="en-US" sz="3200">
                <a:solidFill>
                  <a:schemeClr val="accent2">
                    <a:lumMod val="75000"/>
                  </a:schemeClr>
                </a:solidFill>
                <a:latin typeface="Arial " charset="0"/>
              </a:rPr>
              <a:t>The CHIRP database reflects the experience and learning of the wider maritime industry, not just that of your company. We help share ‘best practice’ across company and sector boundaries worldwide!</a:t>
            </a:r>
          </a:p>
          <a:p>
            <a:pPr algn="ctr">
              <a:spcBef>
                <a:spcPct val="0"/>
              </a:spcBef>
            </a:pPr>
            <a:endParaRPr lang="en-US" altLang="en-US" sz="3200">
              <a:solidFill>
                <a:schemeClr val="accent2">
                  <a:lumMod val="75000"/>
                </a:schemeClr>
              </a:solidFill>
              <a:latin typeface="Arial " charset="0"/>
            </a:endParaRPr>
          </a:p>
          <a:p>
            <a:pPr algn="ctr">
              <a:lnSpc>
                <a:spcPct val="50000"/>
              </a:lnSpc>
              <a:spcBef>
                <a:spcPts val="163"/>
              </a:spcBef>
              <a:spcAft>
                <a:spcPts val="600"/>
              </a:spcAft>
            </a:pPr>
            <a:endParaRPr lang="en-US" altLang="en-US" sz="3600">
              <a:solidFill>
                <a:schemeClr val="tx1"/>
              </a:solidFill>
              <a:latin typeface="Arial " charset="0"/>
            </a:endParaRPr>
          </a:p>
          <a:p>
            <a:pPr marL="7938" algn="ctr">
              <a:lnSpc>
                <a:spcPct val="50000"/>
              </a:lnSpc>
              <a:spcBef>
                <a:spcPts val="163"/>
              </a:spcBef>
              <a:spcAft>
                <a:spcPts val="600"/>
              </a:spcAft>
            </a:pPr>
            <a:r>
              <a:rPr lang="en-US" altLang="en-US" sz="3600">
                <a:latin typeface="Arial " charset="0"/>
              </a:rPr>
              <a:t>Won’t telling you about our incidents incur reputational risk?</a:t>
            </a:r>
            <a:r>
              <a:rPr lang="en-US" altLang="en-US" sz="3200">
                <a:latin typeface="Arial " charset="0"/>
              </a:rPr>
              <a:t>  </a:t>
            </a:r>
          </a:p>
          <a:p>
            <a:pPr algn="ctr">
              <a:spcBef>
                <a:spcPct val="0"/>
              </a:spcBef>
            </a:pPr>
            <a:r>
              <a:rPr lang="en-US" altLang="en-US" sz="3200">
                <a:solidFill>
                  <a:schemeClr val="accent2">
                    <a:lumMod val="75000"/>
                  </a:schemeClr>
                </a:solidFill>
                <a:latin typeface="Arial " charset="0"/>
              </a:rPr>
              <a:t>CHIRP assiduously removes all identifying information prior to publication and we never reveal the details of people, places, vessels or companies involved. </a:t>
            </a:r>
          </a:p>
          <a:p>
            <a:pPr algn="ctr">
              <a:spcBef>
                <a:spcPct val="0"/>
              </a:spcBef>
            </a:pPr>
            <a:r>
              <a:rPr lang="en-US" altLang="en-US" sz="3200">
                <a:solidFill>
                  <a:schemeClr val="accent2">
                    <a:lumMod val="75000"/>
                  </a:schemeClr>
                </a:solidFill>
                <a:latin typeface="Arial " charset="0"/>
              </a:rPr>
              <a:t>We share the learning; we don’t point the finger.</a:t>
            </a:r>
          </a:p>
          <a:p>
            <a:pPr algn="ctr">
              <a:spcBef>
                <a:spcPct val="0"/>
              </a:spcBef>
            </a:pPr>
            <a:endParaRPr lang="en-US" altLang="en-US" sz="3200">
              <a:solidFill>
                <a:schemeClr val="accent2">
                  <a:lumMod val="75000"/>
                </a:schemeClr>
              </a:solidFill>
              <a:latin typeface="Arial " charset="0"/>
            </a:endParaRPr>
          </a:p>
          <a:p>
            <a:pPr marL="7938" lvl="1" indent="0" algn="ctr">
              <a:lnSpc>
                <a:spcPct val="50000"/>
              </a:lnSpc>
              <a:spcBef>
                <a:spcPts val="1200"/>
              </a:spcBef>
              <a:spcAft>
                <a:spcPts val="600"/>
              </a:spcAft>
              <a:buNone/>
            </a:pPr>
            <a:r>
              <a:rPr lang="en-US" altLang="en-US" sz="3600" b="1">
                <a:solidFill>
                  <a:schemeClr val="bg1"/>
                </a:solidFill>
                <a:latin typeface="Arial " charset="0"/>
              </a:rPr>
              <a:t>How Confidential are you, really?</a:t>
            </a:r>
          </a:p>
          <a:p>
            <a:pPr algn="ctr">
              <a:spcBef>
                <a:spcPct val="0"/>
              </a:spcBef>
            </a:pPr>
            <a:r>
              <a:rPr lang="en-US" altLang="en-US" sz="3200">
                <a:solidFill>
                  <a:schemeClr val="accent2">
                    <a:lumMod val="75000"/>
                  </a:schemeClr>
                </a:solidFill>
                <a:latin typeface="Arial " charset="0"/>
              </a:rPr>
              <a:t>We have operated for 22years with 0 breaches of confidentiality!</a:t>
            </a:r>
          </a:p>
          <a:p>
            <a:pPr algn="ctr">
              <a:lnSpc>
                <a:spcPct val="50000"/>
              </a:lnSpc>
              <a:spcBef>
                <a:spcPts val="163"/>
              </a:spcBef>
            </a:pPr>
            <a:endParaRPr lang="en-US" altLang="en-US" sz="3200" i="1">
              <a:solidFill>
                <a:srgbClr val="CC0000"/>
              </a:solidFill>
              <a:latin typeface="Arial " charset="0"/>
            </a:endParaRPr>
          </a:p>
        </p:txBody>
      </p:sp>
      <p:sp>
        <p:nvSpPr>
          <p:cNvPr id="6" name="Text Placeholder 8">
            <a:extLst>
              <a:ext uri="{FF2B5EF4-FFF2-40B4-BE49-F238E27FC236}">
                <a16:creationId xmlns:a16="http://schemas.microsoft.com/office/drawing/2014/main" id="{10981659-C765-043E-BC52-C4BF8441E10B}"/>
              </a:ext>
            </a:extLst>
          </p:cNvPr>
          <p:cNvSpPr>
            <a:spLocks noGrp="1"/>
          </p:cNvSpPr>
          <p:nvPr>
            <p:ph type="body" sz="quarter" idx="13"/>
          </p:nvPr>
        </p:nvSpPr>
        <p:spPr>
          <a:xfrm>
            <a:off x="5556886" y="425482"/>
            <a:ext cx="7852867" cy="982980"/>
          </a:xfrm>
        </p:spPr>
        <p:txBody>
          <a:bodyPr>
            <a:noAutofit/>
          </a:bodyPr>
          <a:lstStyle/>
          <a:p>
            <a:pPr algn="ctr"/>
            <a:r>
              <a:rPr lang="en-GB" sz="6600" b="1" spc="300">
                <a:latin typeface="Arial" panose="020B0604020202020204" pitchFamily="34" charset="0"/>
                <a:cs typeface="Arial" panose="020B0604020202020204" pitchFamily="34" charset="0"/>
              </a:rPr>
              <a:t>OK, but</a:t>
            </a:r>
            <a:r>
              <a:rPr lang="en-GB" sz="6600" b="1">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7828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112B0D-B23D-47C1-9B31-9CE57C9C1132}"/>
              </a:ext>
            </a:extLst>
          </p:cNvPr>
          <p:cNvSpPr>
            <a:spLocks noGrp="1"/>
          </p:cNvSpPr>
          <p:nvPr>
            <p:ph type="body" sz="quarter" idx="13"/>
          </p:nvPr>
        </p:nvSpPr>
        <p:spPr>
          <a:xfrm>
            <a:off x="2179587" y="2123034"/>
            <a:ext cx="13032188" cy="610911"/>
          </a:xfrm>
        </p:spPr>
        <p:txBody>
          <a:bodyPr/>
          <a:lstStyle/>
          <a:p>
            <a:pPr algn="ctr"/>
            <a:r>
              <a:rPr lang="en-GB" sz="4400" i="0">
                <a:solidFill>
                  <a:schemeClr val="accent1">
                    <a:lumMod val="75000"/>
                  </a:schemeClr>
                </a:solidFill>
                <a:highlight>
                  <a:srgbClr val="FFFF00"/>
                </a:highlight>
                <a:latin typeface="Arial" panose="020B0604020202020204" pitchFamily="34" charset="0"/>
                <a:cs typeface="Arial" panose="020B0604020202020204" pitchFamily="34" charset="0"/>
              </a:rPr>
              <a:t>A maritime worker</a:t>
            </a:r>
            <a:r>
              <a:rPr lang="en-GB" sz="4400" i="0">
                <a:solidFill>
                  <a:srgbClr val="FF0000"/>
                </a:solidFill>
                <a:highlight>
                  <a:srgbClr val="FFFF00"/>
                </a:highlight>
                <a:latin typeface="Arial" panose="020B0604020202020204" pitchFamily="34" charset="0"/>
                <a:cs typeface="Arial" panose="020B0604020202020204" pitchFamily="34" charset="0"/>
              </a:rPr>
              <a:t> dies </a:t>
            </a:r>
            <a:r>
              <a:rPr lang="en-GB" sz="4400" i="0">
                <a:solidFill>
                  <a:schemeClr val="accent1">
                    <a:lumMod val="75000"/>
                  </a:schemeClr>
                </a:solidFill>
                <a:highlight>
                  <a:srgbClr val="FFFF00"/>
                </a:highlight>
                <a:latin typeface="Arial" panose="020B0604020202020204" pitchFamily="34" charset="0"/>
                <a:cs typeface="Arial" panose="020B0604020202020204" pitchFamily="34" charset="0"/>
              </a:rPr>
              <a:t>every 14 minutes</a:t>
            </a:r>
          </a:p>
          <a:p>
            <a:endParaRPr lang="en-GB" sz="3200"/>
          </a:p>
        </p:txBody>
      </p:sp>
      <p:graphicFrame>
        <p:nvGraphicFramePr>
          <p:cNvPr id="12" name="Content Placeholder 2">
            <a:extLst>
              <a:ext uri="{FF2B5EF4-FFF2-40B4-BE49-F238E27FC236}">
                <a16:creationId xmlns:a16="http://schemas.microsoft.com/office/drawing/2014/main" id="{2C3FA154-0898-492B-830F-6D43CEB9B288}"/>
              </a:ext>
            </a:extLst>
          </p:cNvPr>
          <p:cNvGraphicFramePr>
            <a:graphicFrameLocks noGrp="1"/>
          </p:cNvGraphicFramePr>
          <p:nvPr>
            <p:ph idx="4294967295"/>
            <p:extLst>
              <p:ext uri="{D42A27DB-BD31-4B8C-83A1-F6EECF244321}">
                <p14:modId xmlns:p14="http://schemas.microsoft.com/office/powerpoint/2010/main" val="1936177637"/>
              </p:ext>
            </p:extLst>
          </p:nvPr>
        </p:nvGraphicFramePr>
        <p:xfrm>
          <a:off x="2886323" y="2799693"/>
          <a:ext cx="11618716" cy="519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6">
            <a:extLst>
              <a:ext uri="{FF2B5EF4-FFF2-40B4-BE49-F238E27FC236}">
                <a16:creationId xmlns:a16="http://schemas.microsoft.com/office/drawing/2014/main" id="{23DF61EB-5FB3-D357-49AC-E24E1821821A}"/>
              </a:ext>
            </a:extLst>
          </p:cNvPr>
          <p:cNvSpPr txBox="1">
            <a:spLocks/>
          </p:cNvSpPr>
          <p:nvPr/>
        </p:nvSpPr>
        <p:spPr>
          <a:xfrm>
            <a:off x="1054510" y="630953"/>
            <a:ext cx="13450529" cy="91917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000" b="1" i="1" kern="1200">
                <a:solidFill>
                  <a:schemeClr val="tx2"/>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6600" i="0">
                <a:solidFill>
                  <a:schemeClr val="tx2">
                    <a:lumMod val="75000"/>
                  </a:schemeClr>
                </a:solidFill>
                <a:latin typeface="Arial" panose="020B0604020202020204" pitchFamily="34" charset="0"/>
                <a:cs typeface="Arial" panose="020B0604020202020204" pitchFamily="34" charset="0"/>
              </a:rPr>
              <a:t>What are the issues?</a:t>
            </a:r>
          </a:p>
        </p:txBody>
      </p:sp>
    </p:spTree>
    <p:extLst>
      <p:ext uri="{BB962C8B-B14F-4D97-AF65-F5344CB8AC3E}">
        <p14:creationId xmlns:p14="http://schemas.microsoft.com/office/powerpoint/2010/main" val="2827105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1A2CC6-DA09-17D8-9434-AF95C1DEE889}"/>
              </a:ext>
            </a:extLst>
          </p:cNvPr>
          <p:cNvSpPr>
            <a:spLocks noGrp="1"/>
          </p:cNvSpPr>
          <p:nvPr>
            <p:ph type="body" sz="quarter" idx="13"/>
          </p:nvPr>
        </p:nvSpPr>
        <p:spPr>
          <a:xfrm>
            <a:off x="740522" y="508467"/>
            <a:ext cx="14429643" cy="855275"/>
          </a:xfrm>
        </p:spPr>
        <p:txBody>
          <a:bodyPr/>
          <a:lstStyle/>
          <a:p>
            <a:pPr algn="ctr"/>
            <a:r>
              <a:rPr lang="en-GB" sz="6600"/>
              <a:t>The financial cost of incidents</a:t>
            </a:r>
          </a:p>
        </p:txBody>
      </p:sp>
      <p:sp>
        <p:nvSpPr>
          <p:cNvPr id="8" name="Text Placeholder 7">
            <a:extLst>
              <a:ext uri="{FF2B5EF4-FFF2-40B4-BE49-F238E27FC236}">
                <a16:creationId xmlns:a16="http://schemas.microsoft.com/office/drawing/2014/main" id="{8D5BEC30-55EF-FB88-E56D-09000F483A64}"/>
              </a:ext>
            </a:extLst>
          </p:cNvPr>
          <p:cNvSpPr>
            <a:spLocks noGrp="1"/>
          </p:cNvSpPr>
          <p:nvPr>
            <p:ph type="body" sz="quarter" idx="14"/>
          </p:nvPr>
        </p:nvSpPr>
        <p:spPr>
          <a:xfrm>
            <a:off x="708411" y="1640367"/>
            <a:ext cx="14429643" cy="855275"/>
          </a:xfrm>
        </p:spPr>
        <p:txBody>
          <a:bodyPr/>
          <a:lstStyle/>
          <a:p>
            <a:pPr algn="ctr"/>
            <a:r>
              <a:rPr lang="en-GB" sz="4000">
                <a:solidFill>
                  <a:schemeClr val="tx2">
                    <a:lumMod val="90000"/>
                    <a:lumOff val="10000"/>
                  </a:schemeClr>
                </a:solidFill>
                <a:highlight>
                  <a:srgbClr val="FFFF00"/>
                </a:highlight>
              </a:rPr>
              <a:t>There are 2,700 maritime incidents pa…</a:t>
            </a:r>
          </a:p>
        </p:txBody>
      </p:sp>
      <p:sp>
        <p:nvSpPr>
          <p:cNvPr id="9" name="Text Placeholder 8">
            <a:extLst>
              <a:ext uri="{FF2B5EF4-FFF2-40B4-BE49-F238E27FC236}">
                <a16:creationId xmlns:a16="http://schemas.microsoft.com/office/drawing/2014/main" id="{27A09D27-EB85-DC06-66A8-8CB1620E1BFC}"/>
              </a:ext>
            </a:extLst>
          </p:cNvPr>
          <p:cNvSpPr>
            <a:spLocks noGrp="1"/>
          </p:cNvSpPr>
          <p:nvPr>
            <p:ph type="body" sz="quarter" idx="15"/>
          </p:nvPr>
        </p:nvSpPr>
        <p:spPr>
          <a:xfrm>
            <a:off x="1828800" y="2647006"/>
            <a:ext cx="13050798" cy="5802334"/>
          </a:xfrm>
        </p:spPr>
        <p:txBody>
          <a:bodyPr>
            <a:normAutofit fontScale="92500"/>
          </a:bodyPr>
          <a:lstStyle/>
          <a:p>
            <a:pPr>
              <a:lnSpc>
                <a:spcPct val="150000"/>
              </a:lnSpc>
            </a:pPr>
            <a:r>
              <a:rPr lang="en-GB" sz="3600" b="1"/>
              <a:t>Minor</a:t>
            </a:r>
            <a:r>
              <a:rPr lang="en-GB" sz="2800"/>
              <a:t> (collisions, pollution fines, cargo damage)			</a:t>
            </a:r>
            <a:r>
              <a:rPr lang="en-GB" sz="2800" b="1"/>
              <a:t>$15-500k</a:t>
            </a:r>
          </a:p>
          <a:p>
            <a:pPr>
              <a:lnSpc>
                <a:spcPct val="150000"/>
              </a:lnSpc>
            </a:pPr>
            <a:r>
              <a:rPr lang="en-GB" sz="3600" b="1"/>
              <a:t>Moderate</a:t>
            </a:r>
            <a:r>
              <a:rPr lang="en-GB" sz="2800"/>
              <a:t> (fires, injury, port damage)				</a:t>
            </a:r>
            <a:r>
              <a:rPr lang="en-GB" sz="2800" b="1"/>
              <a:t>$0.5-10m</a:t>
            </a:r>
          </a:p>
          <a:p>
            <a:pPr>
              <a:lnSpc>
                <a:spcPct val="150000"/>
              </a:lnSpc>
            </a:pPr>
            <a:r>
              <a:rPr lang="en-GB" sz="3600" b="1"/>
              <a:t>Severe</a:t>
            </a:r>
            <a:r>
              <a:rPr lang="en-GB" sz="2800"/>
              <a:t> (groundings, oil spills, loss of life)			</a:t>
            </a:r>
            <a:r>
              <a:rPr lang="en-GB" sz="2800" b="1"/>
              <a:t>$10-100m</a:t>
            </a:r>
          </a:p>
          <a:p>
            <a:pPr>
              <a:lnSpc>
                <a:spcPct val="150000"/>
              </a:lnSpc>
            </a:pPr>
            <a:r>
              <a:rPr lang="en-GB" sz="3600" b="1"/>
              <a:t>Catastrophic</a:t>
            </a:r>
            <a:r>
              <a:rPr lang="en-GB" sz="2800"/>
              <a:t> (total loss, major environmental damage)	</a:t>
            </a:r>
          </a:p>
          <a:p>
            <a:pPr lvl="1"/>
            <a:r>
              <a:rPr lang="en-GB" sz="2800"/>
              <a:t>Ever Given grounding ($400m per hr)			</a:t>
            </a:r>
            <a:r>
              <a:rPr lang="en-GB" sz="2800" b="1"/>
              <a:t>$2 </a:t>
            </a:r>
            <a:r>
              <a:rPr lang="en-GB" sz="2800" b="1">
                <a:solidFill>
                  <a:srgbClr val="FF0000"/>
                </a:solidFill>
              </a:rPr>
              <a:t>bn</a:t>
            </a:r>
          </a:p>
          <a:p>
            <a:pPr lvl="1"/>
            <a:r>
              <a:rPr lang="en-GB" sz="2800"/>
              <a:t>Baltimore Bridge						</a:t>
            </a:r>
            <a:r>
              <a:rPr lang="en-GB" sz="2800" b="1"/>
              <a:t>$4 </a:t>
            </a:r>
            <a:r>
              <a:rPr lang="en-GB" sz="2800" b="1">
                <a:solidFill>
                  <a:srgbClr val="FF0000"/>
                </a:solidFill>
              </a:rPr>
              <a:t>bn</a:t>
            </a:r>
          </a:p>
          <a:p>
            <a:pPr marL="640080" lvl="1" indent="0">
              <a:buNone/>
            </a:pPr>
            <a:endParaRPr lang="en-GB" sz="2520"/>
          </a:p>
          <a:p>
            <a:pPr marL="0" indent="0">
              <a:buNone/>
            </a:pPr>
            <a:r>
              <a:rPr lang="en-GB" sz="3920" b="1" i="1">
                <a:solidFill>
                  <a:schemeClr val="tx2"/>
                </a:solidFill>
                <a:latin typeface="+mj-lt"/>
              </a:rPr>
              <a:t>Cost per incident: </a:t>
            </a:r>
            <a:r>
              <a:rPr lang="en-GB" sz="3920" b="1">
                <a:solidFill>
                  <a:srgbClr val="FF0000"/>
                </a:solidFill>
              </a:rPr>
              <a:t>$1-10m </a:t>
            </a:r>
            <a:r>
              <a:rPr lang="en-GB" sz="3920" b="1" i="1">
                <a:solidFill>
                  <a:schemeClr val="accent3"/>
                </a:solidFill>
              </a:rPr>
              <a:t>mean</a:t>
            </a:r>
            <a:r>
              <a:rPr lang="en-GB" sz="3920" b="1">
                <a:solidFill>
                  <a:schemeClr val="accent3"/>
                </a:solidFill>
              </a:rPr>
              <a:t>, </a:t>
            </a:r>
            <a:r>
              <a:rPr lang="en-GB" sz="3920" b="1">
                <a:solidFill>
                  <a:srgbClr val="FF0000"/>
                </a:solidFill>
              </a:rPr>
              <a:t>$15-50k </a:t>
            </a:r>
            <a:r>
              <a:rPr lang="en-GB" sz="3920" b="1" i="1">
                <a:solidFill>
                  <a:schemeClr val="accent3"/>
                </a:solidFill>
              </a:rPr>
              <a:t>mode</a:t>
            </a:r>
          </a:p>
        </p:txBody>
      </p:sp>
      <p:sp>
        <p:nvSpPr>
          <p:cNvPr id="10" name="Text Placeholder 9">
            <a:extLst>
              <a:ext uri="{FF2B5EF4-FFF2-40B4-BE49-F238E27FC236}">
                <a16:creationId xmlns:a16="http://schemas.microsoft.com/office/drawing/2014/main" id="{293F4827-21A3-888A-D873-6695479A6642}"/>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0ACAA97B-BE64-EA4B-62C3-B9396B8DB863}"/>
              </a:ext>
            </a:extLst>
          </p:cNvPr>
          <p:cNvSpPr>
            <a:spLocks noGrp="1"/>
          </p:cNvSpPr>
          <p:nvPr>
            <p:ph type="sldNum" sz="quarter" idx="12"/>
          </p:nvPr>
        </p:nvSpPr>
        <p:spPr/>
        <p:txBody>
          <a:bodyPr/>
          <a:lstStyle/>
          <a:p>
            <a:pPr defTabSz="1280160"/>
            <a:fld id="{F29BCE16-E79D-DC45-B99F-3DA340DA7F55}" type="slidenum">
              <a:rPr lang="en-US">
                <a:solidFill>
                  <a:srgbClr val="FFFFFF"/>
                </a:solidFill>
                <a:latin typeface="Arial"/>
              </a:rPr>
              <a:pPr defTabSz="1280160"/>
              <a:t>7</a:t>
            </a:fld>
            <a:endParaRPr lang="en-US">
              <a:solidFill>
                <a:srgbClr val="FFFFFF"/>
              </a:solidFill>
              <a:latin typeface="Arial"/>
            </a:endParaRPr>
          </a:p>
        </p:txBody>
      </p:sp>
    </p:spTree>
    <p:extLst>
      <p:ext uri="{BB962C8B-B14F-4D97-AF65-F5344CB8AC3E}">
        <p14:creationId xmlns:p14="http://schemas.microsoft.com/office/powerpoint/2010/main" val="264123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6C791ADD-5F88-DE00-C7CC-D94866FF3F1D}"/>
              </a:ext>
            </a:extLst>
          </p:cNvPr>
          <p:cNvSpPr/>
          <p:nvPr/>
        </p:nvSpPr>
        <p:spPr>
          <a:xfrm>
            <a:off x="13108347" y="2102268"/>
            <a:ext cx="5034250" cy="6599944"/>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80160"/>
            <a:endParaRPr lang="en-GB" sz="2520">
              <a:solidFill>
                <a:srgbClr val="FFFFFF"/>
              </a:solidFill>
              <a:latin typeface="Arial"/>
            </a:endParaRPr>
          </a:p>
        </p:txBody>
      </p:sp>
      <p:sp>
        <p:nvSpPr>
          <p:cNvPr id="2" name="Text Placeholder 1">
            <a:extLst>
              <a:ext uri="{FF2B5EF4-FFF2-40B4-BE49-F238E27FC236}">
                <a16:creationId xmlns:a16="http://schemas.microsoft.com/office/drawing/2014/main" id="{50D895AD-3EF0-49BB-1150-64D6E21F09A5}"/>
              </a:ext>
            </a:extLst>
          </p:cNvPr>
          <p:cNvSpPr>
            <a:spLocks noGrp="1"/>
          </p:cNvSpPr>
          <p:nvPr>
            <p:ph type="body" sz="quarter" idx="16"/>
          </p:nvPr>
        </p:nvSpPr>
        <p:spPr/>
        <p:txBody>
          <a:bodyPr/>
          <a:lstStyle/>
          <a:p>
            <a:endParaRPr lang="en-GB"/>
          </a:p>
        </p:txBody>
      </p:sp>
      <p:sp>
        <p:nvSpPr>
          <p:cNvPr id="3" name="Slide Number Placeholder 2">
            <a:extLst>
              <a:ext uri="{FF2B5EF4-FFF2-40B4-BE49-F238E27FC236}">
                <a16:creationId xmlns:a16="http://schemas.microsoft.com/office/drawing/2014/main" id="{E8CF66CB-3BA1-6DF6-95EB-5F9EA6FBF0FB}"/>
              </a:ext>
            </a:extLst>
          </p:cNvPr>
          <p:cNvSpPr>
            <a:spLocks noGrp="1"/>
          </p:cNvSpPr>
          <p:nvPr>
            <p:ph type="sldNum" sz="quarter" idx="12"/>
          </p:nvPr>
        </p:nvSpPr>
        <p:spPr/>
        <p:txBody>
          <a:bodyPr/>
          <a:lstStyle/>
          <a:p>
            <a:pPr defTabSz="1280160"/>
            <a:fld id="{F29BCE16-E79D-DC45-B99F-3DA340DA7F55}" type="slidenum">
              <a:rPr lang="en-US">
                <a:solidFill>
                  <a:srgbClr val="FFFFFF"/>
                </a:solidFill>
                <a:latin typeface="Arial"/>
              </a:rPr>
              <a:pPr defTabSz="1280160"/>
              <a:t>8</a:t>
            </a:fld>
            <a:endParaRPr lang="en-US">
              <a:solidFill>
                <a:srgbClr val="FFFFFF"/>
              </a:solidFill>
              <a:latin typeface="Arial"/>
            </a:endParaRPr>
          </a:p>
        </p:txBody>
      </p:sp>
      <p:sp>
        <p:nvSpPr>
          <p:cNvPr id="4" name="TextBox 3">
            <a:extLst>
              <a:ext uri="{FF2B5EF4-FFF2-40B4-BE49-F238E27FC236}">
                <a16:creationId xmlns:a16="http://schemas.microsoft.com/office/drawing/2014/main" id="{8B61A39D-929B-135D-FD82-07D6B3EA511C}"/>
              </a:ext>
            </a:extLst>
          </p:cNvPr>
          <p:cNvSpPr txBox="1"/>
          <p:nvPr/>
        </p:nvSpPr>
        <p:spPr>
          <a:xfrm>
            <a:off x="3190278" y="809734"/>
            <a:ext cx="14361624" cy="1107996"/>
          </a:xfrm>
          <a:prstGeom prst="rect">
            <a:avLst/>
          </a:prstGeom>
          <a:noFill/>
        </p:spPr>
        <p:txBody>
          <a:bodyPr wrap="none" rtlCol="0">
            <a:spAutoFit/>
          </a:bodyPr>
          <a:lstStyle/>
          <a:p>
            <a:pPr defTabSz="1280160">
              <a:defRPr/>
            </a:pPr>
            <a:r>
              <a:rPr lang="en-GB" sz="6600" b="1">
                <a:solidFill>
                  <a:srgbClr val="003265"/>
                </a:solidFill>
                <a:latin typeface="Arial" panose="020B0604020202020204"/>
              </a:rPr>
              <a:t>Objectives of a safety investigation</a:t>
            </a:r>
          </a:p>
        </p:txBody>
      </p:sp>
      <p:sp>
        <p:nvSpPr>
          <p:cNvPr id="19" name="Freeform: Shape 18">
            <a:extLst>
              <a:ext uri="{FF2B5EF4-FFF2-40B4-BE49-F238E27FC236}">
                <a16:creationId xmlns:a16="http://schemas.microsoft.com/office/drawing/2014/main" id="{51920E99-EE6E-6FA3-418F-5764665BCAED}"/>
              </a:ext>
            </a:extLst>
          </p:cNvPr>
          <p:cNvSpPr/>
          <p:nvPr/>
        </p:nvSpPr>
        <p:spPr>
          <a:xfrm>
            <a:off x="7946342" y="2102266"/>
            <a:ext cx="6039624" cy="6599946"/>
          </a:xfrm>
          <a:custGeom>
            <a:avLst/>
            <a:gdLst>
              <a:gd name="connsiteX0" fmla="*/ 320849 w 2217247"/>
              <a:gd name="connsiteY0" fmla="*/ 0 h 4714247"/>
              <a:gd name="connsiteX1" fmla="*/ 1604204 w 2217247"/>
              <a:gd name="connsiteY1" fmla="*/ 0 h 4714247"/>
              <a:gd name="connsiteX2" fmla="*/ 1918535 w 2217247"/>
              <a:gd name="connsiteY2" fmla="*/ 256187 h 4714247"/>
              <a:gd name="connsiteX3" fmla="*/ 1925053 w 2217247"/>
              <a:gd name="connsiteY3" fmla="*/ 320844 h 4714247"/>
              <a:gd name="connsiteX4" fmla="*/ 1925053 w 2217247"/>
              <a:gd name="connsiteY4" fmla="*/ 298502 h 4714247"/>
              <a:gd name="connsiteX5" fmla="*/ 2217247 w 2217247"/>
              <a:gd name="connsiteY5" fmla="*/ 675492 h 4714247"/>
              <a:gd name="connsiteX6" fmla="*/ 1925053 w 2217247"/>
              <a:gd name="connsiteY6" fmla="*/ 1052480 h 4714247"/>
              <a:gd name="connsiteX7" fmla="*/ 1925053 w 2217247"/>
              <a:gd name="connsiteY7" fmla="*/ 4393398 h 4714247"/>
              <a:gd name="connsiteX8" fmla="*/ 1604204 w 2217247"/>
              <a:gd name="connsiteY8" fmla="*/ 4714247 h 4714247"/>
              <a:gd name="connsiteX9" fmla="*/ 320849 w 2217247"/>
              <a:gd name="connsiteY9" fmla="*/ 4714247 h 4714247"/>
              <a:gd name="connsiteX10" fmla="*/ 0 w 2217247"/>
              <a:gd name="connsiteY10" fmla="*/ 4393398 h 4714247"/>
              <a:gd name="connsiteX11" fmla="*/ 0 w 2217247"/>
              <a:gd name="connsiteY11" fmla="*/ 320849 h 4714247"/>
              <a:gd name="connsiteX12" fmla="*/ 320849 w 2217247"/>
              <a:gd name="connsiteY12" fmla="*/ 0 h 471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247" h="4714247">
                <a:moveTo>
                  <a:pt x="320849" y="0"/>
                </a:moveTo>
                <a:lnTo>
                  <a:pt x="1604204" y="0"/>
                </a:lnTo>
                <a:cubicBezTo>
                  <a:pt x="1759254" y="0"/>
                  <a:pt x="1888617" y="109981"/>
                  <a:pt x="1918535" y="256187"/>
                </a:cubicBezTo>
                <a:lnTo>
                  <a:pt x="1925053" y="320844"/>
                </a:lnTo>
                <a:lnTo>
                  <a:pt x="1925053" y="298502"/>
                </a:lnTo>
                <a:lnTo>
                  <a:pt x="2217247" y="675492"/>
                </a:lnTo>
                <a:lnTo>
                  <a:pt x="1925053" y="1052480"/>
                </a:lnTo>
                <a:lnTo>
                  <a:pt x="1925053" y="4393398"/>
                </a:lnTo>
                <a:cubicBezTo>
                  <a:pt x="1925053" y="4570598"/>
                  <a:pt x="1781404" y="4714247"/>
                  <a:pt x="1604204" y="4714247"/>
                </a:cubicBezTo>
                <a:lnTo>
                  <a:pt x="320849" y="4714247"/>
                </a:lnTo>
                <a:cubicBezTo>
                  <a:pt x="143649" y="4714247"/>
                  <a:pt x="0" y="4570598"/>
                  <a:pt x="0" y="4393398"/>
                </a:cubicBezTo>
                <a:lnTo>
                  <a:pt x="0" y="320849"/>
                </a:lnTo>
                <a:cubicBezTo>
                  <a:pt x="0" y="143649"/>
                  <a:pt x="143649" y="0"/>
                  <a:pt x="320849" y="0"/>
                </a:cubicBezTo>
                <a:close/>
              </a:path>
            </a:pathLst>
          </a:custGeom>
          <a:solidFill>
            <a:schemeClr val="accent3">
              <a:lumMod val="90000"/>
              <a:lumOff val="1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1280160"/>
            <a:endParaRPr lang="en-GB" sz="2520">
              <a:solidFill>
                <a:srgbClr val="FFFFFF"/>
              </a:solidFill>
              <a:latin typeface="Arial"/>
            </a:endParaRPr>
          </a:p>
        </p:txBody>
      </p:sp>
      <p:sp>
        <p:nvSpPr>
          <p:cNvPr id="14" name="Freeform: Shape 13">
            <a:extLst>
              <a:ext uri="{FF2B5EF4-FFF2-40B4-BE49-F238E27FC236}">
                <a16:creationId xmlns:a16="http://schemas.microsoft.com/office/drawing/2014/main" id="{21298C8D-1D79-D3B5-1EEC-B58D02655A55}"/>
              </a:ext>
            </a:extLst>
          </p:cNvPr>
          <p:cNvSpPr/>
          <p:nvPr/>
        </p:nvSpPr>
        <p:spPr>
          <a:xfrm>
            <a:off x="3091022" y="2181057"/>
            <a:ext cx="5860694" cy="6599946"/>
          </a:xfrm>
          <a:custGeom>
            <a:avLst/>
            <a:gdLst>
              <a:gd name="connsiteX0" fmla="*/ 320849 w 2217247"/>
              <a:gd name="connsiteY0" fmla="*/ 0 h 4714247"/>
              <a:gd name="connsiteX1" fmla="*/ 1604204 w 2217247"/>
              <a:gd name="connsiteY1" fmla="*/ 0 h 4714247"/>
              <a:gd name="connsiteX2" fmla="*/ 1918535 w 2217247"/>
              <a:gd name="connsiteY2" fmla="*/ 256187 h 4714247"/>
              <a:gd name="connsiteX3" fmla="*/ 1925053 w 2217247"/>
              <a:gd name="connsiteY3" fmla="*/ 320844 h 4714247"/>
              <a:gd name="connsiteX4" fmla="*/ 1925053 w 2217247"/>
              <a:gd name="connsiteY4" fmla="*/ 298502 h 4714247"/>
              <a:gd name="connsiteX5" fmla="*/ 2217247 w 2217247"/>
              <a:gd name="connsiteY5" fmla="*/ 675492 h 4714247"/>
              <a:gd name="connsiteX6" fmla="*/ 1925053 w 2217247"/>
              <a:gd name="connsiteY6" fmla="*/ 1052480 h 4714247"/>
              <a:gd name="connsiteX7" fmla="*/ 1925053 w 2217247"/>
              <a:gd name="connsiteY7" fmla="*/ 4393398 h 4714247"/>
              <a:gd name="connsiteX8" fmla="*/ 1604204 w 2217247"/>
              <a:gd name="connsiteY8" fmla="*/ 4714247 h 4714247"/>
              <a:gd name="connsiteX9" fmla="*/ 320849 w 2217247"/>
              <a:gd name="connsiteY9" fmla="*/ 4714247 h 4714247"/>
              <a:gd name="connsiteX10" fmla="*/ 0 w 2217247"/>
              <a:gd name="connsiteY10" fmla="*/ 4393398 h 4714247"/>
              <a:gd name="connsiteX11" fmla="*/ 0 w 2217247"/>
              <a:gd name="connsiteY11" fmla="*/ 320849 h 4714247"/>
              <a:gd name="connsiteX12" fmla="*/ 320849 w 2217247"/>
              <a:gd name="connsiteY12" fmla="*/ 0 h 471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247" h="4714247">
                <a:moveTo>
                  <a:pt x="320849" y="0"/>
                </a:moveTo>
                <a:lnTo>
                  <a:pt x="1604204" y="0"/>
                </a:lnTo>
                <a:cubicBezTo>
                  <a:pt x="1759254" y="0"/>
                  <a:pt x="1888617" y="109981"/>
                  <a:pt x="1918535" y="256187"/>
                </a:cubicBezTo>
                <a:lnTo>
                  <a:pt x="1925053" y="320844"/>
                </a:lnTo>
                <a:lnTo>
                  <a:pt x="1925053" y="298502"/>
                </a:lnTo>
                <a:lnTo>
                  <a:pt x="2217247" y="675492"/>
                </a:lnTo>
                <a:lnTo>
                  <a:pt x="1925053" y="1052480"/>
                </a:lnTo>
                <a:lnTo>
                  <a:pt x="1925053" y="4393398"/>
                </a:lnTo>
                <a:cubicBezTo>
                  <a:pt x="1925053" y="4570598"/>
                  <a:pt x="1781404" y="4714247"/>
                  <a:pt x="1604204" y="4714247"/>
                </a:cubicBezTo>
                <a:lnTo>
                  <a:pt x="320849" y="4714247"/>
                </a:lnTo>
                <a:cubicBezTo>
                  <a:pt x="143649" y="4714247"/>
                  <a:pt x="0" y="4570598"/>
                  <a:pt x="0" y="4393398"/>
                </a:cubicBezTo>
                <a:lnTo>
                  <a:pt x="0" y="320849"/>
                </a:lnTo>
                <a:cubicBezTo>
                  <a:pt x="0" y="143649"/>
                  <a:pt x="143649" y="0"/>
                  <a:pt x="320849" y="0"/>
                </a:cubicBezTo>
                <a:close/>
              </a:path>
            </a:pathLst>
          </a:cu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defTabSz="1280160"/>
            <a:endParaRPr lang="en-GB" sz="2520">
              <a:solidFill>
                <a:srgbClr val="FFFFFF"/>
              </a:solidFill>
              <a:latin typeface="Arial"/>
            </a:endParaRPr>
          </a:p>
        </p:txBody>
      </p:sp>
      <p:sp>
        <p:nvSpPr>
          <p:cNvPr id="23" name="TextBox 22">
            <a:extLst>
              <a:ext uri="{FF2B5EF4-FFF2-40B4-BE49-F238E27FC236}">
                <a16:creationId xmlns:a16="http://schemas.microsoft.com/office/drawing/2014/main" id="{9E15C3B9-DB58-67F5-AAF1-2CD709F3C32F}"/>
              </a:ext>
            </a:extLst>
          </p:cNvPr>
          <p:cNvSpPr txBox="1"/>
          <p:nvPr/>
        </p:nvSpPr>
        <p:spPr>
          <a:xfrm>
            <a:off x="3746453" y="2961774"/>
            <a:ext cx="3274834" cy="523220"/>
          </a:xfrm>
          <a:prstGeom prst="rect">
            <a:avLst/>
          </a:prstGeom>
          <a:noFill/>
        </p:spPr>
        <p:txBody>
          <a:bodyPr wrap="square" rtlCol="0">
            <a:spAutoFit/>
          </a:bodyPr>
          <a:lstStyle/>
          <a:p>
            <a:pPr defTabSz="1280160"/>
            <a:r>
              <a:rPr lang="en-GB" sz="2800" b="1" spc="600">
                <a:highlight>
                  <a:srgbClr val="FFFF00"/>
                </a:highlight>
                <a:latin typeface="Arial"/>
              </a:rPr>
              <a:t>PREVENT</a:t>
            </a:r>
          </a:p>
        </p:txBody>
      </p:sp>
      <p:sp>
        <p:nvSpPr>
          <p:cNvPr id="24" name="TextBox 23">
            <a:extLst>
              <a:ext uri="{FF2B5EF4-FFF2-40B4-BE49-F238E27FC236}">
                <a16:creationId xmlns:a16="http://schemas.microsoft.com/office/drawing/2014/main" id="{AB25AF92-BAE6-74AB-B1C4-ACE7BC42DB0C}"/>
              </a:ext>
            </a:extLst>
          </p:cNvPr>
          <p:cNvSpPr txBox="1"/>
          <p:nvPr/>
        </p:nvSpPr>
        <p:spPr>
          <a:xfrm>
            <a:off x="9300794" y="3032240"/>
            <a:ext cx="2937470" cy="523220"/>
          </a:xfrm>
          <a:prstGeom prst="rect">
            <a:avLst/>
          </a:prstGeom>
          <a:noFill/>
        </p:spPr>
        <p:txBody>
          <a:bodyPr wrap="square" rtlCol="0">
            <a:spAutoFit/>
          </a:bodyPr>
          <a:lstStyle/>
          <a:p>
            <a:pPr defTabSz="1280160"/>
            <a:r>
              <a:rPr lang="en-GB" sz="2800" b="1" spc="600">
                <a:highlight>
                  <a:srgbClr val="FFFF00"/>
                </a:highlight>
                <a:latin typeface="Arial"/>
              </a:rPr>
              <a:t>IMPROVE</a:t>
            </a:r>
          </a:p>
        </p:txBody>
      </p:sp>
      <p:sp>
        <p:nvSpPr>
          <p:cNvPr id="25" name="TextBox 24">
            <a:extLst>
              <a:ext uri="{FF2B5EF4-FFF2-40B4-BE49-F238E27FC236}">
                <a16:creationId xmlns:a16="http://schemas.microsoft.com/office/drawing/2014/main" id="{FB999209-5079-C226-7F1D-B244B04349A1}"/>
              </a:ext>
            </a:extLst>
          </p:cNvPr>
          <p:cNvSpPr txBox="1"/>
          <p:nvPr/>
        </p:nvSpPr>
        <p:spPr>
          <a:xfrm>
            <a:off x="14131914" y="2950891"/>
            <a:ext cx="2922813" cy="523220"/>
          </a:xfrm>
          <a:prstGeom prst="rect">
            <a:avLst/>
          </a:prstGeom>
          <a:noFill/>
        </p:spPr>
        <p:txBody>
          <a:bodyPr wrap="square" rtlCol="0">
            <a:spAutoFit/>
          </a:bodyPr>
          <a:lstStyle/>
          <a:p>
            <a:pPr algn="ctr" defTabSz="1280160"/>
            <a:r>
              <a:rPr lang="en-GB" sz="2800" b="1" spc="600">
                <a:highlight>
                  <a:srgbClr val="FFFF00"/>
                </a:highlight>
                <a:latin typeface="Arial"/>
              </a:rPr>
              <a:t>LEARN</a:t>
            </a:r>
          </a:p>
        </p:txBody>
      </p:sp>
      <p:sp>
        <p:nvSpPr>
          <p:cNvPr id="27" name="TextBox 26">
            <a:extLst>
              <a:ext uri="{FF2B5EF4-FFF2-40B4-BE49-F238E27FC236}">
                <a16:creationId xmlns:a16="http://schemas.microsoft.com/office/drawing/2014/main" id="{2C064D24-1A96-AF71-471E-89813134F413}"/>
              </a:ext>
            </a:extLst>
          </p:cNvPr>
          <p:cNvSpPr txBox="1"/>
          <p:nvPr/>
        </p:nvSpPr>
        <p:spPr>
          <a:xfrm>
            <a:off x="3649042" y="4002792"/>
            <a:ext cx="3274834" cy="480131"/>
          </a:xfrm>
          <a:prstGeom prst="rect">
            <a:avLst/>
          </a:prstGeom>
          <a:noFill/>
        </p:spPr>
        <p:txBody>
          <a:bodyPr wrap="square" rtlCol="0">
            <a:spAutoFit/>
          </a:bodyPr>
          <a:lstStyle/>
          <a:p>
            <a:pPr defTabSz="1280160"/>
            <a:r>
              <a:rPr lang="en-GB" sz="2520">
                <a:solidFill>
                  <a:srgbClr val="FFFFFF"/>
                </a:solidFill>
                <a:latin typeface="Arial"/>
              </a:rPr>
              <a:t>MSC.255(84)/A.1075</a:t>
            </a:r>
          </a:p>
        </p:txBody>
      </p:sp>
      <p:sp>
        <p:nvSpPr>
          <p:cNvPr id="28" name="TextBox 27">
            <a:extLst>
              <a:ext uri="{FF2B5EF4-FFF2-40B4-BE49-F238E27FC236}">
                <a16:creationId xmlns:a16="http://schemas.microsoft.com/office/drawing/2014/main" id="{0415457F-2795-BA4E-D0C4-E1252192EA7D}"/>
              </a:ext>
            </a:extLst>
          </p:cNvPr>
          <p:cNvSpPr txBox="1"/>
          <p:nvPr/>
        </p:nvSpPr>
        <p:spPr>
          <a:xfrm>
            <a:off x="3442619" y="4888431"/>
            <a:ext cx="3687676" cy="2554545"/>
          </a:xfrm>
          <a:prstGeom prst="rect">
            <a:avLst/>
          </a:prstGeom>
          <a:noFill/>
        </p:spPr>
        <p:txBody>
          <a:bodyPr wrap="square" rtlCol="0">
            <a:spAutoFit/>
          </a:bodyPr>
          <a:lstStyle/>
          <a:p>
            <a:pPr algn="ctr" defTabSz="1280160"/>
            <a:r>
              <a:rPr lang="en-GB" sz="3200" i="1">
                <a:solidFill>
                  <a:srgbClr val="FFFFFF"/>
                </a:solidFill>
                <a:latin typeface="Arial"/>
              </a:rPr>
              <a:t>‘…to prevent similar </a:t>
            </a:r>
          </a:p>
          <a:p>
            <a:pPr algn="ctr" defTabSz="1280160"/>
            <a:r>
              <a:rPr lang="en-GB" sz="3200" i="1">
                <a:solidFill>
                  <a:srgbClr val="FFFFFF"/>
                </a:solidFill>
                <a:latin typeface="Arial"/>
              </a:rPr>
              <a:t>casualties and incidents</a:t>
            </a:r>
          </a:p>
          <a:p>
            <a:pPr algn="ctr" defTabSz="1280160"/>
            <a:r>
              <a:rPr lang="en-GB" sz="3200" i="1">
                <a:solidFill>
                  <a:srgbClr val="FFFFFF"/>
                </a:solidFill>
                <a:latin typeface="Arial"/>
              </a:rPr>
              <a:t>in the future’</a:t>
            </a:r>
          </a:p>
        </p:txBody>
      </p:sp>
      <p:sp>
        <p:nvSpPr>
          <p:cNvPr id="29" name="TextBox 28">
            <a:extLst>
              <a:ext uri="{FF2B5EF4-FFF2-40B4-BE49-F238E27FC236}">
                <a16:creationId xmlns:a16="http://schemas.microsoft.com/office/drawing/2014/main" id="{DA37E460-7DC0-72D7-BAF3-C0E34580DF05}"/>
              </a:ext>
            </a:extLst>
          </p:cNvPr>
          <p:cNvSpPr txBox="1"/>
          <p:nvPr/>
        </p:nvSpPr>
        <p:spPr>
          <a:xfrm>
            <a:off x="8628901" y="3846370"/>
            <a:ext cx="3741627" cy="480131"/>
          </a:xfrm>
          <a:prstGeom prst="rect">
            <a:avLst/>
          </a:prstGeom>
          <a:noFill/>
        </p:spPr>
        <p:txBody>
          <a:bodyPr wrap="square" rtlCol="0">
            <a:spAutoFit/>
          </a:bodyPr>
          <a:lstStyle/>
          <a:p>
            <a:pPr defTabSz="1280160"/>
            <a:r>
              <a:rPr lang="en-GB" sz="2520">
                <a:solidFill>
                  <a:srgbClr val="FFFFFF"/>
                </a:solidFill>
                <a:latin typeface="Arial"/>
              </a:rPr>
              <a:t>A.884(21) HF Guidance</a:t>
            </a:r>
          </a:p>
        </p:txBody>
      </p:sp>
      <p:sp>
        <p:nvSpPr>
          <p:cNvPr id="30" name="TextBox 29">
            <a:extLst>
              <a:ext uri="{FF2B5EF4-FFF2-40B4-BE49-F238E27FC236}">
                <a16:creationId xmlns:a16="http://schemas.microsoft.com/office/drawing/2014/main" id="{AB35522D-531F-EE03-8BF8-AD1B7D19E511}"/>
              </a:ext>
            </a:extLst>
          </p:cNvPr>
          <p:cNvSpPr txBox="1"/>
          <p:nvPr/>
        </p:nvSpPr>
        <p:spPr>
          <a:xfrm>
            <a:off x="9088148" y="4994499"/>
            <a:ext cx="3550165" cy="2554545"/>
          </a:xfrm>
          <a:prstGeom prst="rect">
            <a:avLst/>
          </a:prstGeom>
          <a:noFill/>
        </p:spPr>
        <p:txBody>
          <a:bodyPr wrap="square" rtlCol="0">
            <a:spAutoFit/>
          </a:bodyPr>
          <a:lstStyle/>
          <a:p>
            <a:pPr algn="ctr" defTabSz="1280160"/>
            <a:r>
              <a:rPr lang="en-GB" sz="3200" i="1">
                <a:solidFill>
                  <a:srgbClr val="FFFFFF"/>
                </a:solidFill>
                <a:latin typeface="Arial"/>
              </a:rPr>
              <a:t>‘To improve…the lives of personnel, and more efficient and safer operations’</a:t>
            </a:r>
          </a:p>
        </p:txBody>
      </p:sp>
      <p:sp>
        <p:nvSpPr>
          <p:cNvPr id="32" name="TextBox 31">
            <a:extLst>
              <a:ext uri="{FF2B5EF4-FFF2-40B4-BE49-F238E27FC236}">
                <a16:creationId xmlns:a16="http://schemas.microsoft.com/office/drawing/2014/main" id="{1CEF5C82-462D-C9D6-4A42-BBF660F548DA}"/>
              </a:ext>
            </a:extLst>
          </p:cNvPr>
          <p:cNvSpPr txBox="1"/>
          <p:nvPr/>
        </p:nvSpPr>
        <p:spPr>
          <a:xfrm>
            <a:off x="13489577" y="3982554"/>
            <a:ext cx="4271791" cy="480131"/>
          </a:xfrm>
          <a:prstGeom prst="rect">
            <a:avLst/>
          </a:prstGeom>
          <a:solidFill>
            <a:srgbClr val="FF0000"/>
          </a:solidFill>
        </p:spPr>
        <p:txBody>
          <a:bodyPr wrap="square" rtlCol="0">
            <a:spAutoFit/>
          </a:bodyPr>
          <a:lstStyle/>
          <a:p>
            <a:pPr algn="ctr" defTabSz="1280160"/>
            <a:r>
              <a:rPr lang="en-GB" sz="2520">
                <a:solidFill>
                  <a:srgbClr val="FFFFFF"/>
                </a:solidFill>
                <a:latin typeface="Arial"/>
              </a:rPr>
              <a:t>No regulatory requirement!</a:t>
            </a:r>
          </a:p>
        </p:txBody>
      </p:sp>
      <p:sp>
        <p:nvSpPr>
          <p:cNvPr id="33" name="TextBox 32">
            <a:extLst>
              <a:ext uri="{FF2B5EF4-FFF2-40B4-BE49-F238E27FC236}">
                <a16:creationId xmlns:a16="http://schemas.microsoft.com/office/drawing/2014/main" id="{6DCC4FBB-9055-4F81-CB99-8E02175860D0}"/>
              </a:ext>
            </a:extLst>
          </p:cNvPr>
          <p:cNvSpPr txBox="1"/>
          <p:nvPr/>
        </p:nvSpPr>
        <p:spPr>
          <a:xfrm>
            <a:off x="13883427" y="4800600"/>
            <a:ext cx="3419789" cy="3046988"/>
          </a:xfrm>
          <a:prstGeom prst="rect">
            <a:avLst/>
          </a:prstGeom>
          <a:noFill/>
        </p:spPr>
        <p:txBody>
          <a:bodyPr wrap="square" rtlCol="0">
            <a:spAutoFit/>
          </a:bodyPr>
          <a:lstStyle/>
          <a:p>
            <a:pPr algn="ctr" defTabSz="1280160"/>
            <a:r>
              <a:rPr lang="en-GB" sz="3200" i="1">
                <a:solidFill>
                  <a:srgbClr val="FFFFFF"/>
                </a:solidFill>
                <a:latin typeface="Arial"/>
              </a:rPr>
              <a:t>“</a:t>
            </a:r>
            <a:r>
              <a:rPr lang="en-GB" sz="3200" i="1">
                <a:solidFill>
                  <a:srgbClr val="FFFFFF">
                    <a:lumMod val="95000"/>
                  </a:srgbClr>
                </a:solidFill>
                <a:latin typeface="Arial"/>
              </a:rPr>
              <a:t>We don’t learn from experience, we learn from reflecting on experience</a:t>
            </a:r>
            <a:r>
              <a:rPr lang="en-GB" sz="3200" i="1">
                <a:solidFill>
                  <a:srgbClr val="FFFFFF"/>
                </a:solidFill>
                <a:latin typeface="Arial"/>
              </a:rPr>
              <a:t>”</a:t>
            </a:r>
          </a:p>
          <a:p>
            <a:pPr algn="ctr" defTabSz="1280160"/>
            <a:r>
              <a:rPr lang="en-GB" sz="3200" i="1">
                <a:solidFill>
                  <a:srgbClr val="FFFFFF"/>
                </a:solidFill>
                <a:latin typeface="Arial"/>
              </a:rPr>
              <a:t> </a:t>
            </a:r>
            <a:r>
              <a:rPr lang="en-GB" sz="3200" i="1">
                <a:solidFill>
                  <a:srgbClr val="FFFFFF">
                    <a:lumMod val="95000"/>
                  </a:srgbClr>
                </a:solidFill>
                <a:latin typeface="Arial"/>
              </a:rPr>
              <a:t>(John Dewey)</a:t>
            </a:r>
          </a:p>
        </p:txBody>
      </p:sp>
    </p:spTree>
    <p:extLst>
      <p:ext uri="{BB962C8B-B14F-4D97-AF65-F5344CB8AC3E}">
        <p14:creationId xmlns:p14="http://schemas.microsoft.com/office/powerpoint/2010/main" val="200382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4DFC3-70E0-D5CB-3A08-7141BB6DA6DD}"/>
              </a:ext>
            </a:extLst>
          </p:cNvPr>
          <p:cNvSpPr>
            <a:spLocks noGrp="1"/>
          </p:cNvSpPr>
          <p:nvPr>
            <p:ph type="body" sz="quarter" idx="13"/>
          </p:nvPr>
        </p:nvSpPr>
        <p:spPr/>
        <p:txBody>
          <a:bodyPr/>
          <a:lstStyle/>
          <a:p>
            <a:pPr algn="ctr"/>
            <a:r>
              <a:rPr lang="en-GB" sz="6600">
                <a:solidFill>
                  <a:schemeClr val="bg1"/>
                </a:solidFill>
                <a:latin typeface="Arial" panose="020B0604020202020204" pitchFamily="34" charset="0"/>
                <a:cs typeface="Arial" panose="020B0604020202020204" pitchFamily="34" charset="0"/>
              </a:rPr>
              <a:t>Why we need to share</a:t>
            </a:r>
          </a:p>
        </p:txBody>
      </p:sp>
      <p:sp>
        <p:nvSpPr>
          <p:cNvPr id="3" name="Text Placeholder 2">
            <a:extLst>
              <a:ext uri="{FF2B5EF4-FFF2-40B4-BE49-F238E27FC236}">
                <a16:creationId xmlns:a16="http://schemas.microsoft.com/office/drawing/2014/main" id="{44E3A64E-547D-A36C-A48D-E53CCEF9F580}"/>
              </a:ext>
            </a:extLst>
          </p:cNvPr>
          <p:cNvSpPr>
            <a:spLocks noGrp="1"/>
          </p:cNvSpPr>
          <p:nvPr>
            <p:ph type="body" sz="quarter" idx="14"/>
          </p:nvPr>
        </p:nvSpPr>
        <p:spPr>
          <a:xfrm>
            <a:off x="735619" y="1811046"/>
            <a:ext cx="14429643" cy="1115760"/>
          </a:xfrm>
        </p:spPr>
        <p:txBody>
          <a:bodyPr/>
          <a:lstStyle/>
          <a:p>
            <a:pPr algn="ctr"/>
            <a:r>
              <a:rPr lang="en-GB" sz="4400">
                <a:solidFill>
                  <a:schemeClr val="accent2">
                    <a:lumMod val="75000"/>
                  </a:schemeClr>
                </a:solidFill>
                <a:latin typeface="Arial" panose="020B0604020202020204" pitchFamily="34" charset="0"/>
                <a:cs typeface="Arial" panose="020B0604020202020204" pitchFamily="34" charset="0"/>
              </a:rPr>
              <a:t>“May you live in ‘</a:t>
            </a:r>
            <a:r>
              <a:rPr lang="en-GB" sz="4400" i="1">
                <a:solidFill>
                  <a:schemeClr val="accent2">
                    <a:lumMod val="75000"/>
                  </a:schemeClr>
                </a:solidFill>
                <a:latin typeface="Arial" panose="020B0604020202020204" pitchFamily="34" charset="0"/>
                <a:cs typeface="Arial" panose="020B0604020202020204" pitchFamily="34" charset="0"/>
              </a:rPr>
              <a:t>interesting times</a:t>
            </a:r>
            <a:r>
              <a:rPr lang="en-GB" sz="4400">
                <a:solidFill>
                  <a:schemeClr val="accent2">
                    <a:lumMod val="75000"/>
                  </a:schemeClr>
                </a:solidFill>
                <a:latin typeface="Arial" panose="020B0604020202020204" pitchFamily="34" charset="0"/>
                <a:cs typeface="Arial" panose="020B0604020202020204" pitchFamily="34" charset="0"/>
              </a:rPr>
              <a:t>”!</a:t>
            </a:r>
          </a:p>
        </p:txBody>
      </p:sp>
      <p:sp>
        <p:nvSpPr>
          <p:cNvPr id="4" name="Text Placeholder 3">
            <a:extLst>
              <a:ext uri="{FF2B5EF4-FFF2-40B4-BE49-F238E27FC236}">
                <a16:creationId xmlns:a16="http://schemas.microsoft.com/office/drawing/2014/main" id="{8B8FC59F-2182-A7FC-F30F-8231467FEE3F}"/>
              </a:ext>
            </a:extLst>
          </p:cNvPr>
          <p:cNvSpPr>
            <a:spLocks noGrp="1"/>
          </p:cNvSpPr>
          <p:nvPr>
            <p:ph type="body" sz="quarter" idx="15"/>
          </p:nvPr>
        </p:nvSpPr>
        <p:spPr>
          <a:xfrm>
            <a:off x="699563" y="2743200"/>
            <a:ext cx="14447671" cy="5697855"/>
          </a:xfrm>
        </p:spPr>
        <p:txBody>
          <a:bodyPr>
            <a:normAutofit fontScale="92500"/>
          </a:bodyPr>
          <a:lstStyle/>
          <a:p>
            <a:pPr>
              <a:lnSpc>
                <a:spcPct val="150000"/>
              </a:lnSpc>
              <a:buClr>
                <a:schemeClr val="bg1"/>
              </a:buClr>
            </a:pPr>
            <a:r>
              <a:rPr lang="en-GB" sz="3600" b="1">
                <a:latin typeface="Arial" panose="020B0604020202020204" pitchFamily="34" charset="0"/>
                <a:cs typeface="Arial" panose="020B0604020202020204" pitchFamily="34" charset="0"/>
              </a:rPr>
              <a:t>Novel fuels – transition risks &amp; inherently more hazardous</a:t>
            </a:r>
          </a:p>
          <a:p>
            <a:pPr>
              <a:lnSpc>
                <a:spcPct val="150000"/>
              </a:lnSpc>
              <a:buClr>
                <a:schemeClr val="bg1"/>
              </a:buClr>
            </a:pPr>
            <a:r>
              <a:rPr lang="en-GB" sz="3600" b="1">
                <a:latin typeface="Arial" panose="020B0604020202020204" pitchFamily="34" charset="0"/>
                <a:cs typeface="Arial" panose="020B0604020202020204" pitchFamily="34" charset="0"/>
              </a:rPr>
              <a:t>Autonomy – reliability, integration, crewed/uncrewed vx interface</a:t>
            </a:r>
          </a:p>
          <a:p>
            <a:pPr>
              <a:lnSpc>
                <a:spcPct val="150000"/>
              </a:lnSpc>
              <a:buClr>
                <a:schemeClr val="bg1"/>
              </a:buClr>
            </a:pPr>
            <a:r>
              <a:rPr lang="en-GB" sz="3600" b="1">
                <a:latin typeface="Arial" panose="020B0604020202020204" pitchFamily="34" charset="0"/>
                <a:cs typeface="Arial" panose="020B0604020202020204" pitchFamily="34" charset="0"/>
              </a:rPr>
              <a:t>AI – cyber security risks, inadvertent ‘decisions’</a:t>
            </a:r>
          </a:p>
          <a:p>
            <a:pPr>
              <a:lnSpc>
                <a:spcPct val="150000"/>
              </a:lnSpc>
              <a:buClr>
                <a:schemeClr val="bg1"/>
              </a:buClr>
            </a:pPr>
            <a:endParaRPr lang="en-GB" sz="2800">
              <a:latin typeface="Arial" panose="020B0604020202020204" pitchFamily="34" charset="0"/>
              <a:cs typeface="Arial" panose="020B0604020202020204" pitchFamily="34" charset="0"/>
            </a:endParaRPr>
          </a:p>
          <a:p>
            <a:pPr marL="0" indent="0" algn="just">
              <a:lnSpc>
                <a:spcPct val="150000"/>
              </a:lnSpc>
              <a:buNone/>
            </a:pPr>
            <a:r>
              <a:rPr lang="en-GB" sz="3200" b="1">
                <a:solidFill>
                  <a:schemeClr val="bg1"/>
                </a:solidFill>
                <a:latin typeface="Arial" panose="020B0604020202020204" pitchFamily="34" charset="0"/>
                <a:cs typeface="Arial" panose="020B0604020202020204" pitchFamily="34" charset="0"/>
              </a:rPr>
              <a:t>Challenges?</a:t>
            </a:r>
            <a:r>
              <a:rPr lang="en-GB" sz="3200" b="1">
                <a:latin typeface="Arial" panose="020B0604020202020204" pitchFamily="34" charset="0"/>
                <a:cs typeface="Arial" panose="020B0604020202020204" pitchFamily="34" charset="0"/>
              </a:rPr>
              <a:t> Training, familiarity, technology integration, regulatory alignment, standardisation, trust, </a:t>
            </a:r>
            <a:r>
              <a:rPr lang="en-GB" sz="3200" b="1">
                <a:solidFill>
                  <a:schemeClr val="accent2">
                    <a:lumMod val="75000"/>
                  </a:schemeClr>
                </a:solidFill>
                <a:latin typeface="Arial" panose="020B0604020202020204" pitchFamily="34" charset="0"/>
                <a:cs typeface="Arial" panose="020B0604020202020204" pitchFamily="34" charset="0"/>
              </a:rPr>
              <a:t>pace of change, existing safety cultures, </a:t>
            </a:r>
            <a:r>
              <a:rPr lang="en-GB" sz="3200" b="1">
                <a:latin typeface="Arial" panose="020B0604020202020204" pitchFamily="34" charset="0"/>
                <a:cs typeface="Arial" panose="020B0604020202020204" pitchFamily="34" charset="0"/>
              </a:rPr>
              <a:t>and most importantly </a:t>
            </a:r>
            <a:r>
              <a:rPr lang="en-GB" sz="3200" b="1">
                <a:solidFill>
                  <a:schemeClr val="accent2">
                    <a:lumMod val="75000"/>
                  </a:schemeClr>
                </a:solidFill>
                <a:latin typeface="Arial" panose="020B0604020202020204" pitchFamily="34" charset="0"/>
                <a:cs typeface="Arial" panose="020B0604020202020204" pitchFamily="34" charset="0"/>
              </a:rPr>
              <a:t>reluctance to share</a:t>
            </a:r>
            <a:r>
              <a:rPr lang="en-GB" sz="3200" b="1">
                <a:solidFill>
                  <a:srgbClr val="FF0000"/>
                </a:solidFill>
                <a:latin typeface="Arial" panose="020B0604020202020204" pitchFamily="34" charset="0"/>
                <a:cs typeface="Arial" panose="020B0604020202020204" pitchFamily="34" charset="0"/>
              </a:rPr>
              <a:t> </a:t>
            </a:r>
            <a:r>
              <a:rPr lang="en-GB" sz="3200" b="1">
                <a:latin typeface="Arial" panose="020B0604020202020204" pitchFamily="34" charset="0"/>
                <a:cs typeface="Arial" panose="020B0604020202020204" pitchFamily="34" charset="0"/>
              </a:rPr>
              <a:t>(fear of reputational damage)</a:t>
            </a:r>
          </a:p>
        </p:txBody>
      </p:sp>
      <p:sp>
        <p:nvSpPr>
          <p:cNvPr id="7" name="Text Placeholder 6">
            <a:extLst>
              <a:ext uri="{FF2B5EF4-FFF2-40B4-BE49-F238E27FC236}">
                <a16:creationId xmlns:a16="http://schemas.microsoft.com/office/drawing/2014/main" id="{264747D0-C2ED-761D-0771-50F93A3C5624}"/>
              </a:ext>
            </a:extLst>
          </p:cNvPr>
          <p:cNvSpPr>
            <a:spLocks noGrp="1"/>
          </p:cNvSpPr>
          <p:nvPr>
            <p:ph type="body" sz="quarter" idx="16"/>
          </p:nvPr>
        </p:nvSpPr>
        <p:spPr/>
        <p:txBody>
          <a:bodyPr/>
          <a:lstStyle/>
          <a:p>
            <a:endParaRPr lang="en-GB"/>
          </a:p>
        </p:txBody>
      </p:sp>
      <p:sp>
        <p:nvSpPr>
          <p:cNvPr id="6" name="Slide Number Placeholder 5">
            <a:extLst>
              <a:ext uri="{FF2B5EF4-FFF2-40B4-BE49-F238E27FC236}">
                <a16:creationId xmlns:a16="http://schemas.microsoft.com/office/drawing/2014/main" id="{FDC51486-CE9D-8ADF-8F3B-499FEE47C36C}"/>
              </a:ext>
            </a:extLst>
          </p:cNvPr>
          <p:cNvSpPr>
            <a:spLocks noGrp="1"/>
          </p:cNvSpPr>
          <p:nvPr>
            <p:ph type="sldNum" sz="quarter" idx="12"/>
          </p:nvPr>
        </p:nvSpPr>
        <p:spPr/>
        <p:txBody>
          <a:bodyPr/>
          <a:lstStyle/>
          <a:p>
            <a:fld id="{F29BCE16-E79D-DC45-B99F-3DA340DA7F55}" type="slidenum">
              <a:rPr lang="en-US" smtClean="0"/>
              <a:pPr/>
              <a:t>9</a:t>
            </a:fld>
            <a:endParaRPr lang="en-US"/>
          </a:p>
        </p:txBody>
      </p:sp>
    </p:spTree>
    <p:extLst>
      <p:ext uri="{BB962C8B-B14F-4D97-AF65-F5344CB8AC3E}">
        <p14:creationId xmlns:p14="http://schemas.microsoft.com/office/powerpoint/2010/main" val="807331567"/>
      </p:ext>
    </p:extLst>
  </p:cSld>
  <p:clrMapOvr>
    <a:masterClrMapping/>
  </p:clrMapOvr>
</p:sld>
</file>

<file path=ppt/theme/theme1.xml><?xml version="1.0" encoding="utf-8"?>
<a:theme xmlns:a="http://schemas.openxmlformats.org/drawingml/2006/main" name="1_Office Theme">
  <a:themeElements>
    <a:clrScheme name="CHIRP">
      <a:dk1>
        <a:srgbClr val="000000"/>
      </a:dk1>
      <a:lt1>
        <a:srgbClr val="FFFFFF"/>
      </a:lt1>
      <a:dk2>
        <a:srgbClr val="003265"/>
      </a:dk2>
      <a:lt2>
        <a:srgbClr val="6599CB"/>
      </a:lt2>
      <a:accent1>
        <a:srgbClr val="FE6501"/>
      </a:accent1>
      <a:accent2>
        <a:srgbClr val="000000"/>
      </a:accent2>
      <a:accent3>
        <a:srgbClr val="003265"/>
      </a:accent3>
      <a:accent4>
        <a:srgbClr val="6599CB"/>
      </a:accent4>
      <a:accent5>
        <a:srgbClr val="FE6501"/>
      </a:accent5>
      <a:accent6>
        <a:srgbClr val="FEFFF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HIRP">
      <a:dk1>
        <a:srgbClr val="000000"/>
      </a:dk1>
      <a:lt1>
        <a:srgbClr val="FFFFFF"/>
      </a:lt1>
      <a:dk2>
        <a:srgbClr val="003265"/>
      </a:dk2>
      <a:lt2>
        <a:srgbClr val="6599CB"/>
      </a:lt2>
      <a:accent1>
        <a:srgbClr val="FE6501"/>
      </a:accent1>
      <a:accent2>
        <a:srgbClr val="000000"/>
      </a:accent2>
      <a:accent3>
        <a:srgbClr val="003265"/>
      </a:accent3>
      <a:accent4>
        <a:srgbClr val="6599CB"/>
      </a:accent4>
      <a:accent5>
        <a:srgbClr val="FE6501"/>
      </a:accent5>
      <a:accent6>
        <a:srgbClr val="FEFFFE"/>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63E5963163B74E8C938841EBE506C4" ma:contentTypeVersion="17" ma:contentTypeDescription="Create a new document." ma:contentTypeScope="" ma:versionID="37b753bdcee8634fa63695d0e753313d">
  <xsd:schema xmlns:xsd="http://www.w3.org/2001/XMLSchema" xmlns:xs="http://www.w3.org/2001/XMLSchema" xmlns:p="http://schemas.microsoft.com/office/2006/metadata/properties" xmlns:ns2="29cb6792-732f-4c09-93b6-cafd1fc061bb" xmlns:ns3="ba3ba716-31dd-4a7a-adf6-535eb74d10b3" targetNamespace="http://schemas.microsoft.com/office/2006/metadata/properties" ma:root="true" ma:fieldsID="baf5ac6f71e38ac7554a53a1c06451be" ns2:_="" ns3:_="">
    <xsd:import namespace="29cb6792-732f-4c09-93b6-cafd1fc061bb"/>
    <xsd:import namespace="ba3ba716-31dd-4a7a-adf6-535eb74d10b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b6792-732f-4c09-93b6-cafd1fc061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125ea2b-eb5f-450a-865f-8e1e06f3dbb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3ba716-31dd-4a7a-adf6-535eb74d10b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00c56f0-6459-43ca-8366-7be89b00f25d}" ma:internalName="TaxCatchAll" ma:showField="CatchAllData" ma:web="ba3ba716-31dd-4a7a-adf6-535eb74d10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9cb6792-732f-4c09-93b6-cafd1fc061bb" xsi:nil="true"/>
    <TaxCatchAll xmlns="ba3ba716-31dd-4a7a-adf6-535eb74d10b3" xsi:nil="true"/>
    <lcf76f155ced4ddcb4097134ff3c332f xmlns="29cb6792-732f-4c09-93b6-cafd1fc061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0E072A-F177-424A-9FC6-2F7A921AB3B5}">
  <ds:schemaRefs>
    <ds:schemaRef ds:uri="http://schemas.microsoft.com/sharepoint/v3/contenttype/forms"/>
  </ds:schemaRefs>
</ds:datastoreItem>
</file>

<file path=customXml/itemProps2.xml><?xml version="1.0" encoding="utf-8"?>
<ds:datastoreItem xmlns:ds="http://schemas.openxmlformats.org/officeDocument/2006/customXml" ds:itemID="{37F4A084-756A-4D48-9128-AE8296321BFA}">
  <ds:schemaRefs>
    <ds:schemaRef ds:uri="29cb6792-732f-4c09-93b6-cafd1fc061bb"/>
    <ds:schemaRef ds:uri="ba3ba716-31dd-4a7a-adf6-535eb74d10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32DCF28E-0E74-4124-AF53-74D41F9ECAF6}">
  <ds:schemaRefs>
    <ds:schemaRef ds:uri="29cb6792-732f-4c09-93b6-cafd1fc061bb"/>
    <ds:schemaRef ds:uri="ba3ba716-31dd-4a7a-adf6-535eb74d10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Personalizado</PresentationFormat>
  <Slides>20</Slides>
  <Notes>13</Notes>
  <HiddenSlides>1</HiddenSlides>
  <ScaleCrop>false</ScaleCrop>
  <HeadingPairs>
    <vt:vector size="4" baseType="variant">
      <vt:variant>
        <vt:lpstr>Tema</vt:lpstr>
      </vt:variant>
      <vt:variant>
        <vt:i4>4</vt:i4>
      </vt:variant>
      <vt:variant>
        <vt:lpstr>Títulos de diapositiva</vt:lpstr>
      </vt:variant>
      <vt:variant>
        <vt:i4>20</vt:i4>
      </vt:variant>
    </vt:vector>
  </HeadingPairs>
  <TitlesOfParts>
    <vt:vector size="24" baseType="lpstr">
      <vt:lpstr>1_Office Theme</vt:lpstr>
      <vt:lpstr>2_Office Theme</vt:lpstr>
      <vt:lpstr>3_Office Theme</vt:lpstr>
      <vt:lpstr>4_Office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CHIRP Presentation to TT/ UK P&amp;I Club</dc:title>
  <dc:creator>Adam Parnell</dc:creator>
  <cp:revision>2</cp:revision>
  <dcterms:created xsi:type="dcterms:W3CDTF">2021-08-09T13:02:25Z</dcterms:created>
  <dcterms:modified xsi:type="dcterms:W3CDTF">2025-04-08T14:33:11Z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0x0101008F63E5963163B74E8C938841EBE506C4</vt:lpwstr>
  </property>
  <property fmtid="{D5CDD505-2E9C-101B-9397-08002B2CF9AE}" pid="3" name="MediaServiceImageTags">
    <vt:lpwstr/>
  </property>
</Properties>
</file>