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notesMasterIdLst>
    <p:notesMasterId r:id="rId13"/>
  </p:notesMasterIdLst>
  <p:handoutMasterIdLst>
    <p:handoutMasterId r:id="rId14"/>
  </p:handoutMasterIdLst>
  <p:sldIdLst>
    <p:sldId id="2147375217" r:id="rId2"/>
    <p:sldId id="2147375293" r:id="rId3"/>
    <p:sldId id="1403" r:id="rId4"/>
    <p:sldId id="1397" r:id="rId5"/>
    <p:sldId id="1406" r:id="rId6"/>
    <p:sldId id="2245" r:id="rId7"/>
    <p:sldId id="2248" r:id="rId8"/>
    <p:sldId id="2272" r:id="rId9"/>
    <p:sldId id="2147375295" r:id="rId10"/>
    <p:sldId id="2147375296" r:id="rId11"/>
    <p:sldId id="289" r:id="rId12"/>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5110A495-8951-1CD6-6529-FADA1982B479}" name="Usuario invitado" initials="Ui" userId="S::urn:spo:anon#30a0b04369ebf1f49527a42de8ba46176a3c64e7e3c907dcef5cfb245b52fbbf::"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Estilo medio 1 - Énfasis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9CF1AB2-1976-4502-BF36-3FF5EA218861}" styleName="Estilo medio 4 - Énfasis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010" autoAdjust="0"/>
    <p:restoredTop sz="94660"/>
  </p:normalViewPr>
  <p:slideViewPr>
    <p:cSldViewPr snapToGrid="0">
      <p:cViewPr varScale="1">
        <p:scale>
          <a:sx n="75" d="100"/>
          <a:sy n="75" d="100"/>
        </p:scale>
        <p:origin x="672" y="43"/>
      </p:cViewPr>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8/10/relationships/authors" Targe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A96AAB2-C160-41F3-9BAB-11D38C86480E}" type="doc">
      <dgm:prSet loTypeId="urn:microsoft.com/office/officeart/2009/3/layout/StepUpProcess" loCatId="process" qsTypeId="urn:microsoft.com/office/officeart/2005/8/quickstyle/simple1" qsCatId="simple" csTypeId="urn:microsoft.com/office/officeart/2005/8/colors/accent1_2" csCatId="accent1" phldr="1"/>
      <dgm:spPr/>
      <dgm:t>
        <a:bodyPr/>
        <a:lstStyle/>
        <a:p>
          <a:endParaRPr lang="es-CO"/>
        </a:p>
      </dgm:t>
    </dgm:pt>
    <dgm:pt modelId="{5862D8C6-70CE-4DCA-9790-B3566101ED9E}">
      <dgm:prSet phldrT="[Texto]"/>
      <dgm:spPr/>
      <dgm:t>
        <a:bodyPr/>
        <a:lstStyle/>
        <a:p>
          <a:endParaRPr lang="es-CO" dirty="0">
            <a:latin typeface="Aptos" panose="020B0004020202020204" pitchFamily="34" charset="0"/>
          </a:endParaRPr>
        </a:p>
      </dgm:t>
    </dgm:pt>
    <dgm:pt modelId="{9FC7EDE2-EEB5-4F3A-9F92-03239E568FC5}" type="parTrans" cxnId="{26B761E8-BCFA-4875-8287-0BCB17DCC4A2}">
      <dgm:prSet/>
      <dgm:spPr/>
      <dgm:t>
        <a:bodyPr/>
        <a:lstStyle/>
        <a:p>
          <a:endParaRPr lang="es-CO">
            <a:latin typeface="Aptos" panose="020B0004020202020204" pitchFamily="34" charset="0"/>
          </a:endParaRPr>
        </a:p>
      </dgm:t>
    </dgm:pt>
    <dgm:pt modelId="{4F86BF40-AE64-43B6-908F-C141467223BF}" type="sibTrans" cxnId="{26B761E8-BCFA-4875-8287-0BCB17DCC4A2}">
      <dgm:prSet/>
      <dgm:spPr/>
      <dgm:t>
        <a:bodyPr/>
        <a:lstStyle/>
        <a:p>
          <a:endParaRPr lang="es-CO">
            <a:latin typeface="Aptos" panose="020B0004020202020204" pitchFamily="34" charset="0"/>
          </a:endParaRPr>
        </a:p>
      </dgm:t>
    </dgm:pt>
    <dgm:pt modelId="{4739F2B6-F2FF-4950-9224-89D7E8242D7F}">
      <dgm:prSet phldrT="[Texto]"/>
      <dgm:spPr/>
      <dgm:t>
        <a:bodyPr/>
        <a:lstStyle/>
        <a:p>
          <a:endParaRPr lang="es-CO" dirty="0">
            <a:latin typeface="Aptos" panose="020B0004020202020204" pitchFamily="34" charset="0"/>
          </a:endParaRPr>
        </a:p>
      </dgm:t>
    </dgm:pt>
    <dgm:pt modelId="{335E044C-EDD5-42F2-9DCE-5ACCCAB99230}" type="parTrans" cxnId="{950B4AD5-C80C-436F-803F-FE2CC0DED32E}">
      <dgm:prSet/>
      <dgm:spPr/>
      <dgm:t>
        <a:bodyPr/>
        <a:lstStyle/>
        <a:p>
          <a:endParaRPr lang="es-CO">
            <a:latin typeface="Aptos" panose="020B0004020202020204" pitchFamily="34" charset="0"/>
          </a:endParaRPr>
        </a:p>
      </dgm:t>
    </dgm:pt>
    <dgm:pt modelId="{587FBC82-55C9-4180-AF47-059DB57A2B2A}" type="sibTrans" cxnId="{950B4AD5-C80C-436F-803F-FE2CC0DED32E}">
      <dgm:prSet/>
      <dgm:spPr/>
      <dgm:t>
        <a:bodyPr/>
        <a:lstStyle/>
        <a:p>
          <a:endParaRPr lang="es-CO">
            <a:latin typeface="Aptos" panose="020B0004020202020204" pitchFamily="34" charset="0"/>
          </a:endParaRPr>
        </a:p>
      </dgm:t>
    </dgm:pt>
    <dgm:pt modelId="{DFB06639-744B-46FB-AAA2-862D05D9F8E7}">
      <dgm:prSet phldrT="[Texto]"/>
      <dgm:spPr/>
      <dgm:t>
        <a:bodyPr/>
        <a:lstStyle/>
        <a:p>
          <a:endParaRPr lang="es-CO" dirty="0">
            <a:latin typeface="Aptos" panose="020B0004020202020204" pitchFamily="34" charset="0"/>
          </a:endParaRPr>
        </a:p>
      </dgm:t>
    </dgm:pt>
    <dgm:pt modelId="{9CF44110-9B62-4DCF-BF77-64F6A56FBBF9}" type="sibTrans" cxnId="{61E60096-789F-4DD0-BC2B-F13DDCD32761}">
      <dgm:prSet/>
      <dgm:spPr/>
      <dgm:t>
        <a:bodyPr/>
        <a:lstStyle/>
        <a:p>
          <a:endParaRPr lang="es-CO">
            <a:latin typeface="Aptos" panose="020B0004020202020204" pitchFamily="34" charset="0"/>
          </a:endParaRPr>
        </a:p>
      </dgm:t>
    </dgm:pt>
    <dgm:pt modelId="{34DCA47E-14C9-4D85-9A31-FD0CABBE61E9}" type="parTrans" cxnId="{61E60096-789F-4DD0-BC2B-F13DDCD32761}">
      <dgm:prSet/>
      <dgm:spPr/>
      <dgm:t>
        <a:bodyPr/>
        <a:lstStyle/>
        <a:p>
          <a:endParaRPr lang="es-CO">
            <a:latin typeface="Aptos" panose="020B0004020202020204" pitchFamily="34" charset="0"/>
          </a:endParaRPr>
        </a:p>
      </dgm:t>
    </dgm:pt>
    <dgm:pt modelId="{FD9CC2F4-47E0-41E2-905A-C273159F0D4F}">
      <dgm:prSet/>
      <dgm:spPr/>
      <dgm:t>
        <a:bodyPr/>
        <a:lstStyle/>
        <a:p>
          <a:endParaRPr lang="es-CO" dirty="0">
            <a:latin typeface="Aptos" panose="020B0004020202020204" pitchFamily="34" charset="0"/>
          </a:endParaRPr>
        </a:p>
      </dgm:t>
    </dgm:pt>
    <dgm:pt modelId="{CAF17780-FF90-4AEA-80F3-6E04E7E49C57}" type="sibTrans" cxnId="{4DF807B7-4951-4FE6-A540-7B7285B095FC}">
      <dgm:prSet/>
      <dgm:spPr/>
      <dgm:t>
        <a:bodyPr/>
        <a:lstStyle/>
        <a:p>
          <a:endParaRPr lang="es-CO">
            <a:latin typeface="Aptos" panose="020B0004020202020204" pitchFamily="34" charset="0"/>
          </a:endParaRPr>
        </a:p>
      </dgm:t>
    </dgm:pt>
    <dgm:pt modelId="{12DFB761-6693-4535-BEAB-DDDD20FEE3E7}" type="parTrans" cxnId="{4DF807B7-4951-4FE6-A540-7B7285B095FC}">
      <dgm:prSet/>
      <dgm:spPr/>
      <dgm:t>
        <a:bodyPr/>
        <a:lstStyle/>
        <a:p>
          <a:endParaRPr lang="es-CO">
            <a:latin typeface="Aptos" panose="020B0004020202020204" pitchFamily="34" charset="0"/>
          </a:endParaRPr>
        </a:p>
      </dgm:t>
    </dgm:pt>
    <dgm:pt modelId="{234F7B2F-38A4-4DA0-B301-9911A942F9ED}">
      <dgm:prSet phldrT="[Texto]" custT="1"/>
      <dgm:spPr/>
      <dgm:t>
        <a:bodyPr/>
        <a:lstStyle/>
        <a:p>
          <a:r>
            <a:rPr lang="es-CO" sz="1400" dirty="0">
              <a:latin typeface="Aptos" panose="020B0004020202020204" pitchFamily="34" charset="0"/>
            </a:rPr>
            <a:t>Por medio del cual se dicta el Reglamento de Condiciones Técnicas de Operación de los Puertos </a:t>
          </a:r>
        </a:p>
      </dgm:t>
    </dgm:pt>
    <dgm:pt modelId="{FA2A25FA-6143-4620-B8DC-31DDD457D9B0}" type="sibTrans" cxnId="{B8C7936F-4A50-4499-B97C-89E3740B8490}">
      <dgm:prSet/>
      <dgm:spPr/>
      <dgm:t>
        <a:bodyPr/>
        <a:lstStyle/>
        <a:p>
          <a:endParaRPr lang="es-CO">
            <a:latin typeface="Aptos" panose="020B0004020202020204" pitchFamily="34" charset="0"/>
          </a:endParaRPr>
        </a:p>
      </dgm:t>
    </dgm:pt>
    <dgm:pt modelId="{64648E18-8AD3-4326-921D-8970BDB09188}" type="parTrans" cxnId="{B8C7936F-4A50-4499-B97C-89E3740B8490}">
      <dgm:prSet/>
      <dgm:spPr/>
      <dgm:t>
        <a:bodyPr/>
        <a:lstStyle/>
        <a:p>
          <a:endParaRPr lang="es-CO">
            <a:latin typeface="Aptos" panose="020B0004020202020204" pitchFamily="34" charset="0"/>
          </a:endParaRPr>
        </a:p>
      </dgm:t>
    </dgm:pt>
    <dgm:pt modelId="{73E8CFE3-86EC-4B2D-ACB1-7DC6B3AA544E}">
      <dgm:prSet phldrT="[Texto]" custT="1"/>
      <dgm:spPr/>
      <dgm:t>
        <a:bodyPr/>
        <a:lstStyle/>
        <a:p>
          <a:pPr algn="just"/>
          <a:r>
            <a:rPr lang="es-MX" sz="1400" b="0" i="0" dirty="0">
              <a:latin typeface="Aptos" panose="020B0004020202020204" pitchFamily="34" charset="0"/>
            </a:rPr>
            <a:t>Por la cual se expide el Estatuto de Puertos Marítimos y se dictan otras disposiciones</a:t>
          </a:r>
          <a:endParaRPr lang="es-CO" sz="1400" b="0" i="0" dirty="0">
            <a:latin typeface="Aptos" panose="020B0004020202020204" pitchFamily="34" charset="0"/>
          </a:endParaRPr>
        </a:p>
      </dgm:t>
    </dgm:pt>
    <dgm:pt modelId="{51BCB96B-DA09-46DE-A1FD-5468164DE472}" type="sibTrans" cxnId="{56C3BAD9-A050-4AD7-8952-612E1D8C5401}">
      <dgm:prSet/>
      <dgm:spPr/>
      <dgm:t>
        <a:bodyPr/>
        <a:lstStyle/>
        <a:p>
          <a:endParaRPr lang="es-CO">
            <a:latin typeface="Aptos" panose="020B0004020202020204" pitchFamily="34" charset="0"/>
          </a:endParaRPr>
        </a:p>
      </dgm:t>
    </dgm:pt>
    <dgm:pt modelId="{FDE6DBA9-F9AF-4A04-AC57-BED1862835E8}" type="parTrans" cxnId="{56C3BAD9-A050-4AD7-8952-612E1D8C5401}">
      <dgm:prSet/>
      <dgm:spPr/>
      <dgm:t>
        <a:bodyPr/>
        <a:lstStyle/>
        <a:p>
          <a:endParaRPr lang="es-CO">
            <a:latin typeface="Aptos" panose="020B0004020202020204" pitchFamily="34" charset="0"/>
          </a:endParaRPr>
        </a:p>
      </dgm:t>
    </dgm:pt>
    <dgm:pt modelId="{AA04E34A-A3D8-4243-B266-BA6847AB056E}" type="pres">
      <dgm:prSet presAssocID="{AA96AAB2-C160-41F3-9BAB-11D38C86480E}" presName="rootnode" presStyleCnt="0">
        <dgm:presLayoutVars>
          <dgm:chMax/>
          <dgm:chPref/>
          <dgm:dir/>
          <dgm:animLvl val="lvl"/>
        </dgm:presLayoutVars>
      </dgm:prSet>
      <dgm:spPr/>
    </dgm:pt>
    <dgm:pt modelId="{D332255F-CB07-401C-A19C-A8E3E93D4112}" type="pres">
      <dgm:prSet presAssocID="{73E8CFE3-86EC-4B2D-ACB1-7DC6B3AA544E}" presName="composite" presStyleCnt="0"/>
      <dgm:spPr/>
    </dgm:pt>
    <dgm:pt modelId="{B2C7D60D-8C59-4738-8193-46436439C85F}" type="pres">
      <dgm:prSet presAssocID="{73E8CFE3-86EC-4B2D-ACB1-7DC6B3AA544E}" presName="LShape" presStyleLbl="alignNode1" presStyleIdx="0" presStyleCnt="11" custScaleX="311171" custScaleY="289469" custLinFactX="61097" custLinFactNeighborX="100000" custLinFactNeighborY="-70695"/>
      <dgm:spPr/>
    </dgm:pt>
    <dgm:pt modelId="{CF366A1E-90D2-4090-B7EB-F109471A9360}" type="pres">
      <dgm:prSet presAssocID="{73E8CFE3-86EC-4B2D-ACB1-7DC6B3AA544E}" presName="ParentText" presStyleLbl="revTx" presStyleIdx="0" presStyleCnt="6" custScaleX="444240" custScaleY="406775" custLinFactX="92219" custLinFactY="100000" custLinFactNeighborX="100000" custLinFactNeighborY="137008">
        <dgm:presLayoutVars>
          <dgm:chMax val="0"/>
          <dgm:chPref val="0"/>
          <dgm:bulletEnabled val="1"/>
        </dgm:presLayoutVars>
      </dgm:prSet>
      <dgm:spPr/>
    </dgm:pt>
    <dgm:pt modelId="{02C7ACDF-8EDF-431B-B1AB-D4DD0E08BFD9}" type="pres">
      <dgm:prSet presAssocID="{73E8CFE3-86EC-4B2D-ACB1-7DC6B3AA544E}" presName="Triangle" presStyleLbl="alignNode1" presStyleIdx="1" presStyleCnt="11" custScaleX="311170" custScaleY="289469" custLinFactX="900000" custLinFactY="-200000" custLinFactNeighborX="952461" custLinFactNeighborY="-219548"/>
      <dgm:spPr/>
    </dgm:pt>
    <dgm:pt modelId="{79493E5A-43A9-41F8-98FF-58DC64577899}" type="pres">
      <dgm:prSet presAssocID="{51BCB96B-DA09-46DE-A1FD-5468164DE472}" presName="sibTrans" presStyleCnt="0"/>
      <dgm:spPr/>
    </dgm:pt>
    <dgm:pt modelId="{B9B67797-A87E-4CA8-AE5E-9139B9ED1EF3}" type="pres">
      <dgm:prSet presAssocID="{51BCB96B-DA09-46DE-A1FD-5468164DE472}" presName="space" presStyleCnt="0"/>
      <dgm:spPr/>
    </dgm:pt>
    <dgm:pt modelId="{A00A3F32-7F4C-4FF5-B134-D25904FF9F33}" type="pres">
      <dgm:prSet presAssocID="{234F7B2F-38A4-4DA0-B301-9911A942F9ED}" presName="composite" presStyleCnt="0"/>
      <dgm:spPr/>
    </dgm:pt>
    <dgm:pt modelId="{0712F66A-874D-4A3B-BD0C-33B185D8D11D}" type="pres">
      <dgm:prSet presAssocID="{234F7B2F-38A4-4DA0-B301-9911A942F9ED}" presName="LShape" presStyleLbl="alignNode1" presStyleIdx="2" presStyleCnt="11" custScaleX="311171" custScaleY="289469" custLinFactX="61097" custLinFactNeighborX="100000" custLinFactNeighborY="-70695"/>
      <dgm:spPr/>
    </dgm:pt>
    <dgm:pt modelId="{33B739B7-E5EE-4471-A819-CCBAF0FF4C82}" type="pres">
      <dgm:prSet presAssocID="{234F7B2F-38A4-4DA0-B301-9911A942F9ED}" presName="ParentText" presStyleLbl="revTx" presStyleIdx="1" presStyleCnt="6" custAng="10800000" custFlipVert="1" custScaleX="322466" custScaleY="323069" custLinFactX="100000" custLinFactY="9679" custLinFactNeighborX="100631" custLinFactNeighborY="100000">
        <dgm:presLayoutVars>
          <dgm:chMax val="0"/>
          <dgm:chPref val="0"/>
          <dgm:bulletEnabled val="1"/>
        </dgm:presLayoutVars>
      </dgm:prSet>
      <dgm:spPr/>
    </dgm:pt>
    <dgm:pt modelId="{6A3FDC4A-1DA6-48EC-9330-8A68BE6FC0CA}" type="pres">
      <dgm:prSet presAssocID="{234F7B2F-38A4-4DA0-B301-9911A942F9ED}" presName="Triangle" presStyleLbl="alignNode1" presStyleIdx="3" presStyleCnt="11" custScaleX="311170" custScaleY="289469" custLinFactX="900000" custLinFactY="-106179" custLinFactNeighborX="981530" custLinFactNeighborY="-200000"/>
      <dgm:spPr/>
    </dgm:pt>
    <dgm:pt modelId="{2C9226D8-2F71-4E0E-9898-B9A2D1742CD7}" type="pres">
      <dgm:prSet presAssocID="{FA2A25FA-6143-4620-B8DC-31DDD457D9B0}" presName="sibTrans" presStyleCnt="0"/>
      <dgm:spPr/>
    </dgm:pt>
    <dgm:pt modelId="{AED812E8-B8FC-4850-A071-3F974AE7B4F4}" type="pres">
      <dgm:prSet presAssocID="{FA2A25FA-6143-4620-B8DC-31DDD457D9B0}" presName="space" presStyleCnt="0"/>
      <dgm:spPr/>
    </dgm:pt>
    <dgm:pt modelId="{DB3DD33D-77EC-42DC-9B3A-41D3A8068E04}" type="pres">
      <dgm:prSet presAssocID="{DFB06639-744B-46FB-AAA2-862D05D9F8E7}" presName="composite" presStyleCnt="0"/>
      <dgm:spPr/>
    </dgm:pt>
    <dgm:pt modelId="{07003ACE-FFE5-47F5-904C-FFE40E89E46C}" type="pres">
      <dgm:prSet presAssocID="{DFB06639-744B-46FB-AAA2-862D05D9F8E7}" presName="LShape" presStyleLbl="alignNode1" presStyleIdx="4" presStyleCnt="11" custScaleX="311171" custScaleY="289469" custLinFactX="61097" custLinFactNeighborX="100000" custLinFactNeighborY="-70695"/>
      <dgm:spPr/>
    </dgm:pt>
    <dgm:pt modelId="{9E96C38F-F36D-4B14-9DC0-4CF8AA080B43}" type="pres">
      <dgm:prSet presAssocID="{DFB06639-744B-46FB-AAA2-862D05D9F8E7}" presName="ParentText" presStyleLbl="revTx" presStyleIdx="2" presStyleCnt="6">
        <dgm:presLayoutVars>
          <dgm:chMax val="0"/>
          <dgm:chPref val="0"/>
          <dgm:bulletEnabled val="1"/>
        </dgm:presLayoutVars>
      </dgm:prSet>
      <dgm:spPr/>
    </dgm:pt>
    <dgm:pt modelId="{AEA15D3F-DBE9-495D-A84F-61673A797114}" type="pres">
      <dgm:prSet presAssocID="{DFB06639-744B-46FB-AAA2-862D05D9F8E7}" presName="Triangle" presStyleLbl="alignNode1" presStyleIdx="5" presStyleCnt="11" custScaleX="311170" custScaleY="289469" custLinFactX="905916" custLinFactY="-135766" custLinFactNeighborX="1000000" custLinFactNeighborY="-200000"/>
      <dgm:spPr/>
    </dgm:pt>
    <dgm:pt modelId="{578E0BDD-387D-4E6B-B72F-FBEFB039FBEA}" type="pres">
      <dgm:prSet presAssocID="{9CF44110-9B62-4DCF-BF77-64F6A56FBBF9}" presName="sibTrans" presStyleCnt="0"/>
      <dgm:spPr/>
    </dgm:pt>
    <dgm:pt modelId="{67D67A58-1330-4D84-BD63-1A9F09C5CAF6}" type="pres">
      <dgm:prSet presAssocID="{9CF44110-9B62-4DCF-BF77-64F6A56FBBF9}" presName="space" presStyleCnt="0"/>
      <dgm:spPr/>
    </dgm:pt>
    <dgm:pt modelId="{C2A7593E-B489-4AD4-B8C0-873E9A1993CE}" type="pres">
      <dgm:prSet presAssocID="{4739F2B6-F2FF-4950-9224-89D7E8242D7F}" presName="composite" presStyleCnt="0"/>
      <dgm:spPr/>
    </dgm:pt>
    <dgm:pt modelId="{CD9EC1F5-9887-4B9B-BAC5-F58A4ACB13B8}" type="pres">
      <dgm:prSet presAssocID="{4739F2B6-F2FF-4950-9224-89D7E8242D7F}" presName="LShape" presStyleLbl="alignNode1" presStyleIdx="6" presStyleCnt="11" custScaleX="311171" custScaleY="289469" custLinFactX="61097" custLinFactNeighborX="100000" custLinFactNeighborY="-70695"/>
      <dgm:spPr/>
    </dgm:pt>
    <dgm:pt modelId="{92C0D111-9533-42B2-833F-9C32CC73D2A3}" type="pres">
      <dgm:prSet presAssocID="{4739F2B6-F2FF-4950-9224-89D7E8242D7F}" presName="ParentText" presStyleLbl="revTx" presStyleIdx="3" presStyleCnt="6">
        <dgm:presLayoutVars>
          <dgm:chMax val="0"/>
          <dgm:chPref val="0"/>
          <dgm:bulletEnabled val="1"/>
        </dgm:presLayoutVars>
      </dgm:prSet>
      <dgm:spPr/>
    </dgm:pt>
    <dgm:pt modelId="{E8E3A302-4420-4E76-AE27-F50F3CE1F83F}" type="pres">
      <dgm:prSet presAssocID="{4739F2B6-F2FF-4950-9224-89D7E8242D7F}" presName="Triangle" presStyleLbl="alignNode1" presStyleIdx="7" presStyleCnt="11" custScaleX="311170" custScaleY="289469" custLinFactX="950113" custLinFactY="-200000" custLinFactNeighborX="1000000" custLinFactNeighborY="-220220"/>
      <dgm:spPr/>
    </dgm:pt>
    <dgm:pt modelId="{FAB1F604-2956-432E-ABAF-28708FC220CA}" type="pres">
      <dgm:prSet presAssocID="{587FBC82-55C9-4180-AF47-059DB57A2B2A}" presName="sibTrans" presStyleCnt="0"/>
      <dgm:spPr/>
    </dgm:pt>
    <dgm:pt modelId="{32E98102-A8FC-414F-A93E-A544A6366AF3}" type="pres">
      <dgm:prSet presAssocID="{587FBC82-55C9-4180-AF47-059DB57A2B2A}" presName="space" presStyleCnt="0"/>
      <dgm:spPr/>
    </dgm:pt>
    <dgm:pt modelId="{03358F5D-E374-484F-B1B1-4B1F8F1F8EDD}" type="pres">
      <dgm:prSet presAssocID="{5862D8C6-70CE-4DCA-9790-B3566101ED9E}" presName="composite" presStyleCnt="0"/>
      <dgm:spPr/>
    </dgm:pt>
    <dgm:pt modelId="{AE38D166-9E19-4358-806D-91759F148307}" type="pres">
      <dgm:prSet presAssocID="{5862D8C6-70CE-4DCA-9790-B3566101ED9E}" presName="LShape" presStyleLbl="alignNode1" presStyleIdx="8" presStyleCnt="11" custLinFactY="100000" custLinFactNeighborX="35479" custLinFactNeighborY="150264"/>
      <dgm:spPr>
        <a:solidFill>
          <a:schemeClr val="bg1"/>
        </a:solidFill>
        <a:ln>
          <a:noFill/>
        </a:ln>
      </dgm:spPr>
    </dgm:pt>
    <dgm:pt modelId="{C37B097D-E930-46B9-BED0-DB56C4D602FF}" type="pres">
      <dgm:prSet presAssocID="{5862D8C6-70CE-4DCA-9790-B3566101ED9E}" presName="ParentText" presStyleLbl="revTx" presStyleIdx="4" presStyleCnt="6">
        <dgm:presLayoutVars>
          <dgm:chMax val="0"/>
          <dgm:chPref val="0"/>
          <dgm:bulletEnabled val="1"/>
        </dgm:presLayoutVars>
      </dgm:prSet>
      <dgm:spPr/>
    </dgm:pt>
    <dgm:pt modelId="{BF79A980-FE85-46EA-8F70-D3E22AA70ACC}" type="pres">
      <dgm:prSet presAssocID="{5862D8C6-70CE-4DCA-9790-B3566101ED9E}" presName="Triangle" presStyleLbl="alignNode1" presStyleIdx="9" presStyleCnt="11" custLinFactY="-294940" custLinFactNeighborX="-47318" custLinFactNeighborY="-300000"/>
      <dgm:spPr>
        <a:solidFill>
          <a:schemeClr val="bg1"/>
        </a:solidFill>
        <a:ln>
          <a:noFill/>
        </a:ln>
      </dgm:spPr>
    </dgm:pt>
    <dgm:pt modelId="{172F079C-1174-4CB4-902A-02B944A039A6}" type="pres">
      <dgm:prSet presAssocID="{4F86BF40-AE64-43B6-908F-C141467223BF}" presName="sibTrans" presStyleCnt="0"/>
      <dgm:spPr/>
    </dgm:pt>
    <dgm:pt modelId="{F4789FFB-2A5F-4135-AF49-98D61663F4A6}" type="pres">
      <dgm:prSet presAssocID="{4F86BF40-AE64-43B6-908F-C141467223BF}" presName="space" presStyleCnt="0"/>
      <dgm:spPr/>
    </dgm:pt>
    <dgm:pt modelId="{25B3DCC9-F7A7-48EF-8ACE-90532AAF8A06}" type="pres">
      <dgm:prSet presAssocID="{FD9CC2F4-47E0-41E2-905A-C273159F0D4F}" presName="composite" presStyleCnt="0"/>
      <dgm:spPr/>
    </dgm:pt>
    <dgm:pt modelId="{92E4B4FC-23BD-4741-A9BC-7F356A2810A8}" type="pres">
      <dgm:prSet presAssocID="{FD9CC2F4-47E0-41E2-905A-C273159F0D4F}" presName="LShape" presStyleLbl="alignNode1" presStyleIdx="10" presStyleCnt="11"/>
      <dgm:spPr>
        <a:noFill/>
        <a:ln>
          <a:noFill/>
        </a:ln>
      </dgm:spPr>
    </dgm:pt>
    <dgm:pt modelId="{25435120-70FA-420A-AA94-F227CCCEBB2B}" type="pres">
      <dgm:prSet presAssocID="{FD9CC2F4-47E0-41E2-905A-C273159F0D4F}" presName="ParentText" presStyleLbl="revTx" presStyleIdx="5" presStyleCnt="6">
        <dgm:presLayoutVars>
          <dgm:chMax val="0"/>
          <dgm:chPref val="0"/>
          <dgm:bulletEnabled val="1"/>
        </dgm:presLayoutVars>
      </dgm:prSet>
      <dgm:spPr/>
    </dgm:pt>
  </dgm:ptLst>
  <dgm:cxnLst>
    <dgm:cxn modelId="{57FA925C-563E-4207-ADBB-2A8FB3B824ED}" type="presOf" srcId="{AA96AAB2-C160-41F3-9BAB-11D38C86480E}" destId="{AA04E34A-A3D8-4243-B266-BA6847AB056E}" srcOrd="0" destOrd="0" presId="urn:microsoft.com/office/officeart/2009/3/layout/StepUpProcess"/>
    <dgm:cxn modelId="{C0241D5E-4EFC-4764-9132-99D77880F686}" type="presOf" srcId="{234F7B2F-38A4-4DA0-B301-9911A942F9ED}" destId="{33B739B7-E5EE-4471-A819-CCBAF0FF4C82}" srcOrd="0" destOrd="0" presId="urn:microsoft.com/office/officeart/2009/3/layout/StepUpProcess"/>
    <dgm:cxn modelId="{AD543762-CADF-436E-8CAD-14F72E4FB927}" type="presOf" srcId="{4739F2B6-F2FF-4950-9224-89D7E8242D7F}" destId="{92C0D111-9533-42B2-833F-9C32CC73D2A3}" srcOrd="0" destOrd="0" presId="urn:microsoft.com/office/officeart/2009/3/layout/StepUpProcess"/>
    <dgm:cxn modelId="{B8C7936F-4A50-4499-B97C-89E3740B8490}" srcId="{AA96AAB2-C160-41F3-9BAB-11D38C86480E}" destId="{234F7B2F-38A4-4DA0-B301-9911A942F9ED}" srcOrd="1" destOrd="0" parTransId="{64648E18-8AD3-4326-921D-8970BDB09188}" sibTransId="{FA2A25FA-6143-4620-B8DC-31DDD457D9B0}"/>
    <dgm:cxn modelId="{69A19A76-276C-43F3-AE99-7E2BD7AC364E}" type="presOf" srcId="{5862D8C6-70CE-4DCA-9790-B3566101ED9E}" destId="{C37B097D-E930-46B9-BED0-DB56C4D602FF}" srcOrd="0" destOrd="0" presId="urn:microsoft.com/office/officeart/2009/3/layout/StepUpProcess"/>
    <dgm:cxn modelId="{61E60096-789F-4DD0-BC2B-F13DDCD32761}" srcId="{AA96AAB2-C160-41F3-9BAB-11D38C86480E}" destId="{DFB06639-744B-46FB-AAA2-862D05D9F8E7}" srcOrd="2" destOrd="0" parTransId="{34DCA47E-14C9-4D85-9A31-FD0CABBE61E9}" sibTransId="{9CF44110-9B62-4DCF-BF77-64F6A56FBBF9}"/>
    <dgm:cxn modelId="{4DF807B7-4951-4FE6-A540-7B7285B095FC}" srcId="{AA96AAB2-C160-41F3-9BAB-11D38C86480E}" destId="{FD9CC2F4-47E0-41E2-905A-C273159F0D4F}" srcOrd="5" destOrd="0" parTransId="{12DFB761-6693-4535-BEAB-DDDD20FEE3E7}" sibTransId="{CAF17780-FF90-4AEA-80F3-6E04E7E49C57}"/>
    <dgm:cxn modelId="{950B4AD5-C80C-436F-803F-FE2CC0DED32E}" srcId="{AA96AAB2-C160-41F3-9BAB-11D38C86480E}" destId="{4739F2B6-F2FF-4950-9224-89D7E8242D7F}" srcOrd="3" destOrd="0" parTransId="{335E044C-EDD5-42F2-9DCE-5ACCCAB99230}" sibTransId="{587FBC82-55C9-4180-AF47-059DB57A2B2A}"/>
    <dgm:cxn modelId="{56C3BAD9-A050-4AD7-8952-612E1D8C5401}" srcId="{AA96AAB2-C160-41F3-9BAB-11D38C86480E}" destId="{73E8CFE3-86EC-4B2D-ACB1-7DC6B3AA544E}" srcOrd="0" destOrd="0" parTransId="{FDE6DBA9-F9AF-4A04-AC57-BED1862835E8}" sibTransId="{51BCB96B-DA09-46DE-A1FD-5468164DE472}"/>
    <dgm:cxn modelId="{B9B7A6E7-C153-4B1B-ACB6-2BCF7D8325A7}" type="presOf" srcId="{DFB06639-744B-46FB-AAA2-862D05D9F8E7}" destId="{9E96C38F-F36D-4B14-9DC0-4CF8AA080B43}" srcOrd="0" destOrd="0" presId="urn:microsoft.com/office/officeart/2009/3/layout/StepUpProcess"/>
    <dgm:cxn modelId="{26B761E8-BCFA-4875-8287-0BCB17DCC4A2}" srcId="{AA96AAB2-C160-41F3-9BAB-11D38C86480E}" destId="{5862D8C6-70CE-4DCA-9790-B3566101ED9E}" srcOrd="4" destOrd="0" parTransId="{9FC7EDE2-EEB5-4F3A-9F92-03239E568FC5}" sibTransId="{4F86BF40-AE64-43B6-908F-C141467223BF}"/>
    <dgm:cxn modelId="{5E831CFA-F883-4EDF-A196-93DA51657367}" type="presOf" srcId="{FD9CC2F4-47E0-41E2-905A-C273159F0D4F}" destId="{25435120-70FA-420A-AA94-F227CCCEBB2B}" srcOrd="0" destOrd="0" presId="urn:microsoft.com/office/officeart/2009/3/layout/StepUpProcess"/>
    <dgm:cxn modelId="{8113E3FF-6D23-4BD1-A2A6-25C16E0116C3}" type="presOf" srcId="{73E8CFE3-86EC-4B2D-ACB1-7DC6B3AA544E}" destId="{CF366A1E-90D2-4090-B7EB-F109471A9360}" srcOrd="0" destOrd="0" presId="urn:microsoft.com/office/officeart/2009/3/layout/StepUpProcess"/>
    <dgm:cxn modelId="{CF620B27-DAF9-4064-9FFD-B11B65CFF2BC}" type="presParOf" srcId="{AA04E34A-A3D8-4243-B266-BA6847AB056E}" destId="{D332255F-CB07-401C-A19C-A8E3E93D4112}" srcOrd="0" destOrd="0" presId="urn:microsoft.com/office/officeart/2009/3/layout/StepUpProcess"/>
    <dgm:cxn modelId="{8F8681CB-3C4E-439B-8A73-C02D7AD6FDC2}" type="presParOf" srcId="{D332255F-CB07-401C-A19C-A8E3E93D4112}" destId="{B2C7D60D-8C59-4738-8193-46436439C85F}" srcOrd="0" destOrd="0" presId="urn:microsoft.com/office/officeart/2009/3/layout/StepUpProcess"/>
    <dgm:cxn modelId="{169A0669-1610-47D0-9F6D-BEC9A7AA7BF5}" type="presParOf" srcId="{D332255F-CB07-401C-A19C-A8E3E93D4112}" destId="{CF366A1E-90D2-4090-B7EB-F109471A9360}" srcOrd="1" destOrd="0" presId="urn:microsoft.com/office/officeart/2009/3/layout/StepUpProcess"/>
    <dgm:cxn modelId="{4D3473FA-A51E-4061-A7E5-93A245D2F576}" type="presParOf" srcId="{D332255F-CB07-401C-A19C-A8E3E93D4112}" destId="{02C7ACDF-8EDF-431B-B1AB-D4DD0E08BFD9}" srcOrd="2" destOrd="0" presId="urn:microsoft.com/office/officeart/2009/3/layout/StepUpProcess"/>
    <dgm:cxn modelId="{F88094D8-5726-409E-B25A-8B940654C95C}" type="presParOf" srcId="{AA04E34A-A3D8-4243-B266-BA6847AB056E}" destId="{79493E5A-43A9-41F8-98FF-58DC64577899}" srcOrd="1" destOrd="0" presId="urn:microsoft.com/office/officeart/2009/3/layout/StepUpProcess"/>
    <dgm:cxn modelId="{1DAA5FAC-71F7-4245-9618-E508BC6378EF}" type="presParOf" srcId="{79493E5A-43A9-41F8-98FF-58DC64577899}" destId="{B9B67797-A87E-4CA8-AE5E-9139B9ED1EF3}" srcOrd="0" destOrd="0" presId="urn:microsoft.com/office/officeart/2009/3/layout/StepUpProcess"/>
    <dgm:cxn modelId="{7CB1F0C0-66B5-4B21-B7EF-F9C9E20FFB77}" type="presParOf" srcId="{AA04E34A-A3D8-4243-B266-BA6847AB056E}" destId="{A00A3F32-7F4C-4FF5-B134-D25904FF9F33}" srcOrd="2" destOrd="0" presId="urn:microsoft.com/office/officeart/2009/3/layout/StepUpProcess"/>
    <dgm:cxn modelId="{35B120EF-74ED-4F08-86C4-CA403EF203ED}" type="presParOf" srcId="{A00A3F32-7F4C-4FF5-B134-D25904FF9F33}" destId="{0712F66A-874D-4A3B-BD0C-33B185D8D11D}" srcOrd="0" destOrd="0" presId="urn:microsoft.com/office/officeart/2009/3/layout/StepUpProcess"/>
    <dgm:cxn modelId="{07479CDE-04F9-4A36-99F9-BB35A26FCFF2}" type="presParOf" srcId="{A00A3F32-7F4C-4FF5-B134-D25904FF9F33}" destId="{33B739B7-E5EE-4471-A819-CCBAF0FF4C82}" srcOrd="1" destOrd="0" presId="urn:microsoft.com/office/officeart/2009/3/layout/StepUpProcess"/>
    <dgm:cxn modelId="{858B78A8-C0D7-4A89-99CE-AFF2609C1C2C}" type="presParOf" srcId="{A00A3F32-7F4C-4FF5-B134-D25904FF9F33}" destId="{6A3FDC4A-1DA6-48EC-9330-8A68BE6FC0CA}" srcOrd="2" destOrd="0" presId="urn:microsoft.com/office/officeart/2009/3/layout/StepUpProcess"/>
    <dgm:cxn modelId="{F41CE293-AFDE-43B6-ADBB-5238E6D05C17}" type="presParOf" srcId="{AA04E34A-A3D8-4243-B266-BA6847AB056E}" destId="{2C9226D8-2F71-4E0E-9898-B9A2D1742CD7}" srcOrd="3" destOrd="0" presId="urn:microsoft.com/office/officeart/2009/3/layout/StepUpProcess"/>
    <dgm:cxn modelId="{0517884B-5952-4C98-B374-786B656099C3}" type="presParOf" srcId="{2C9226D8-2F71-4E0E-9898-B9A2D1742CD7}" destId="{AED812E8-B8FC-4850-A071-3F974AE7B4F4}" srcOrd="0" destOrd="0" presId="urn:microsoft.com/office/officeart/2009/3/layout/StepUpProcess"/>
    <dgm:cxn modelId="{EEE24A7C-0840-4D95-A961-3C96E91556BA}" type="presParOf" srcId="{AA04E34A-A3D8-4243-B266-BA6847AB056E}" destId="{DB3DD33D-77EC-42DC-9B3A-41D3A8068E04}" srcOrd="4" destOrd="0" presId="urn:microsoft.com/office/officeart/2009/3/layout/StepUpProcess"/>
    <dgm:cxn modelId="{31214225-0989-43A9-A658-CBEFA26F0F54}" type="presParOf" srcId="{DB3DD33D-77EC-42DC-9B3A-41D3A8068E04}" destId="{07003ACE-FFE5-47F5-904C-FFE40E89E46C}" srcOrd="0" destOrd="0" presId="urn:microsoft.com/office/officeart/2009/3/layout/StepUpProcess"/>
    <dgm:cxn modelId="{DF098EF0-C001-447A-913D-7CFE6B1F038C}" type="presParOf" srcId="{DB3DD33D-77EC-42DC-9B3A-41D3A8068E04}" destId="{9E96C38F-F36D-4B14-9DC0-4CF8AA080B43}" srcOrd="1" destOrd="0" presId="urn:microsoft.com/office/officeart/2009/3/layout/StepUpProcess"/>
    <dgm:cxn modelId="{08D14349-0E5D-47C1-BF47-5CC65341D623}" type="presParOf" srcId="{DB3DD33D-77EC-42DC-9B3A-41D3A8068E04}" destId="{AEA15D3F-DBE9-495D-A84F-61673A797114}" srcOrd="2" destOrd="0" presId="urn:microsoft.com/office/officeart/2009/3/layout/StepUpProcess"/>
    <dgm:cxn modelId="{1BB68B94-EB86-49D0-9C09-12579F711C39}" type="presParOf" srcId="{AA04E34A-A3D8-4243-B266-BA6847AB056E}" destId="{578E0BDD-387D-4E6B-B72F-FBEFB039FBEA}" srcOrd="5" destOrd="0" presId="urn:microsoft.com/office/officeart/2009/3/layout/StepUpProcess"/>
    <dgm:cxn modelId="{A5318040-6905-46A6-A3A5-6C122E71349E}" type="presParOf" srcId="{578E0BDD-387D-4E6B-B72F-FBEFB039FBEA}" destId="{67D67A58-1330-4D84-BD63-1A9F09C5CAF6}" srcOrd="0" destOrd="0" presId="urn:microsoft.com/office/officeart/2009/3/layout/StepUpProcess"/>
    <dgm:cxn modelId="{48C9A05F-C896-4568-A467-7B3B699C2F31}" type="presParOf" srcId="{AA04E34A-A3D8-4243-B266-BA6847AB056E}" destId="{C2A7593E-B489-4AD4-B8C0-873E9A1993CE}" srcOrd="6" destOrd="0" presId="urn:microsoft.com/office/officeart/2009/3/layout/StepUpProcess"/>
    <dgm:cxn modelId="{988C41D9-1DAA-4130-8FC9-C28E0004E2D1}" type="presParOf" srcId="{C2A7593E-B489-4AD4-B8C0-873E9A1993CE}" destId="{CD9EC1F5-9887-4B9B-BAC5-F58A4ACB13B8}" srcOrd="0" destOrd="0" presId="urn:microsoft.com/office/officeart/2009/3/layout/StepUpProcess"/>
    <dgm:cxn modelId="{7DBA02ED-B5BA-4C0F-A495-D167D61DEA22}" type="presParOf" srcId="{C2A7593E-B489-4AD4-B8C0-873E9A1993CE}" destId="{92C0D111-9533-42B2-833F-9C32CC73D2A3}" srcOrd="1" destOrd="0" presId="urn:microsoft.com/office/officeart/2009/3/layout/StepUpProcess"/>
    <dgm:cxn modelId="{CD5CB543-4673-433A-B1D4-CDCAB2A28D17}" type="presParOf" srcId="{C2A7593E-B489-4AD4-B8C0-873E9A1993CE}" destId="{E8E3A302-4420-4E76-AE27-F50F3CE1F83F}" srcOrd="2" destOrd="0" presId="urn:microsoft.com/office/officeart/2009/3/layout/StepUpProcess"/>
    <dgm:cxn modelId="{2598E4DB-DDE6-4B95-A9AF-388AF30A6E98}" type="presParOf" srcId="{AA04E34A-A3D8-4243-B266-BA6847AB056E}" destId="{FAB1F604-2956-432E-ABAF-28708FC220CA}" srcOrd="7" destOrd="0" presId="urn:microsoft.com/office/officeart/2009/3/layout/StepUpProcess"/>
    <dgm:cxn modelId="{701E1452-6874-4353-9F4A-6B7814954561}" type="presParOf" srcId="{FAB1F604-2956-432E-ABAF-28708FC220CA}" destId="{32E98102-A8FC-414F-A93E-A544A6366AF3}" srcOrd="0" destOrd="0" presId="urn:microsoft.com/office/officeart/2009/3/layout/StepUpProcess"/>
    <dgm:cxn modelId="{9B2A1AB4-EAA8-4461-BD99-544F143C3DD5}" type="presParOf" srcId="{AA04E34A-A3D8-4243-B266-BA6847AB056E}" destId="{03358F5D-E374-484F-B1B1-4B1F8F1F8EDD}" srcOrd="8" destOrd="0" presId="urn:microsoft.com/office/officeart/2009/3/layout/StepUpProcess"/>
    <dgm:cxn modelId="{8AFEEFAD-014A-492B-A2E9-47EF6B89E03B}" type="presParOf" srcId="{03358F5D-E374-484F-B1B1-4B1F8F1F8EDD}" destId="{AE38D166-9E19-4358-806D-91759F148307}" srcOrd="0" destOrd="0" presId="urn:microsoft.com/office/officeart/2009/3/layout/StepUpProcess"/>
    <dgm:cxn modelId="{E97F02A3-5F6D-4E8C-B918-90F29EB79C32}" type="presParOf" srcId="{03358F5D-E374-484F-B1B1-4B1F8F1F8EDD}" destId="{C37B097D-E930-46B9-BED0-DB56C4D602FF}" srcOrd="1" destOrd="0" presId="urn:microsoft.com/office/officeart/2009/3/layout/StepUpProcess"/>
    <dgm:cxn modelId="{F8AD6B18-136F-420F-A0D8-AB883BCDDBE9}" type="presParOf" srcId="{03358F5D-E374-484F-B1B1-4B1F8F1F8EDD}" destId="{BF79A980-FE85-46EA-8F70-D3E22AA70ACC}" srcOrd="2" destOrd="0" presId="urn:microsoft.com/office/officeart/2009/3/layout/StepUpProcess"/>
    <dgm:cxn modelId="{3506D9CD-2289-4F56-BF8D-FBBF5973FDC0}" type="presParOf" srcId="{AA04E34A-A3D8-4243-B266-BA6847AB056E}" destId="{172F079C-1174-4CB4-902A-02B944A039A6}" srcOrd="9" destOrd="0" presId="urn:microsoft.com/office/officeart/2009/3/layout/StepUpProcess"/>
    <dgm:cxn modelId="{A3AE72D3-CFF2-4695-988B-30CC10EB43C7}" type="presParOf" srcId="{172F079C-1174-4CB4-902A-02B944A039A6}" destId="{F4789FFB-2A5F-4135-AF49-98D61663F4A6}" srcOrd="0" destOrd="0" presId="urn:microsoft.com/office/officeart/2009/3/layout/StepUpProcess"/>
    <dgm:cxn modelId="{6792EAD4-B115-49ED-8545-113EEECB2A0A}" type="presParOf" srcId="{AA04E34A-A3D8-4243-B266-BA6847AB056E}" destId="{25B3DCC9-F7A7-48EF-8ACE-90532AAF8A06}" srcOrd="10" destOrd="0" presId="urn:microsoft.com/office/officeart/2009/3/layout/StepUpProcess"/>
    <dgm:cxn modelId="{250532F9-6587-49DB-9A35-A23DB51FFAD9}" type="presParOf" srcId="{25B3DCC9-F7A7-48EF-8ACE-90532AAF8A06}" destId="{92E4B4FC-23BD-4741-A9BC-7F356A2810A8}" srcOrd="0" destOrd="0" presId="urn:microsoft.com/office/officeart/2009/3/layout/StepUpProcess"/>
    <dgm:cxn modelId="{8EBB7FFE-8900-42A4-AED7-130297F63C21}" type="presParOf" srcId="{25B3DCC9-F7A7-48EF-8ACE-90532AAF8A06}" destId="{25435120-70FA-420A-AA94-F227CCCEBB2B}" srcOrd="1" destOrd="0" presId="urn:microsoft.com/office/officeart/2009/3/layout/StepUp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2C7D60D-8C59-4738-8193-46436439C85F}">
      <dsp:nvSpPr>
        <dsp:cNvPr id="0" name=""/>
        <dsp:cNvSpPr/>
      </dsp:nvSpPr>
      <dsp:spPr>
        <a:xfrm rot="5400000">
          <a:off x="1377772" y="2837215"/>
          <a:ext cx="887968" cy="1588334"/>
        </a:xfrm>
        <a:prstGeom prst="corner">
          <a:avLst>
            <a:gd name="adj1" fmla="val 16120"/>
            <a:gd name="adj2" fmla="val 16110"/>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F366A1E-90D2-4090-B7EB-F109471A9360}">
      <dsp:nvSpPr>
        <dsp:cNvPr id="0" name=""/>
        <dsp:cNvSpPr/>
      </dsp:nvSpPr>
      <dsp:spPr>
        <a:xfrm>
          <a:off x="887493" y="4083314"/>
          <a:ext cx="2047173" cy="164313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just" defTabSz="622300">
            <a:lnSpc>
              <a:spcPct val="90000"/>
            </a:lnSpc>
            <a:spcBef>
              <a:spcPct val="0"/>
            </a:spcBef>
            <a:spcAft>
              <a:spcPct val="35000"/>
            </a:spcAft>
            <a:buNone/>
          </a:pPr>
          <a:r>
            <a:rPr lang="es-MX" sz="1400" b="0" i="0" kern="1200" dirty="0">
              <a:latin typeface="Aptos" panose="020B0004020202020204" pitchFamily="34" charset="0"/>
            </a:rPr>
            <a:t>Por la cual se expide el Estatuto de Puertos Marítimos y se dictan otras disposiciones</a:t>
          </a:r>
          <a:endParaRPr lang="es-CO" sz="1400" b="0" i="0" kern="1200" dirty="0">
            <a:latin typeface="Aptos" panose="020B0004020202020204" pitchFamily="34" charset="0"/>
          </a:endParaRPr>
        </a:p>
      </dsp:txBody>
      <dsp:txXfrm>
        <a:off x="887493" y="4083314"/>
        <a:ext cx="2047173" cy="1643131"/>
      </dsp:txXfrm>
    </dsp:sp>
    <dsp:sp modelId="{02C7ACDF-8EDF-431B-B1AB-D4DD0E08BFD9}">
      <dsp:nvSpPr>
        <dsp:cNvPr id="0" name=""/>
        <dsp:cNvSpPr/>
      </dsp:nvSpPr>
      <dsp:spPr>
        <a:xfrm>
          <a:off x="2687629" y="3108287"/>
          <a:ext cx="270557" cy="251688"/>
        </a:xfrm>
        <a:prstGeom prst="triangle">
          <a:avLst>
            <a:gd name="adj" fmla="val 100000"/>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712F66A-874D-4A3B-BD0C-33B185D8D11D}">
      <dsp:nvSpPr>
        <dsp:cNvPr id="0" name=""/>
        <dsp:cNvSpPr/>
      </dsp:nvSpPr>
      <dsp:spPr>
        <a:xfrm rot="5400000">
          <a:off x="3274035" y="1817579"/>
          <a:ext cx="887968" cy="1588334"/>
        </a:xfrm>
        <a:prstGeom prst="corner">
          <a:avLst>
            <a:gd name="adj1" fmla="val 16120"/>
            <a:gd name="adj2" fmla="val 16110"/>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3B739B7-E5EE-4471-A819-CCBAF0FF4C82}">
      <dsp:nvSpPr>
        <dsp:cNvPr id="0" name=""/>
        <dsp:cNvSpPr/>
      </dsp:nvSpPr>
      <dsp:spPr>
        <a:xfrm rot="10800000" flipV="1">
          <a:off x="3103104" y="2718405"/>
          <a:ext cx="1486007" cy="130500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l" defTabSz="622300">
            <a:lnSpc>
              <a:spcPct val="90000"/>
            </a:lnSpc>
            <a:spcBef>
              <a:spcPct val="0"/>
            </a:spcBef>
            <a:spcAft>
              <a:spcPct val="35000"/>
            </a:spcAft>
            <a:buNone/>
          </a:pPr>
          <a:r>
            <a:rPr lang="es-CO" sz="1400" kern="1200" dirty="0">
              <a:latin typeface="Aptos" panose="020B0004020202020204" pitchFamily="34" charset="0"/>
            </a:rPr>
            <a:t>Por medio del cual se dicta el Reglamento de Condiciones Técnicas de Operación de los Puertos </a:t>
          </a:r>
        </a:p>
      </dsp:txBody>
      <dsp:txXfrm rot="-10800000">
        <a:off x="3103104" y="2718405"/>
        <a:ext cx="1486007" cy="1305008"/>
      </dsp:txXfrm>
    </dsp:sp>
    <dsp:sp modelId="{6A3FDC4A-1DA6-48EC-9330-8A68BE6FC0CA}">
      <dsp:nvSpPr>
        <dsp:cNvPr id="0" name=""/>
        <dsp:cNvSpPr/>
      </dsp:nvSpPr>
      <dsp:spPr>
        <a:xfrm>
          <a:off x="4609167" y="2187223"/>
          <a:ext cx="270557" cy="251688"/>
        </a:xfrm>
        <a:prstGeom prst="triangle">
          <a:avLst>
            <a:gd name="adj" fmla="val 100000"/>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7003ACE-FFE5-47F5-904C-FFE40E89E46C}">
      <dsp:nvSpPr>
        <dsp:cNvPr id="0" name=""/>
        <dsp:cNvSpPr/>
      </dsp:nvSpPr>
      <dsp:spPr>
        <a:xfrm rot="5400000">
          <a:off x="5373890" y="1274787"/>
          <a:ext cx="887968" cy="1588334"/>
        </a:xfrm>
        <a:prstGeom prst="corner">
          <a:avLst>
            <a:gd name="adj1" fmla="val 16120"/>
            <a:gd name="adj2" fmla="val 16110"/>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E96C38F-F36D-4B14-9DC0-4CF8AA080B43}">
      <dsp:nvSpPr>
        <dsp:cNvPr id="0" name=""/>
        <dsp:cNvSpPr/>
      </dsp:nvSpPr>
      <dsp:spPr>
        <a:xfrm>
          <a:off x="4790989" y="2183108"/>
          <a:ext cx="460826" cy="40394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endParaRPr lang="es-CO" sz="1800" kern="1200" dirty="0">
            <a:latin typeface="Aptos" panose="020B0004020202020204" pitchFamily="34" charset="0"/>
          </a:endParaRPr>
        </a:p>
      </dsp:txBody>
      <dsp:txXfrm>
        <a:off x="4790989" y="2183108"/>
        <a:ext cx="460826" cy="403941"/>
      </dsp:txXfrm>
    </dsp:sp>
    <dsp:sp modelId="{AEA15D3F-DBE9-495D-A84F-61673A797114}">
      <dsp:nvSpPr>
        <dsp:cNvPr id="0" name=""/>
        <dsp:cNvSpPr/>
      </dsp:nvSpPr>
      <dsp:spPr>
        <a:xfrm>
          <a:off x="6730225" y="1618705"/>
          <a:ext cx="270557" cy="251688"/>
        </a:xfrm>
        <a:prstGeom prst="triangle">
          <a:avLst>
            <a:gd name="adj" fmla="val 100000"/>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D9EC1F5-9887-4B9B-BAC5-F58A4ACB13B8}">
      <dsp:nvSpPr>
        <dsp:cNvPr id="0" name=""/>
        <dsp:cNvSpPr/>
      </dsp:nvSpPr>
      <dsp:spPr>
        <a:xfrm rot="5400000">
          <a:off x="7473744" y="841252"/>
          <a:ext cx="887968" cy="1588334"/>
        </a:xfrm>
        <a:prstGeom prst="corner">
          <a:avLst>
            <a:gd name="adj1" fmla="val 16120"/>
            <a:gd name="adj2" fmla="val 16110"/>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2C0D111-9533-42B2-833F-9C32CC73D2A3}">
      <dsp:nvSpPr>
        <dsp:cNvPr id="0" name=""/>
        <dsp:cNvSpPr/>
      </dsp:nvSpPr>
      <dsp:spPr>
        <a:xfrm>
          <a:off x="6890844" y="1749574"/>
          <a:ext cx="460826" cy="40394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endParaRPr lang="es-CO" sz="1800" kern="1200" dirty="0">
            <a:latin typeface="Aptos" panose="020B0004020202020204" pitchFamily="34" charset="0"/>
          </a:endParaRPr>
        </a:p>
      </dsp:txBody>
      <dsp:txXfrm>
        <a:off x="6890844" y="1749574"/>
        <a:ext cx="460826" cy="403941"/>
      </dsp:txXfrm>
    </dsp:sp>
    <dsp:sp modelId="{E8E3A302-4420-4E76-AE27-F50F3CE1F83F}">
      <dsp:nvSpPr>
        <dsp:cNvPr id="0" name=""/>
        <dsp:cNvSpPr/>
      </dsp:nvSpPr>
      <dsp:spPr>
        <a:xfrm>
          <a:off x="8868508" y="1111740"/>
          <a:ext cx="270557" cy="251688"/>
        </a:xfrm>
        <a:prstGeom prst="triangle">
          <a:avLst>
            <a:gd name="adj" fmla="val 100000"/>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E38D166-9E19-4358-806D-91759F148307}">
      <dsp:nvSpPr>
        <dsp:cNvPr id="0" name=""/>
        <dsp:cNvSpPr/>
      </dsp:nvSpPr>
      <dsp:spPr>
        <a:xfrm rot="5400000">
          <a:off x="8684054" y="2073983"/>
          <a:ext cx="306757" cy="510437"/>
        </a:xfrm>
        <a:prstGeom prst="corner">
          <a:avLst>
            <a:gd name="adj1" fmla="val 16120"/>
            <a:gd name="adj2" fmla="val 16110"/>
          </a:avLst>
        </a:prstGeom>
        <a:solidFill>
          <a:schemeClr val="bg1"/>
        </a:solid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C37B097D-E930-46B9-BED0-DB56C4D602FF}">
      <dsp:nvSpPr>
        <dsp:cNvPr id="0" name=""/>
        <dsp:cNvSpPr/>
      </dsp:nvSpPr>
      <dsp:spPr>
        <a:xfrm>
          <a:off x="8451750" y="1458790"/>
          <a:ext cx="460826" cy="40394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endParaRPr lang="es-CO" sz="1800" kern="1200" dirty="0">
            <a:latin typeface="Aptos" panose="020B0004020202020204" pitchFamily="34" charset="0"/>
          </a:endParaRPr>
        </a:p>
      </dsp:txBody>
      <dsp:txXfrm>
        <a:off x="8451750" y="1458790"/>
        <a:ext cx="460826" cy="403941"/>
      </dsp:txXfrm>
    </dsp:sp>
    <dsp:sp modelId="{BF79A980-FE85-46EA-8F70-D3E22AA70ACC}">
      <dsp:nvSpPr>
        <dsp:cNvPr id="0" name=""/>
        <dsp:cNvSpPr/>
      </dsp:nvSpPr>
      <dsp:spPr>
        <a:xfrm>
          <a:off x="8784485" y="751410"/>
          <a:ext cx="86948" cy="86948"/>
        </a:xfrm>
        <a:prstGeom prst="triangle">
          <a:avLst>
            <a:gd name="adj" fmla="val 100000"/>
          </a:avLst>
        </a:prstGeom>
        <a:solidFill>
          <a:schemeClr val="bg1"/>
        </a:solid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92E4B4FC-23BD-4741-A9BC-7F356A2810A8}">
      <dsp:nvSpPr>
        <dsp:cNvPr id="0" name=""/>
        <dsp:cNvSpPr/>
      </dsp:nvSpPr>
      <dsp:spPr>
        <a:xfrm rot="5400000">
          <a:off x="10602810" y="1166682"/>
          <a:ext cx="306757" cy="510437"/>
        </a:xfrm>
        <a:prstGeom prst="corner">
          <a:avLst>
            <a:gd name="adj1" fmla="val 16120"/>
            <a:gd name="adj2" fmla="val 16110"/>
          </a:avLst>
        </a:prstGeom>
        <a:no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25435120-70FA-420A-AA94-F227CCCEBB2B}">
      <dsp:nvSpPr>
        <dsp:cNvPr id="0" name=""/>
        <dsp:cNvSpPr/>
      </dsp:nvSpPr>
      <dsp:spPr>
        <a:xfrm>
          <a:off x="10551604" y="1319193"/>
          <a:ext cx="460826" cy="40394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endParaRPr lang="es-CO" sz="1800" kern="1200" dirty="0">
            <a:latin typeface="Aptos" panose="020B0004020202020204" pitchFamily="34" charset="0"/>
          </a:endParaRPr>
        </a:p>
      </dsp:txBody>
      <dsp:txXfrm>
        <a:off x="10551604" y="1319193"/>
        <a:ext cx="460826" cy="403941"/>
      </dsp:txXfrm>
    </dsp:sp>
  </dsp:spTree>
</dsp:drawing>
</file>

<file path=ppt/diagrams/layout1.xml><?xml version="1.0" encoding="utf-8"?>
<dgm:layoutDef xmlns:dgm="http://schemas.openxmlformats.org/drawingml/2006/diagram" xmlns:a="http://schemas.openxmlformats.org/drawingml/2006/main" uniqueId="urn:microsoft.com/office/officeart/2009/3/layout/StepUpProcess">
  <dgm:title val=""/>
  <dgm:desc val=""/>
  <dgm:catLst>
    <dgm:cat type="process" pri="1300"/>
  </dgm:catLst>
  <dgm:sampData>
    <dgm:dataModel>
      <dgm:ptLst>
        <dgm:pt modelId="0" type="doc"/>
        <dgm:pt modelId="10">
          <dgm:prSet phldr="1"/>
        </dgm:pt>
        <dgm:pt modelId="20">
          <dgm:prSet phldr="1"/>
        </dgm:pt>
        <dgm:pt modelId="30">
          <dgm:prSet phldr="1"/>
        </dgm:pt>
      </dgm:ptLst>
      <dgm:cxnLst>
        <dgm:cxn modelId="60" srcId="0" destId="10" srcOrd="0" destOrd="0"/>
        <dgm:cxn modelId="70" srcId="0" destId="20" srcOrd="1" destOrd="0"/>
        <dgm:cxn modelId="80" srcId="0" destId="30" srcOrd="2"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bL"/>
          <dgm:param type="flowDir" val="row"/>
          <dgm:param type="off" val="off"/>
          <dgm:param type="bkpt" val="fixed"/>
          <dgm:param type="bkPtFixedVal" val="1"/>
        </dgm:alg>
      </dgm:if>
      <dgm:else name="Name2">
        <dgm:alg type="snake">
          <dgm:param type="grDir" val="bR"/>
          <dgm:param type="flowDir" val="row"/>
          <dgm:param type="off" val="off"/>
          <dgm:param type="bkpt" val="fixed"/>
          <dgm:param type="bkPtFixedVal" val="1"/>
        </dgm:alg>
      </dgm:else>
    </dgm:choose>
    <dgm:shape xmlns:r="http://schemas.openxmlformats.org/officeDocument/2006/relationships" r:blip="">
      <dgm:adjLst/>
    </dgm:shape>
    <dgm:constrLst>
      <dgm:constr type="alignOff" forName="rootnode" val="1"/>
      <dgm:constr type="primFontSz" for="des" ptType="node" op="equ" val="65"/>
      <dgm:constr type="w" for="ch" forName="composite" refType="w"/>
      <dgm:constr type="h" for="ch" forName="composite" refType="h"/>
      <dgm:constr type="sp" refType="h" refFor="ch" refForName="composite" op="equ" fact="-0.765"/>
      <dgm:constr type="w" for="ch" forName="sibTrans" refType="w" fact="0.103"/>
      <dgm:constr type="h" for="ch" forName="sibTrans" refType="h" fact="0.103"/>
    </dgm:constrLst>
    <dgm:forEach name="nodesForEach" axis="ch" ptType="node">
      <dgm:layoutNode name="composite">
        <dgm:alg type="composite">
          <dgm:param type="ar" val="0.861"/>
        </dgm:alg>
        <dgm:shape xmlns:r="http://schemas.openxmlformats.org/officeDocument/2006/relationships" r:blip="">
          <dgm:adjLst/>
        </dgm:shape>
        <dgm:choose name="Name3">
          <dgm:if name="Name4" func="var" arg="dir" op="equ" val="norm">
            <dgm:constrLst>
              <dgm:constr type="l" for="ch" forName="LShape" refType="w" fact="0"/>
              <dgm:constr type="t" for="ch" forName="LShape" refType="h" fact="0.2347"/>
              <dgm:constr type="w" for="ch" forName="LShape" refType="w" fact="0.998"/>
              <dgm:constr type="h" for="ch" forName="LShape" refType="h" fact="0.5164"/>
              <dgm:constr type="r" for="ch" forName="ParentText" refType="w"/>
              <dgm:constr type="t" for="ch" forName="ParentText" refType="h" fact="0.32"/>
              <dgm:constr type="w" for="ch" forName="ParentText" refType="w" fact="0.901"/>
              <dgm:constr type="h" for="ch" forName="ParentText" refType="h" fact="0.68"/>
              <dgm:constr type="l" for="ch" forName="Triangle" refType="w" fact="0.83"/>
              <dgm:constr type="t" for="ch" forName="Triangle" refType="h" fact="0"/>
              <dgm:constr type="w" for="ch" forName="Triangle" refType="w" fact="0.17"/>
              <dgm:constr type="h" for="ch" forName="Triangle" refType="w" refFor="ch" refForName="Triangle"/>
            </dgm:constrLst>
          </dgm:if>
          <dgm:else name="Name5">
            <dgm:constrLst>
              <dgm:constr type="l" for="ch" forName="LShape" refType="w" fact="0.002"/>
              <dgm:constr type="t" for="ch" forName="LShape" refType="h" fact="0.2347"/>
              <dgm:constr type="w" for="ch" forName="LShape" refType="w"/>
              <dgm:constr type="h" for="ch" forName="LShape" refType="h" fact="0.5164"/>
              <dgm:constr type="l" for="ch" forName="ParentText" refType="w" fact="0"/>
              <dgm:constr type="t" for="ch" forName="ParentText" refType="h" fact="0.32"/>
              <dgm:constr type="w" for="ch" forName="ParentText" refType="w" fact="0.902"/>
              <dgm:constr type="h" for="ch" forName="ParentText" refType="h" fact="0.68"/>
              <dgm:constr type="l" for="ch" forName="Triangle" refType="w" fact="0"/>
              <dgm:constr type="t" for="ch" forName="Triangle" refType="h" fact="0"/>
              <dgm:constr type="w" for="ch" forName="Triangle" refType="w" fact="0.17"/>
              <dgm:constr type="h" for="ch" forName="Triangle" refType="w" refFor="ch" refForName="Triangle"/>
            </dgm:constrLst>
          </dgm:else>
        </dgm:choose>
        <dgm:layoutNode name="LShape" styleLbl="alignNode1">
          <dgm:alg type="sp"/>
          <dgm:choose name="Name6">
            <dgm:if name="Name7" func="var" arg="dir" op="equ" val="norm">
              <dgm:shape xmlns:r="http://schemas.openxmlformats.org/officeDocument/2006/relationships" rot="90" type="corner" r:blip="">
                <dgm:adjLst>
                  <dgm:adj idx="1" val="0.1612"/>
                  <dgm:adj idx="2" val="0.1611"/>
                </dgm:adjLst>
              </dgm:shape>
            </dgm:if>
            <dgm:else name="Name8">
              <dgm:shape xmlns:r="http://schemas.openxmlformats.org/officeDocument/2006/relationships" rot="180" type="corner" r:blip="">
                <dgm:adjLst>
                  <dgm:adj idx="1" val="0.1612"/>
                  <dgm:adj idx="2" val="0.1611"/>
                </dgm:adjLst>
              </dgm:shape>
            </dgm:else>
          </dgm:choose>
          <dgm:presOf/>
        </dgm:layoutNode>
        <dgm:layoutNode name="ParentText" styleLbl="revTx">
          <dgm:varLst>
            <dgm:chMax val="0"/>
            <dgm:chPref val="0"/>
            <dgm:bulletEnabled val="1"/>
          </dgm:varLst>
          <dgm:alg type="tx">
            <dgm:param type="parTxLTRAlign" val="l"/>
            <dgm:param type="txAnchorVert" val="t"/>
          </dgm:alg>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9">
          <dgm:if name="Name10" axis="followSib" ptType="node" func="cnt" op="gte" val="1">
            <dgm:layoutNode name="Triangle" styleLbl="alignNode1">
              <dgm:alg type="sp"/>
              <dgm:choose name="Name11">
                <dgm:if name="Name12" func="var" arg="dir" op="equ" val="norm">
                  <dgm:shape xmlns:r="http://schemas.openxmlformats.org/officeDocument/2006/relationships" type="triangle" r:blip="">
                    <dgm:adjLst>
                      <dgm:adj idx="1" val="1"/>
                    </dgm:adjLst>
                  </dgm:shape>
                </dgm:if>
                <dgm:else name="Name13">
                  <dgm:shape xmlns:r="http://schemas.openxmlformats.org/officeDocument/2006/relationships" rot="90" type="triangle" r:blip="">
                    <dgm:adjLst>
                      <dgm:adj idx="1" val="1"/>
                    </dgm:adjLst>
                  </dgm:shape>
                </dgm:else>
              </dgm:choose>
              <dgm:presOf/>
            </dgm:layoutNode>
          </dgm:if>
          <dgm:else name="Name14"/>
        </dgm:choose>
      </dgm:layoutNode>
      <dgm:forEach name="sibTransForEach" axis="followSib" ptType="sibTrans" cnt="1">
        <dgm:layoutNode name="sibTrans">
          <dgm:alg type="composite">
            <dgm:param type="ar" val="0.861"/>
          </dgm:alg>
          <dgm:constrLst>
            <dgm:constr type="w" for="ch" forName="space" refType="w"/>
            <dgm:constr type="h" for="ch" forName="space" refType="w"/>
          </dgm:constrLst>
          <dgm:layoutNode name="space" styleLbl="alignNode1">
            <dgm:alg type="sp"/>
            <dgm:shape xmlns:r="http://schemas.openxmlformats.org/officeDocument/2006/relationships" r:blip="">
              <dgm:adjLst/>
            </dgm:shape>
            <dgm:presOf/>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a:extLst>
              <a:ext uri="{FF2B5EF4-FFF2-40B4-BE49-F238E27FC236}">
                <a16:creationId xmlns:a16="http://schemas.microsoft.com/office/drawing/2014/main" id="{AA428080-9ED0-B0B0-C516-6F8470FC2A62}"/>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CO"/>
          </a:p>
        </p:txBody>
      </p:sp>
      <p:sp>
        <p:nvSpPr>
          <p:cNvPr id="3" name="Marcador de fecha 2">
            <a:extLst>
              <a:ext uri="{FF2B5EF4-FFF2-40B4-BE49-F238E27FC236}">
                <a16:creationId xmlns:a16="http://schemas.microsoft.com/office/drawing/2014/main" id="{4BC9B7EB-DD1C-4E23-B986-B5DE2B367561}"/>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7D81E60-8287-4CC8-A2B3-BAEEE9B741A2}" type="datetimeFigureOut">
              <a:rPr lang="es-CO" smtClean="0"/>
              <a:t>24/04/2025</a:t>
            </a:fld>
            <a:endParaRPr lang="es-CO"/>
          </a:p>
        </p:txBody>
      </p:sp>
      <p:sp>
        <p:nvSpPr>
          <p:cNvPr id="4" name="Marcador de pie de página 3">
            <a:extLst>
              <a:ext uri="{FF2B5EF4-FFF2-40B4-BE49-F238E27FC236}">
                <a16:creationId xmlns:a16="http://schemas.microsoft.com/office/drawing/2014/main" id="{07AC5F6D-0ABB-C6A1-D44F-04AAEC84309D}"/>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s-CO"/>
          </a:p>
        </p:txBody>
      </p:sp>
      <p:sp>
        <p:nvSpPr>
          <p:cNvPr id="5" name="Marcador de número de diapositiva 4">
            <a:extLst>
              <a:ext uri="{FF2B5EF4-FFF2-40B4-BE49-F238E27FC236}">
                <a16:creationId xmlns:a16="http://schemas.microsoft.com/office/drawing/2014/main" id="{749C43E2-BB78-0736-4581-184E19121093}"/>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CED6FF9-3BC2-4F9B-87A1-F0387BCC4A78}" type="slidenum">
              <a:rPr lang="es-CO" smtClean="0"/>
              <a:t>‹Nº›</a:t>
            </a:fld>
            <a:endParaRPr lang="es-CO"/>
          </a:p>
        </p:txBody>
      </p:sp>
    </p:spTree>
    <p:extLst>
      <p:ext uri="{BB962C8B-B14F-4D97-AF65-F5344CB8AC3E}">
        <p14:creationId xmlns:p14="http://schemas.microsoft.com/office/powerpoint/2010/main" val="318233840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E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AFAE846-964E-478C-AA63-EEFC5E18E070}" type="datetimeFigureOut">
              <a:rPr lang="es-ES" smtClean="0"/>
              <a:t>24/04/2025</a:t>
            </a:fld>
            <a:endParaRPr lang="es-E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E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E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92780D4-7A5A-4CDB-B409-ABE533486BFF}" type="slidenum">
              <a:rPr lang="es-ES" smtClean="0"/>
              <a:t>‹Nº›</a:t>
            </a:fld>
            <a:endParaRPr lang="es-ES"/>
          </a:p>
        </p:txBody>
      </p:sp>
    </p:spTree>
    <p:extLst>
      <p:ext uri="{BB962C8B-B14F-4D97-AF65-F5344CB8AC3E}">
        <p14:creationId xmlns:p14="http://schemas.microsoft.com/office/powerpoint/2010/main" val="25370914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92EEF5A-2C64-D7B7-C63C-314813A0E04F}"/>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CO"/>
          </a:p>
        </p:txBody>
      </p:sp>
      <p:sp>
        <p:nvSpPr>
          <p:cNvPr id="3" name="Subtítulo 2">
            <a:extLst>
              <a:ext uri="{FF2B5EF4-FFF2-40B4-BE49-F238E27FC236}">
                <a16:creationId xmlns:a16="http://schemas.microsoft.com/office/drawing/2014/main" id="{3C5E2E7A-5C4E-AC12-686E-13719D7F31A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CO"/>
          </a:p>
        </p:txBody>
      </p:sp>
      <p:sp>
        <p:nvSpPr>
          <p:cNvPr id="4" name="Marcador de fecha 3">
            <a:extLst>
              <a:ext uri="{FF2B5EF4-FFF2-40B4-BE49-F238E27FC236}">
                <a16:creationId xmlns:a16="http://schemas.microsoft.com/office/drawing/2014/main" id="{4AD7E602-D287-ADAB-5712-580C16F65CBE}"/>
              </a:ext>
            </a:extLst>
          </p:cNvPr>
          <p:cNvSpPr>
            <a:spLocks noGrp="1"/>
          </p:cNvSpPr>
          <p:nvPr>
            <p:ph type="dt" sz="half" idx="10"/>
          </p:nvPr>
        </p:nvSpPr>
        <p:spPr/>
        <p:txBody>
          <a:bodyPr/>
          <a:lstStyle/>
          <a:p>
            <a:fld id="{BAB37A54-C850-4209-AE0E-E1100FCFE26F}" type="datetimeFigureOut">
              <a:rPr lang="es-CO" smtClean="0"/>
              <a:t>24/04/2025</a:t>
            </a:fld>
            <a:endParaRPr lang="es-CO"/>
          </a:p>
        </p:txBody>
      </p:sp>
      <p:sp>
        <p:nvSpPr>
          <p:cNvPr id="5" name="Marcador de pie de página 4">
            <a:extLst>
              <a:ext uri="{FF2B5EF4-FFF2-40B4-BE49-F238E27FC236}">
                <a16:creationId xmlns:a16="http://schemas.microsoft.com/office/drawing/2014/main" id="{52688DB0-4FBB-4D6C-896A-90E21426574F}"/>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C5AE7427-ECC8-0FCE-0906-3522D2425B38}"/>
              </a:ext>
            </a:extLst>
          </p:cNvPr>
          <p:cNvSpPr>
            <a:spLocks noGrp="1"/>
          </p:cNvSpPr>
          <p:nvPr>
            <p:ph type="sldNum" sz="quarter" idx="12"/>
          </p:nvPr>
        </p:nvSpPr>
        <p:spPr/>
        <p:txBody>
          <a:bodyPr/>
          <a:lstStyle/>
          <a:p>
            <a:fld id="{D5E59511-3F03-4E83-B4DE-495FD95A45D4}" type="slidenum">
              <a:rPr lang="es-CO" smtClean="0"/>
              <a:t>‹Nº›</a:t>
            </a:fld>
            <a:endParaRPr lang="es-CO"/>
          </a:p>
        </p:txBody>
      </p:sp>
    </p:spTree>
    <p:extLst>
      <p:ext uri="{BB962C8B-B14F-4D97-AF65-F5344CB8AC3E}">
        <p14:creationId xmlns:p14="http://schemas.microsoft.com/office/powerpoint/2010/main" val="14685529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9240531-AD16-30F9-997B-54D8B361EB5A}"/>
              </a:ext>
            </a:extLst>
          </p:cNvPr>
          <p:cNvSpPr>
            <a:spLocks noGrp="1"/>
          </p:cNvSpPr>
          <p:nvPr>
            <p:ph type="title"/>
          </p:nvPr>
        </p:nvSpPr>
        <p:spPr/>
        <p:txBody>
          <a:bodyPr/>
          <a:lstStyle/>
          <a:p>
            <a:r>
              <a:rPr lang="es-ES"/>
              <a:t>Haga clic para modificar el estilo de título del patrón</a:t>
            </a:r>
            <a:endParaRPr lang="es-CO"/>
          </a:p>
        </p:txBody>
      </p:sp>
      <p:sp>
        <p:nvSpPr>
          <p:cNvPr id="3" name="Marcador de texto vertical 2">
            <a:extLst>
              <a:ext uri="{FF2B5EF4-FFF2-40B4-BE49-F238E27FC236}">
                <a16:creationId xmlns:a16="http://schemas.microsoft.com/office/drawing/2014/main" id="{B3E7208D-824E-EEA0-3532-AFC2FCFCBAE6}"/>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a:extLst>
              <a:ext uri="{FF2B5EF4-FFF2-40B4-BE49-F238E27FC236}">
                <a16:creationId xmlns:a16="http://schemas.microsoft.com/office/drawing/2014/main" id="{A0E176EA-B588-1D34-6BA0-0F165E7D940E}"/>
              </a:ext>
            </a:extLst>
          </p:cNvPr>
          <p:cNvSpPr>
            <a:spLocks noGrp="1"/>
          </p:cNvSpPr>
          <p:nvPr>
            <p:ph type="dt" sz="half" idx="10"/>
          </p:nvPr>
        </p:nvSpPr>
        <p:spPr/>
        <p:txBody>
          <a:bodyPr/>
          <a:lstStyle/>
          <a:p>
            <a:fld id="{BAB37A54-C850-4209-AE0E-E1100FCFE26F}" type="datetimeFigureOut">
              <a:rPr lang="es-CO" smtClean="0"/>
              <a:t>24/04/2025</a:t>
            </a:fld>
            <a:endParaRPr lang="es-CO"/>
          </a:p>
        </p:txBody>
      </p:sp>
      <p:sp>
        <p:nvSpPr>
          <p:cNvPr id="5" name="Marcador de pie de página 4">
            <a:extLst>
              <a:ext uri="{FF2B5EF4-FFF2-40B4-BE49-F238E27FC236}">
                <a16:creationId xmlns:a16="http://schemas.microsoft.com/office/drawing/2014/main" id="{3A7D31F5-80BB-C544-7775-DE0E11612D7D}"/>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B7CEE49E-102A-BB08-D55E-424797814655}"/>
              </a:ext>
            </a:extLst>
          </p:cNvPr>
          <p:cNvSpPr>
            <a:spLocks noGrp="1"/>
          </p:cNvSpPr>
          <p:nvPr>
            <p:ph type="sldNum" sz="quarter" idx="12"/>
          </p:nvPr>
        </p:nvSpPr>
        <p:spPr/>
        <p:txBody>
          <a:bodyPr/>
          <a:lstStyle/>
          <a:p>
            <a:fld id="{D5E59511-3F03-4E83-B4DE-495FD95A45D4}" type="slidenum">
              <a:rPr lang="es-CO" smtClean="0"/>
              <a:t>‹Nº›</a:t>
            </a:fld>
            <a:endParaRPr lang="es-CO"/>
          </a:p>
        </p:txBody>
      </p:sp>
    </p:spTree>
    <p:extLst>
      <p:ext uri="{BB962C8B-B14F-4D97-AF65-F5344CB8AC3E}">
        <p14:creationId xmlns:p14="http://schemas.microsoft.com/office/powerpoint/2010/main" val="21935760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4D152557-9C3D-A8D6-8014-E512CAFCA0D1}"/>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CO"/>
          </a:p>
        </p:txBody>
      </p:sp>
      <p:sp>
        <p:nvSpPr>
          <p:cNvPr id="3" name="Marcador de texto vertical 2">
            <a:extLst>
              <a:ext uri="{FF2B5EF4-FFF2-40B4-BE49-F238E27FC236}">
                <a16:creationId xmlns:a16="http://schemas.microsoft.com/office/drawing/2014/main" id="{1E0C0F3B-8024-9B64-248A-24F49F0A75FE}"/>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a:extLst>
              <a:ext uri="{FF2B5EF4-FFF2-40B4-BE49-F238E27FC236}">
                <a16:creationId xmlns:a16="http://schemas.microsoft.com/office/drawing/2014/main" id="{583532C3-BBE2-B30C-C145-2789CEA75D56}"/>
              </a:ext>
            </a:extLst>
          </p:cNvPr>
          <p:cNvSpPr>
            <a:spLocks noGrp="1"/>
          </p:cNvSpPr>
          <p:nvPr>
            <p:ph type="dt" sz="half" idx="10"/>
          </p:nvPr>
        </p:nvSpPr>
        <p:spPr/>
        <p:txBody>
          <a:bodyPr/>
          <a:lstStyle/>
          <a:p>
            <a:fld id="{BAB37A54-C850-4209-AE0E-E1100FCFE26F}" type="datetimeFigureOut">
              <a:rPr lang="es-CO" smtClean="0"/>
              <a:t>24/04/2025</a:t>
            </a:fld>
            <a:endParaRPr lang="es-CO"/>
          </a:p>
        </p:txBody>
      </p:sp>
      <p:sp>
        <p:nvSpPr>
          <p:cNvPr id="5" name="Marcador de pie de página 4">
            <a:extLst>
              <a:ext uri="{FF2B5EF4-FFF2-40B4-BE49-F238E27FC236}">
                <a16:creationId xmlns:a16="http://schemas.microsoft.com/office/drawing/2014/main" id="{E263A6A7-5387-73AD-0A57-1D0528065B27}"/>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60CF5BC6-D83C-C04A-3A19-67309F9B7E78}"/>
              </a:ext>
            </a:extLst>
          </p:cNvPr>
          <p:cNvSpPr>
            <a:spLocks noGrp="1"/>
          </p:cNvSpPr>
          <p:nvPr>
            <p:ph type="sldNum" sz="quarter" idx="12"/>
          </p:nvPr>
        </p:nvSpPr>
        <p:spPr/>
        <p:txBody>
          <a:bodyPr/>
          <a:lstStyle/>
          <a:p>
            <a:fld id="{D5E59511-3F03-4E83-B4DE-495FD95A45D4}" type="slidenum">
              <a:rPr lang="es-CO" smtClean="0"/>
              <a:t>‹Nº›</a:t>
            </a:fld>
            <a:endParaRPr lang="es-CO"/>
          </a:p>
        </p:txBody>
      </p:sp>
    </p:spTree>
    <p:extLst>
      <p:ext uri="{BB962C8B-B14F-4D97-AF65-F5344CB8AC3E}">
        <p14:creationId xmlns:p14="http://schemas.microsoft.com/office/powerpoint/2010/main" val="419511605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Diseño personalizad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2E35AB3-CA57-DB7C-2708-AE05779DC85B}"/>
              </a:ext>
            </a:extLst>
          </p:cNvPr>
          <p:cNvSpPr>
            <a:spLocks noGrp="1"/>
          </p:cNvSpPr>
          <p:nvPr>
            <p:ph type="title"/>
          </p:nvPr>
        </p:nvSpPr>
        <p:spPr/>
        <p:txBody>
          <a:bodyPr/>
          <a:lstStyle/>
          <a:p>
            <a:r>
              <a:rPr lang="es-ES"/>
              <a:t>Haga clic para modificar el estilo de título del patrón</a:t>
            </a:r>
            <a:endParaRPr lang="es-CO"/>
          </a:p>
        </p:txBody>
      </p:sp>
      <p:sp>
        <p:nvSpPr>
          <p:cNvPr id="3" name="Marcador de fecha 2">
            <a:extLst>
              <a:ext uri="{FF2B5EF4-FFF2-40B4-BE49-F238E27FC236}">
                <a16:creationId xmlns:a16="http://schemas.microsoft.com/office/drawing/2014/main" id="{A277D9F1-52C7-AB60-E442-6CD4DCC83696}"/>
              </a:ext>
            </a:extLst>
          </p:cNvPr>
          <p:cNvSpPr>
            <a:spLocks noGrp="1"/>
          </p:cNvSpPr>
          <p:nvPr>
            <p:ph type="dt" sz="half" idx="10"/>
          </p:nvPr>
        </p:nvSpPr>
        <p:spPr/>
        <p:txBody>
          <a:bodyPr/>
          <a:lstStyle/>
          <a:p>
            <a:fld id="{BAB37A54-C850-4209-AE0E-E1100FCFE26F}" type="datetimeFigureOut">
              <a:rPr lang="es-CO" smtClean="0"/>
              <a:t>24/04/2025</a:t>
            </a:fld>
            <a:endParaRPr lang="es-CO"/>
          </a:p>
        </p:txBody>
      </p:sp>
      <p:sp>
        <p:nvSpPr>
          <p:cNvPr id="4" name="Marcador de pie de página 3">
            <a:extLst>
              <a:ext uri="{FF2B5EF4-FFF2-40B4-BE49-F238E27FC236}">
                <a16:creationId xmlns:a16="http://schemas.microsoft.com/office/drawing/2014/main" id="{D084BBBF-A4E3-184F-A993-16A045C1C847}"/>
              </a:ext>
            </a:extLst>
          </p:cNvPr>
          <p:cNvSpPr>
            <a:spLocks noGrp="1"/>
          </p:cNvSpPr>
          <p:nvPr>
            <p:ph type="ftr" sz="quarter" idx="11"/>
          </p:nvPr>
        </p:nvSpPr>
        <p:spPr/>
        <p:txBody>
          <a:bodyPr/>
          <a:lstStyle/>
          <a:p>
            <a:endParaRPr lang="es-CO"/>
          </a:p>
        </p:txBody>
      </p:sp>
      <p:sp>
        <p:nvSpPr>
          <p:cNvPr id="5" name="Marcador de número de diapositiva 4">
            <a:extLst>
              <a:ext uri="{FF2B5EF4-FFF2-40B4-BE49-F238E27FC236}">
                <a16:creationId xmlns:a16="http://schemas.microsoft.com/office/drawing/2014/main" id="{44CC5732-80C2-A993-B176-7E9227743C20}"/>
              </a:ext>
            </a:extLst>
          </p:cNvPr>
          <p:cNvSpPr>
            <a:spLocks noGrp="1"/>
          </p:cNvSpPr>
          <p:nvPr>
            <p:ph type="sldNum" sz="quarter" idx="12"/>
          </p:nvPr>
        </p:nvSpPr>
        <p:spPr/>
        <p:txBody>
          <a:bodyPr/>
          <a:lstStyle/>
          <a:p>
            <a:fld id="{D5E59511-3F03-4E83-B4DE-495FD95A45D4}" type="slidenum">
              <a:rPr lang="es-CO" smtClean="0"/>
              <a:t>‹Nº›</a:t>
            </a:fld>
            <a:endParaRPr lang="es-CO"/>
          </a:p>
        </p:txBody>
      </p:sp>
    </p:spTree>
    <p:extLst>
      <p:ext uri="{BB962C8B-B14F-4D97-AF65-F5344CB8AC3E}">
        <p14:creationId xmlns:p14="http://schemas.microsoft.com/office/powerpoint/2010/main" val="62229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B083922-170A-DEC0-1CB1-EFB467B3C5FF}"/>
              </a:ext>
            </a:extLst>
          </p:cNvPr>
          <p:cNvSpPr>
            <a:spLocks noGrp="1"/>
          </p:cNvSpPr>
          <p:nvPr>
            <p:ph type="title"/>
          </p:nvPr>
        </p:nvSpPr>
        <p:spPr/>
        <p:txBody>
          <a:bodyPr/>
          <a:lstStyle/>
          <a:p>
            <a:r>
              <a:rPr lang="es-ES"/>
              <a:t>Haga clic para modificar el estilo de título del patrón</a:t>
            </a:r>
            <a:endParaRPr lang="es-CO"/>
          </a:p>
        </p:txBody>
      </p:sp>
      <p:sp>
        <p:nvSpPr>
          <p:cNvPr id="3" name="Marcador de contenido 2">
            <a:extLst>
              <a:ext uri="{FF2B5EF4-FFF2-40B4-BE49-F238E27FC236}">
                <a16:creationId xmlns:a16="http://schemas.microsoft.com/office/drawing/2014/main" id="{44448DDE-B880-9294-9261-9EAFE3285E53}"/>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a:extLst>
              <a:ext uri="{FF2B5EF4-FFF2-40B4-BE49-F238E27FC236}">
                <a16:creationId xmlns:a16="http://schemas.microsoft.com/office/drawing/2014/main" id="{13846A41-ECDB-5A50-DD20-1019DE3B2023}"/>
              </a:ext>
            </a:extLst>
          </p:cNvPr>
          <p:cNvSpPr>
            <a:spLocks noGrp="1"/>
          </p:cNvSpPr>
          <p:nvPr>
            <p:ph type="dt" sz="half" idx="10"/>
          </p:nvPr>
        </p:nvSpPr>
        <p:spPr/>
        <p:txBody>
          <a:bodyPr/>
          <a:lstStyle/>
          <a:p>
            <a:fld id="{BAB37A54-C850-4209-AE0E-E1100FCFE26F}" type="datetimeFigureOut">
              <a:rPr lang="es-CO" smtClean="0"/>
              <a:t>24/04/2025</a:t>
            </a:fld>
            <a:endParaRPr lang="es-CO"/>
          </a:p>
        </p:txBody>
      </p:sp>
      <p:sp>
        <p:nvSpPr>
          <p:cNvPr id="5" name="Marcador de pie de página 4">
            <a:extLst>
              <a:ext uri="{FF2B5EF4-FFF2-40B4-BE49-F238E27FC236}">
                <a16:creationId xmlns:a16="http://schemas.microsoft.com/office/drawing/2014/main" id="{A4837313-2740-A2C9-FD64-FD083E947B2A}"/>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8D5F2AFF-9DB7-B964-F7D8-1CBD8C9361D1}"/>
              </a:ext>
            </a:extLst>
          </p:cNvPr>
          <p:cNvSpPr>
            <a:spLocks noGrp="1"/>
          </p:cNvSpPr>
          <p:nvPr>
            <p:ph type="sldNum" sz="quarter" idx="12"/>
          </p:nvPr>
        </p:nvSpPr>
        <p:spPr/>
        <p:txBody>
          <a:bodyPr/>
          <a:lstStyle/>
          <a:p>
            <a:fld id="{D5E59511-3F03-4E83-B4DE-495FD95A45D4}" type="slidenum">
              <a:rPr lang="es-CO" smtClean="0"/>
              <a:t>‹Nº›</a:t>
            </a:fld>
            <a:endParaRPr lang="es-CO"/>
          </a:p>
        </p:txBody>
      </p:sp>
    </p:spTree>
    <p:extLst>
      <p:ext uri="{BB962C8B-B14F-4D97-AF65-F5344CB8AC3E}">
        <p14:creationId xmlns:p14="http://schemas.microsoft.com/office/powerpoint/2010/main" val="20806936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C14ED31-2430-3F04-8410-9D7A155EFAA1}"/>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CO"/>
          </a:p>
        </p:txBody>
      </p:sp>
      <p:sp>
        <p:nvSpPr>
          <p:cNvPr id="3" name="Marcador de texto 2">
            <a:extLst>
              <a:ext uri="{FF2B5EF4-FFF2-40B4-BE49-F238E27FC236}">
                <a16:creationId xmlns:a16="http://schemas.microsoft.com/office/drawing/2014/main" id="{DD7A88BB-E94A-5F36-3093-6C607732DFD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D2854BDB-8E65-C1B6-738D-4163DB69C7B0}"/>
              </a:ext>
            </a:extLst>
          </p:cNvPr>
          <p:cNvSpPr>
            <a:spLocks noGrp="1"/>
          </p:cNvSpPr>
          <p:nvPr>
            <p:ph type="dt" sz="half" idx="10"/>
          </p:nvPr>
        </p:nvSpPr>
        <p:spPr/>
        <p:txBody>
          <a:bodyPr/>
          <a:lstStyle/>
          <a:p>
            <a:fld id="{BAB37A54-C850-4209-AE0E-E1100FCFE26F}" type="datetimeFigureOut">
              <a:rPr lang="es-CO" smtClean="0"/>
              <a:t>24/04/2025</a:t>
            </a:fld>
            <a:endParaRPr lang="es-CO"/>
          </a:p>
        </p:txBody>
      </p:sp>
      <p:sp>
        <p:nvSpPr>
          <p:cNvPr id="5" name="Marcador de pie de página 4">
            <a:extLst>
              <a:ext uri="{FF2B5EF4-FFF2-40B4-BE49-F238E27FC236}">
                <a16:creationId xmlns:a16="http://schemas.microsoft.com/office/drawing/2014/main" id="{9858F879-F4F9-AF7C-755B-95E32D6F973B}"/>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8B1A46E0-CDD5-A74F-38C2-58C6A516D5D2}"/>
              </a:ext>
            </a:extLst>
          </p:cNvPr>
          <p:cNvSpPr>
            <a:spLocks noGrp="1"/>
          </p:cNvSpPr>
          <p:nvPr>
            <p:ph type="sldNum" sz="quarter" idx="12"/>
          </p:nvPr>
        </p:nvSpPr>
        <p:spPr/>
        <p:txBody>
          <a:bodyPr/>
          <a:lstStyle/>
          <a:p>
            <a:fld id="{D5E59511-3F03-4E83-B4DE-495FD95A45D4}" type="slidenum">
              <a:rPr lang="es-CO" smtClean="0"/>
              <a:t>‹Nº›</a:t>
            </a:fld>
            <a:endParaRPr lang="es-CO"/>
          </a:p>
        </p:txBody>
      </p:sp>
    </p:spTree>
    <p:extLst>
      <p:ext uri="{BB962C8B-B14F-4D97-AF65-F5344CB8AC3E}">
        <p14:creationId xmlns:p14="http://schemas.microsoft.com/office/powerpoint/2010/main" val="21223305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63BF6D5-5DA2-D44C-4EA8-00C2948E93B4}"/>
              </a:ext>
            </a:extLst>
          </p:cNvPr>
          <p:cNvSpPr>
            <a:spLocks noGrp="1"/>
          </p:cNvSpPr>
          <p:nvPr>
            <p:ph type="title"/>
          </p:nvPr>
        </p:nvSpPr>
        <p:spPr/>
        <p:txBody>
          <a:bodyPr/>
          <a:lstStyle/>
          <a:p>
            <a:r>
              <a:rPr lang="es-ES"/>
              <a:t>Haga clic para modificar el estilo de título del patrón</a:t>
            </a:r>
            <a:endParaRPr lang="es-CO"/>
          </a:p>
        </p:txBody>
      </p:sp>
      <p:sp>
        <p:nvSpPr>
          <p:cNvPr id="3" name="Marcador de contenido 2">
            <a:extLst>
              <a:ext uri="{FF2B5EF4-FFF2-40B4-BE49-F238E27FC236}">
                <a16:creationId xmlns:a16="http://schemas.microsoft.com/office/drawing/2014/main" id="{52ED7FB3-0827-2034-313A-450932B49DAB}"/>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contenido 3">
            <a:extLst>
              <a:ext uri="{FF2B5EF4-FFF2-40B4-BE49-F238E27FC236}">
                <a16:creationId xmlns:a16="http://schemas.microsoft.com/office/drawing/2014/main" id="{5607DF65-E69D-0599-5BBD-251BED096587}"/>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5" name="Marcador de fecha 4">
            <a:extLst>
              <a:ext uri="{FF2B5EF4-FFF2-40B4-BE49-F238E27FC236}">
                <a16:creationId xmlns:a16="http://schemas.microsoft.com/office/drawing/2014/main" id="{144A15E2-A862-AAD8-7998-B4DFBCCFDD84}"/>
              </a:ext>
            </a:extLst>
          </p:cNvPr>
          <p:cNvSpPr>
            <a:spLocks noGrp="1"/>
          </p:cNvSpPr>
          <p:nvPr>
            <p:ph type="dt" sz="half" idx="10"/>
          </p:nvPr>
        </p:nvSpPr>
        <p:spPr/>
        <p:txBody>
          <a:bodyPr/>
          <a:lstStyle/>
          <a:p>
            <a:fld id="{BAB37A54-C850-4209-AE0E-E1100FCFE26F}" type="datetimeFigureOut">
              <a:rPr lang="es-CO" smtClean="0"/>
              <a:t>24/04/2025</a:t>
            </a:fld>
            <a:endParaRPr lang="es-CO"/>
          </a:p>
        </p:txBody>
      </p:sp>
      <p:sp>
        <p:nvSpPr>
          <p:cNvPr id="6" name="Marcador de pie de página 5">
            <a:extLst>
              <a:ext uri="{FF2B5EF4-FFF2-40B4-BE49-F238E27FC236}">
                <a16:creationId xmlns:a16="http://schemas.microsoft.com/office/drawing/2014/main" id="{A70768D6-7007-D9F9-F13E-C5858DDF1E53}"/>
              </a:ext>
            </a:extLst>
          </p:cNvPr>
          <p:cNvSpPr>
            <a:spLocks noGrp="1"/>
          </p:cNvSpPr>
          <p:nvPr>
            <p:ph type="ftr" sz="quarter" idx="11"/>
          </p:nvPr>
        </p:nvSpPr>
        <p:spPr/>
        <p:txBody>
          <a:bodyPr/>
          <a:lstStyle/>
          <a:p>
            <a:endParaRPr lang="es-CO"/>
          </a:p>
        </p:txBody>
      </p:sp>
      <p:sp>
        <p:nvSpPr>
          <p:cNvPr id="7" name="Marcador de número de diapositiva 6">
            <a:extLst>
              <a:ext uri="{FF2B5EF4-FFF2-40B4-BE49-F238E27FC236}">
                <a16:creationId xmlns:a16="http://schemas.microsoft.com/office/drawing/2014/main" id="{EB522AC8-C280-5FBA-C52F-537F39FA119E}"/>
              </a:ext>
            </a:extLst>
          </p:cNvPr>
          <p:cNvSpPr>
            <a:spLocks noGrp="1"/>
          </p:cNvSpPr>
          <p:nvPr>
            <p:ph type="sldNum" sz="quarter" idx="12"/>
          </p:nvPr>
        </p:nvSpPr>
        <p:spPr/>
        <p:txBody>
          <a:bodyPr/>
          <a:lstStyle/>
          <a:p>
            <a:fld id="{D5E59511-3F03-4E83-B4DE-495FD95A45D4}" type="slidenum">
              <a:rPr lang="es-CO" smtClean="0"/>
              <a:t>‹Nº›</a:t>
            </a:fld>
            <a:endParaRPr lang="es-CO"/>
          </a:p>
        </p:txBody>
      </p:sp>
    </p:spTree>
    <p:extLst>
      <p:ext uri="{BB962C8B-B14F-4D97-AF65-F5344CB8AC3E}">
        <p14:creationId xmlns:p14="http://schemas.microsoft.com/office/powerpoint/2010/main" val="5022701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847CDDB-A066-8705-0C96-E380A500F39E}"/>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CO"/>
          </a:p>
        </p:txBody>
      </p:sp>
      <p:sp>
        <p:nvSpPr>
          <p:cNvPr id="3" name="Marcador de texto 2">
            <a:extLst>
              <a:ext uri="{FF2B5EF4-FFF2-40B4-BE49-F238E27FC236}">
                <a16:creationId xmlns:a16="http://schemas.microsoft.com/office/drawing/2014/main" id="{123EED2E-4306-2F92-AE59-F465C5AFC21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34936B3D-E773-06AB-C8C3-71693A9B48ED}"/>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5" name="Marcador de texto 4">
            <a:extLst>
              <a:ext uri="{FF2B5EF4-FFF2-40B4-BE49-F238E27FC236}">
                <a16:creationId xmlns:a16="http://schemas.microsoft.com/office/drawing/2014/main" id="{CC97CF7A-49D0-B880-E92B-FAC94DC4701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A9962B32-C96D-61B1-F27B-578D801E3F70}"/>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7" name="Marcador de fecha 6">
            <a:extLst>
              <a:ext uri="{FF2B5EF4-FFF2-40B4-BE49-F238E27FC236}">
                <a16:creationId xmlns:a16="http://schemas.microsoft.com/office/drawing/2014/main" id="{893BE33B-5AEF-2594-94BD-493C164DF0DC}"/>
              </a:ext>
            </a:extLst>
          </p:cNvPr>
          <p:cNvSpPr>
            <a:spLocks noGrp="1"/>
          </p:cNvSpPr>
          <p:nvPr>
            <p:ph type="dt" sz="half" idx="10"/>
          </p:nvPr>
        </p:nvSpPr>
        <p:spPr/>
        <p:txBody>
          <a:bodyPr/>
          <a:lstStyle/>
          <a:p>
            <a:fld id="{BAB37A54-C850-4209-AE0E-E1100FCFE26F}" type="datetimeFigureOut">
              <a:rPr lang="es-CO" smtClean="0"/>
              <a:t>24/04/2025</a:t>
            </a:fld>
            <a:endParaRPr lang="es-CO"/>
          </a:p>
        </p:txBody>
      </p:sp>
      <p:sp>
        <p:nvSpPr>
          <p:cNvPr id="8" name="Marcador de pie de página 7">
            <a:extLst>
              <a:ext uri="{FF2B5EF4-FFF2-40B4-BE49-F238E27FC236}">
                <a16:creationId xmlns:a16="http://schemas.microsoft.com/office/drawing/2014/main" id="{CFEDB3C9-F13A-BD6B-BF48-2A99DE39748A}"/>
              </a:ext>
            </a:extLst>
          </p:cNvPr>
          <p:cNvSpPr>
            <a:spLocks noGrp="1"/>
          </p:cNvSpPr>
          <p:nvPr>
            <p:ph type="ftr" sz="quarter" idx="11"/>
          </p:nvPr>
        </p:nvSpPr>
        <p:spPr/>
        <p:txBody>
          <a:bodyPr/>
          <a:lstStyle/>
          <a:p>
            <a:endParaRPr lang="es-CO"/>
          </a:p>
        </p:txBody>
      </p:sp>
      <p:sp>
        <p:nvSpPr>
          <p:cNvPr id="9" name="Marcador de número de diapositiva 8">
            <a:extLst>
              <a:ext uri="{FF2B5EF4-FFF2-40B4-BE49-F238E27FC236}">
                <a16:creationId xmlns:a16="http://schemas.microsoft.com/office/drawing/2014/main" id="{1D72BA6A-437D-84A2-4FC2-A28E08445F1E}"/>
              </a:ext>
            </a:extLst>
          </p:cNvPr>
          <p:cNvSpPr>
            <a:spLocks noGrp="1"/>
          </p:cNvSpPr>
          <p:nvPr>
            <p:ph type="sldNum" sz="quarter" idx="12"/>
          </p:nvPr>
        </p:nvSpPr>
        <p:spPr/>
        <p:txBody>
          <a:bodyPr/>
          <a:lstStyle/>
          <a:p>
            <a:fld id="{D5E59511-3F03-4E83-B4DE-495FD95A45D4}" type="slidenum">
              <a:rPr lang="es-CO" smtClean="0"/>
              <a:t>‹Nº›</a:t>
            </a:fld>
            <a:endParaRPr lang="es-CO"/>
          </a:p>
        </p:txBody>
      </p:sp>
    </p:spTree>
    <p:extLst>
      <p:ext uri="{BB962C8B-B14F-4D97-AF65-F5344CB8AC3E}">
        <p14:creationId xmlns:p14="http://schemas.microsoft.com/office/powerpoint/2010/main" val="33021778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3006635-A881-83D0-8E6E-2AD0B346C681}"/>
              </a:ext>
            </a:extLst>
          </p:cNvPr>
          <p:cNvSpPr>
            <a:spLocks noGrp="1"/>
          </p:cNvSpPr>
          <p:nvPr>
            <p:ph type="title"/>
          </p:nvPr>
        </p:nvSpPr>
        <p:spPr/>
        <p:txBody>
          <a:bodyPr/>
          <a:lstStyle/>
          <a:p>
            <a:r>
              <a:rPr lang="es-ES"/>
              <a:t>Haga clic para modificar el estilo de título del patrón</a:t>
            </a:r>
            <a:endParaRPr lang="es-CO"/>
          </a:p>
        </p:txBody>
      </p:sp>
      <p:sp>
        <p:nvSpPr>
          <p:cNvPr id="3" name="Marcador de fecha 2">
            <a:extLst>
              <a:ext uri="{FF2B5EF4-FFF2-40B4-BE49-F238E27FC236}">
                <a16:creationId xmlns:a16="http://schemas.microsoft.com/office/drawing/2014/main" id="{FCA0A2CF-80A1-ACC5-3F78-8E058E3BBC16}"/>
              </a:ext>
            </a:extLst>
          </p:cNvPr>
          <p:cNvSpPr>
            <a:spLocks noGrp="1"/>
          </p:cNvSpPr>
          <p:nvPr>
            <p:ph type="dt" sz="half" idx="10"/>
          </p:nvPr>
        </p:nvSpPr>
        <p:spPr/>
        <p:txBody>
          <a:bodyPr/>
          <a:lstStyle/>
          <a:p>
            <a:fld id="{BAB37A54-C850-4209-AE0E-E1100FCFE26F}" type="datetimeFigureOut">
              <a:rPr lang="es-CO" smtClean="0"/>
              <a:t>24/04/2025</a:t>
            </a:fld>
            <a:endParaRPr lang="es-CO"/>
          </a:p>
        </p:txBody>
      </p:sp>
      <p:sp>
        <p:nvSpPr>
          <p:cNvPr id="4" name="Marcador de pie de página 3">
            <a:extLst>
              <a:ext uri="{FF2B5EF4-FFF2-40B4-BE49-F238E27FC236}">
                <a16:creationId xmlns:a16="http://schemas.microsoft.com/office/drawing/2014/main" id="{488D99D1-A1CC-FBEA-6554-F56C91C4467E}"/>
              </a:ext>
            </a:extLst>
          </p:cNvPr>
          <p:cNvSpPr>
            <a:spLocks noGrp="1"/>
          </p:cNvSpPr>
          <p:nvPr>
            <p:ph type="ftr" sz="quarter" idx="11"/>
          </p:nvPr>
        </p:nvSpPr>
        <p:spPr/>
        <p:txBody>
          <a:bodyPr/>
          <a:lstStyle/>
          <a:p>
            <a:endParaRPr lang="es-CO"/>
          </a:p>
        </p:txBody>
      </p:sp>
      <p:sp>
        <p:nvSpPr>
          <p:cNvPr id="5" name="Marcador de número de diapositiva 4">
            <a:extLst>
              <a:ext uri="{FF2B5EF4-FFF2-40B4-BE49-F238E27FC236}">
                <a16:creationId xmlns:a16="http://schemas.microsoft.com/office/drawing/2014/main" id="{1DA8352E-A09B-0F1A-F116-9794C33CAD88}"/>
              </a:ext>
            </a:extLst>
          </p:cNvPr>
          <p:cNvSpPr>
            <a:spLocks noGrp="1"/>
          </p:cNvSpPr>
          <p:nvPr>
            <p:ph type="sldNum" sz="quarter" idx="12"/>
          </p:nvPr>
        </p:nvSpPr>
        <p:spPr/>
        <p:txBody>
          <a:bodyPr/>
          <a:lstStyle/>
          <a:p>
            <a:fld id="{D5E59511-3F03-4E83-B4DE-495FD95A45D4}" type="slidenum">
              <a:rPr lang="es-CO" smtClean="0"/>
              <a:t>‹Nº›</a:t>
            </a:fld>
            <a:endParaRPr lang="es-CO"/>
          </a:p>
        </p:txBody>
      </p:sp>
    </p:spTree>
    <p:extLst>
      <p:ext uri="{BB962C8B-B14F-4D97-AF65-F5344CB8AC3E}">
        <p14:creationId xmlns:p14="http://schemas.microsoft.com/office/powerpoint/2010/main" val="15191055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1DA2E281-A956-44AC-30D6-D9A9A86C6C24}"/>
              </a:ext>
            </a:extLst>
          </p:cNvPr>
          <p:cNvSpPr>
            <a:spLocks noGrp="1"/>
          </p:cNvSpPr>
          <p:nvPr>
            <p:ph type="dt" sz="half" idx="10"/>
          </p:nvPr>
        </p:nvSpPr>
        <p:spPr/>
        <p:txBody>
          <a:bodyPr/>
          <a:lstStyle/>
          <a:p>
            <a:fld id="{BAB37A54-C850-4209-AE0E-E1100FCFE26F}" type="datetimeFigureOut">
              <a:rPr lang="es-CO" smtClean="0"/>
              <a:t>24/04/2025</a:t>
            </a:fld>
            <a:endParaRPr lang="es-CO"/>
          </a:p>
        </p:txBody>
      </p:sp>
      <p:sp>
        <p:nvSpPr>
          <p:cNvPr id="3" name="Marcador de pie de página 2">
            <a:extLst>
              <a:ext uri="{FF2B5EF4-FFF2-40B4-BE49-F238E27FC236}">
                <a16:creationId xmlns:a16="http://schemas.microsoft.com/office/drawing/2014/main" id="{EFFA4D28-D0FE-C50C-8B17-50262B3D8412}"/>
              </a:ext>
            </a:extLst>
          </p:cNvPr>
          <p:cNvSpPr>
            <a:spLocks noGrp="1"/>
          </p:cNvSpPr>
          <p:nvPr>
            <p:ph type="ftr" sz="quarter" idx="11"/>
          </p:nvPr>
        </p:nvSpPr>
        <p:spPr/>
        <p:txBody>
          <a:bodyPr/>
          <a:lstStyle/>
          <a:p>
            <a:endParaRPr lang="es-CO"/>
          </a:p>
        </p:txBody>
      </p:sp>
      <p:sp>
        <p:nvSpPr>
          <p:cNvPr id="4" name="Marcador de número de diapositiva 3">
            <a:extLst>
              <a:ext uri="{FF2B5EF4-FFF2-40B4-BE49-F238E27FC236}">
                <a16:creationId xmlns:a16="http://schemas.microsoft.com/office/drawing/2014/main" id="{4ACE887A-CE1A-ED0F-F419-84F85CACC1F3}"/>
              </a:ext>
            </a:extLst>
          </p:cNvPr>
          <p:cNvSpPr>
            <a:spLocks noGrp="1"/>
          </p:cNvSpPr>
          <p:nvPr>
            <p:ph type="sldNum" sz="quarter" idx="12"/>
          </p:nvPr>
        </p:nvSpPr>
        <p:spPr/>
        <p:txBody>
          <a:bodyPr/>
          <a:lstStyle/>
          <a:p>
            <a:fld id="{D5E59511-3F03-4E83-B4DE-495FD95A45D4}" type="slidenum">
              <a:rPr lang="es-CO" smtClean="0"/>
              <a:t>‹Nº›</a:t>
            </a:fld>
            <a:endParaRPr lang="es-CO"/>
          </a:p>
        </p:txBody>
      </p:sp>
    </p:spTree>
    <p:extLst>
      <p:ext uri="{BB962C8B-B14F-4D97-AF65-F5344CB8AC3E}">
        <p14:creationId xmlns:p14="http://schemas.microsoft.com/office/powerpoint/2010/main" val="25121677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49E7C0A-53E9-8882-FA92-8B7533D95195}"/>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O"/>
          </a:p>
        </p:txBody>
      </p:sp>
      <p:sp>
        <p:nvSpPr>
          <p:cNvPr id="3" name="Marcador de contenido 2">
            <a:extLst>
              <a:ext uri="{FF2B5EF4-FFF2-40B4-BE49-F238E27FC236}">
                <a16:creationId xmlns:a16="http://schemas.microsoft.com/office/drawing/2014/main" id="{683E9E80-A123-0D59-8F70-BAEFA539EED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texto 3">
            <a:extLst>
              <a:ext uri="{FF2B5EF4-FFF2-40B4-BE49-F238E27FC236}">
                <a16:creationId xmlns:a16="http://schemas.microsoft.com/office/drawing/2014/main" id="{DED79BC7-7402-057D-6253-ED3E9875E82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FF153BFF-E433-4C79-7FA8-F64A05A0B04E}"/>
              </a:ext>
            </a:extLst>
          </p:cNvPr>
          <p:cNvSpPr>
            <a:spLocks noGrp="1"/>
          </p:cNvSpPr>
          <p:nvPr>
            <p:ph type="dt" sz="half" idx="10"/>
          </p:nvPr>
        </p:nvSpPr>
        <p:spPr/>
        <p:txBody>
          <a:bodyPr/>
          <a:lstStyle/>
          <a:p>
            <a:fld id="{BAB37A54-C850-4209-AE0E-E1100FCFE26F}" type="datetimeFigureOut">
              <a:rPr lang="es-CO" smtClean="0"/>
              <a:t>24/04/2025</a:t>
            </a:fld>
            <a:endParaRPr lang="es-CO"/>
          </a:p>
        </p:txBody>
      </p:sp>
      <p:sp>
        <p:nvSpPr>
          <p:cNvPr id="6" name="Marcador de pie de página 5">
            <a:extLst>
              <a:ext uri="{FF2B5EF4-FFF2-40B4-BE49-F238E27FC236}">
                <a16:creationId xmlns:a16="http://schemas.microsoft.com/office/drawing/2014/main" id="{D84E45B8-EECE-4A23-DDCD-735114637148}"/>
              </a:ext>
            </a:extLst>
          </p:cNvPr>
          <p:cNvSpPr>
            <a:spLocks noGrp="1"/>
          </p:cNvSpPr>
          <p:nvPr>
            <p:ph type="ftr" sz="quarter" idx="11"/>
          </p:nvPr>
        </p:nvSpPr>
        <p:spPr/>
        <p:txBody>
          <a:bodyPr/>
          <a:lstStyle/>
          <a:p>
            <a:endParaRPr lang="es-CO"/>
          </a:p>
        </p:txBody>
      </p:sp>
      <p:sp>
        <p:nvSpPr>
          <p:cNvPr id="7" name="Marcador de número de diapositiva 6">
            <a:extLst>
              <a:ext uri="{FF2B5EF4-FFF2-40B4-BE49-F238E27FC236}">
                <a16:creationId xmlns:a16="http://schemas.microsoft.com/office/drawing/2014/main" id="{9068269B-DF5B-A47C-B609-3118793141C1}"/>
              </a:ext>
            </a:extLst>
          </p:cNvPr>
          <p:cNvSpPr>
            <a:spLocks noGrp="1"/>
          </p:cNvSpPr>
          <p:nvPr>
            <p:ph type="sldNum" sz="quarter" idx="12"/>
          </p:nvPr>
        </p:nvSpPr>
        <p:spPr/>
        <p:txBody>
          <a:bodyPr/>
          <a:lstStyle/>
          <a:p>
            <a:fld id="{D5E59511-3F03-4E83-B4DE-495FD95A45D4}" type="slidenum">
              <a:rPr lang="es-CO" smtClean="0"/>
              <a:t>‹Nº›</a:t>
            </a:fld>
            <a:endParaRPr lang="es-CO"/>
          </a:p>
        </p:txBody>
      </p:sp>
    </p:spTree>
    <p:extLst>
      <p:ext uri="{BB962C8B-B14F-4D97-AF65-F5344CB8AC3E}">
        <p14:creationId xmlns:p14="http://schemas.microsoft.com/office/powerpoint/2010/main" val="34025330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B6D6E57-C850-C3A9-CFCD-87DC5BFEADB7}"/>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O"/>
          </a:p>
        </p:txBody>
      </p:sp>
      <p:sp>
        <p:nvSpPr>
          <p:cNvPr id="3" name="Marcador de posición de imagen 2">
            <a:extLst>
              <a:ext uri="{FF2B5EF4-FFF2-40B4-BE49-F238E27FC236}">
                <a16:creationId xmlns:a16="http://schemas.microsoft.com/office/drawing/2014/main" id="{0C5C6977-9CCE-29AD-D5D1-E0D7A3AC3BB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O"/>
          </a:p>
        </p:txBody>
      </p:sp>
      <p:sp>
        <p:nvSpPr>
          <p:cNvPr id="4" name="Marcador de texto 3">
            <a:extLst>
              <a:ext uri="{FF2B5EF4-FFF2-40B4-BE49-F238E27FC236}">
                <a16:creationId xmlns:a16="http://schemas.microsoft.com/office/drawing/2014/main" id="{9132F2A2-1B38-11A4-83D1-4247C9EAF97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81AFAB0A-A5F0-671A-1160-CA7B40B06E46}"/>
              </a:ext>
            </a:extLst>
          </p:cNvPr>
          <p:cNvSpPr>
            <a:spLocks noGrp="1"/>
          </p:cNvSpPr>
          <p:nvPr>
            <p:ph type="dt" sz="half" idx="10"/>
          </p:nvPr>
        </p:nvSpPr>
        <p:spPr/>
        <p:txBody>
          <a:bodyPr/>
          <a:lstStyle/>
          <a:p>
            <a:fld id="{BAB37A54-C850-4209-AE0E-E1100FCFE26F}" type="datetimeFigureOut">
              <a:rPr lang="es-CO" smtClean="0"/>
              <a:t>24/04/2025</a:t>
            </a:fld>
            <a:endParaRPr lang="es-CO"/>
          </a:p>
        </p:txBody>
      </p:sp>
      <p:sp>
        <p:nvSpPr>
          <p:cNvPr id="6" name="Marcador de pie de página 5">
            <a:extLst>
              <a:ext uri="{FF2B5EF4-FFF2-40B4-BE49-F238E27FC236}">
                <a16:creationId xmlns:a16="http://schemas.microsoft.com/office/drawing/2014/main" id="{3E18E6ED-D3D4-B632-BA21-2ABF29B37570}"/>
              </a:ext>
            </a:extLst>
          </p:cNvPr>
          <p:cNvSpPr>
            <a:spLocks noGrp="1"/>
          </p:cNvSpPr>
          <p:nvPr>
            <p:ph type="ftr" sz="quarter" idx="11"/>
          </p:nvPr>
        </p:nvSpPr>
        <p:spPr/>
        <p:txBody>
          <a:bodyPr/>
          <a:lstStyle/>
          <a:p>
            <a:endParaRPr lang="es-CO"/>
          </a:p>
        </p:txBody>
      </p:sp>
      <p:sp>
        <p:nvSpPr>
          <p:cNvPr id="7" name="Marcador de número de diapositiva 6">
            <a:extLst>
              <a:ext uri="{FF2B5EF4-FFF2-40B4-BE49-F238E27FC236}">
                <a16:creationId xmlns:a16="http://schemas.microsoft.com/office/drawing/2014/main" id="{28AA491B-1E2F-A5CB-BECF-2F6BDAFEE006}"/>
              </a:ext>
            </a:extLst>
          </p:cNvPr>
          <p:cNvSpPr>
            <a:spLocks noGrp="1"/>
          </p:cNvSpPr>
          <p:nvPr>
            <p:ph type="sldNum" sz="quarter" idx="12"/>
          </p:nvPr>
        </p:nvSpPr>
        <p:spPr/>
        <p:txBody>
          <a:bodyPr/>
          <a:lstStyle/>
          <a:p>
            <a:fld id="{D5E59511-3F03-4E83-B4DE-495FD95A45D4}" type="slidenum">
              <a:rPr lang="es-CO" smtClean="0"/>
              <a:t>‹Nº›</a:t>
            </a:fld>
            <a:endParaRPr lang="es-CO"/>
          </a:p>
        </p:txBody>
      </p:sp>
    </p:spTree>
    <p:extLst>
      <p:ext uri="{BB962C8B-B14F-4D97-AF65-F5344CB8AC3E}">
        <p14:creationId xmlns:p14="http://schemas.microsoft.com/office/powerpoint/2010/main" val="10719815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76E4E0D6-D11B-E261-4565-55488F9A49A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CO"/>
          </a:p>
        </p:txBody>
      </p:sp>
      <p:sp>
        <p:nvSpPr>
          <p:cNvPr id="3" name="Marcador de texto 2">
            <a:extLst>
              <a:ext uri="{FF2B5EF4-FFF2-40B4-BE49-F238E27FC236}">
                <a16:creationId xmlns:a16="http://schemas.microsoft.com/office/drawing/2014/main" id="{0D86DD15-7549-6E10-CE20-6081CFBB44D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a:extLst>
              <a:ext uri="{FF2B5EF4-FFF2-40B4-BE49-F238E27FC236}">
                <a16:creationId xmlns:a16="http://schemas.microsoft.com/office/drawing/2014/main" id="{E4CEF2C5-2B7C-99F6-0A5E-592B334B823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AB37A54-C850-4209-AE0E-E1100FCFE26F}" type="datetimeFigureOut">
              <a:rPr lang="es-CO" smtClean="0"/>
              <a:t>24/04/2025</a:t>
            </a:fld>
            <a:endParaRPr lang="es-CO"/>
          </a:p>
        </p:txBody>
      </p:sp>
      <p:sp>
        <p:nvSpPr>
          <p:cNvPr id="5" name="Marcador de pie de página 4">
            <a:extLst>
              <a:ext uri="{FF2B5EF4-FFF2-40B4-BE49-F238E27FC236}">
                <a16:creationId xmlns:a16="http://schemas.microsoft.com/office/drawing/2014/main" id="{FF958864-6E1F-8890-C18F-7273AD2E20C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O"/>
          </a:p>
        </p:txBody>
      </p:sp>
      <p:sp>
        <p:nvSpPr>
          <p:cNvPr id="6" name="Marcador de número de diapositiva 5">
            <a:extLst>
              <a:ext uri="{FF2B5EF4-FFF2-40B4-BE49-F238E27FC236}">
                <a16:creationId xmlns:a16="http://schemas.microsoft.com/office/drawing/2014/main" id="{1C2BD0C6-2EB3-346F-2B58-19A25D173F6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5E59511-3F03-4E83-B4DE-495FD95A45D4}" type="slidenum">
              <a:rPr lang="es-CO" smtClean="0"/>
              <a:t>‹Nº›</a:t>
            </a:fld>
            <a:endParaRPr lang="es-CO"/>
          </a:p>
        </p:txBody>
      </p:sp>
      <p:pic>
        <p:nvPicPr>
          <p:cNvPr id="7" name="Imagen 6">
            <a:extLst>
              <a:ext uri="{FF2B5EF4-FFF2-40B4-BE49-F238E27FC236}">
                <a16:creationId xmlns:a16="http://schemas.microsoft.com/office/drawing/2014/main" id="{AEEE0AA4-22E0-D326-AA14-151EC8D3507A}"/>
              </a:ext>
            </a:extLst>
          </p:cNvPr>
          <p:cNvPicPr>
            <a:picLocks noChangeAspect="1"/>
          </p:cNvPicPr>
          <p:nvPr userDrawn="1"/>
        </p:nvPicPr>
        <p:blipFill>
          <a:blip r:embed="rId14"/>
          <a:stretch>
            <a:fillRect/>
          </a:stretch>
        </p:blipFill>
        <p:spPr>
          <a:xfrm>
            <a:off x="10134600" y="65722"/>
            <a:ext cx="1881657" cy="872961"/>
          </a:xfrm>
          <a:prstGeom prst="rect">
            <a:avLst/>
          </a:prstGeom>
        </p:spPr>
      </p:pic>
    </p:spTree>
    <p:extLst>
      <p:ext uri="{BB962C8B-B14F-4D97-AF65-F5344CB8AC3E}">
        <p14:creationId xmlns:p14="http://schemas.microsoft.com/office/powerpoint/2010/main" val="1089195432"/>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image" Target="../media/image16.png"/><Relationship Id="rId1" Type="http://schemas.openxmlformats.org/officeDocument/2006/relationships/slideLayout" Target="../slideLayouts/slideLayout2.xml"/><Relationship Id="rId4" Type="http://schemas.openxmlformats.org/officeDocument/2006/relationships/image" Target="../media/image18.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 Id="rId4" Type="http://schemas.openxmlformats.org/officeDocument/2006/relationships/image" Target="../media/image8.jpeg"/></Relationships>
</file>

<file path=ppt/slides/_rels/slide4.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2.xml"/><Relationship Id="rId4" Type="http://schemas.openxmlformats.org/officeDocument/2006/relationships/image" Target="../media/image11.jpeg"/></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3.jpeg"/><Relationship Id="rId1" Type="http://schemas.openxmlformats.org/officeDocument/2006/relationships/slideLayout" Target="../slideLayouts/slideLayout2.xml"/><Relationship Id="rId4" Type="http://schemas.openxmlformats.org/officeDocument/2006/relationships/image" Target="../media/image15.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a:extLst>
              <a:ext uri="{FF2B5EF4-FFF2-40B4-BE49-F238E27FC236}">
                <a16:creationId xmlns:a16="http://schemas.microsoft.com/office/drawing/2014/main" id="{D2B5605C-FFA3-7B17-C42E-B622A8DA7B45}"/>
              </a:ext>
            </a:extLst>
          </p:cNvPr>
          <p:cNvSpPr/>
          <p:nvPr/>
        </p:nvSpPr>
        <p:spPr>
          <a:xfrm>
            <a:off x="0" y="2289629"/>
            <a:ext cx="12192000" cy="2580640"/>
          </a:xfrm>
          <a:prstGeom prst="rect">
            <a:avLst/>
          </a:prstGeom>
          <a:solidFill>
            <a:srgbClr val="D8723E"/>
          </a:solidFill>
          <a:ln>
            <a:solidFill>
              <a:schemeClr val="accent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O" noProof="0">
              <a:solidFill>
                <a:schemeClr val="bg1"/>
              </a:solidFill>
            </a:endParaRPr>
          </a:p>
        </p:txBody>
      </p:sp>
      <p:sp>
        <p:nvSpPr>
          <p:cNvPr id="2" name="Título 1">
            <a:extLst>
              <a:ext uri="{FF2B5EF4-FFF2-40B4-BE49-F238E27FC236}">
                <a16:creationId xmlns:a16="http://schemas.microsoft.com/office/drawing/2014/main" id="{A5E6F5A5-B42D-81F4-DAA5-A1DC527E55D2}"/>
              </a:ext>
            </a:extLst>
          </p:cNvPr>
          <p:cNvSpPr>
            <a:spLocks noGrp="1"/>
          </p:cNvSpPr>
          <p:nvPr>
            <p:ph type="title"/>
          </p:nvPr>
        </p:nvSpPr>
        <p:spPr>
          <a:xfrm>
            <a:off x="365024" y="3008046"/>
            <a:ext cx="4845771" cy="1325563"/>
          </a:xfrm>
        </p:spPr>
        <p:txBody>
          <a:bodyPr>
            <a:normAutofit/>
          </a:bodyPr>
          <a:lstStyle/>
          <a:p>
            <a:pPr algn="ctr"/>
            <a:r>
              <a:rPr lang="es-CO" sz="4000" b="1" noProof="0" dirty="0">
                <a:solidFill>
                  <a:srgbClr val="FFFFFF"/>
                </a:solidFill>
              </a:rPr>
              <a:t>SUPERINTENDENCIA DE TRANSPORTE</a:t>
            </a:r>
          </a:p>
        </p:txBody>
      </p:sp>
      <p:pic>
        <p:nvPicPr>
          <p:cNvPr id="5" name="Imagen 4" descr="Imagen que contiene exterior, camino, camioneta, transporte&#10;&#10;El contenido generado por inteligencia artificial puede ser incorrecto.">
            <a:extLst>
              <a:ext uri="{FF2B5EF4-FFF2-40B4-BE49-F238E27FC236}">
                <a16:creationId xmlns:a16="http://schemas.microsoft.com/office/drawing/2014/main" id="{2994FA50-2BD2-5930-70C6-EC7BF94A429F}"/>
              </a:ext>
            </a:extLst>
          </p:cNvPr>
          <p:cNvPicPr>
            <a:picLocks noChangeAspect="1"/>
          </p:cNvPicPr>
          <p:nvPr/>
        </p:nvPicPr>
        <p:blipFill>
          <a:blip r:embed="rId2"/>
          <a:srcRect t="7258" r="1502" b="5645"/>
          <a:stretch/>
        </p:blipFill>
        <p:spPr>
          <a:xfrm>
            <a:off x="5723624" y="3006843"/>
            <a:ext cx="6088845" cy="1117494"/>
          </a:xfrm>
          <a:prstGeom prst="rect">
            <a:avLst/>
          </a:prstGeom>
        </p:spPr>
      </p:pic>
    </p:spTree>
    <p:extLst>
      <p:ext uri="{BB962C8B-B14F-4D97-AF65-F5344CB8AC3E}">
        <p14:creationId xmlns:p14="http://schemas.microsoft.com/office/powerpoint/2010/main" val="23858712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549D9EF-862A-0850-86F7-548CF752F2E7}"/>
            </a:ext>
          </a:extLst>
        </p:cNvPr>
        <p:cNvGrpSpPr/>
        <p:nvPr/>
      </p:nvGrpSpPr>
      <p:grpSpPr>
        <a:xfrm>
          <a:off x="0" y="0"/>
          <a:ext cx="0" cy="0"/>
          <a:chOff x="0" y="0"/>
          <a:chExt cx="0" cy="0"/>
        </a:xfrm>
      </p:grpSpPr>
      <p:sp>
        <p:nvSpPr>
          <p:cNvPr id="4" name="TextBox 4">
            <a:extLst>
              <a:ext uri="{FF2B5EF4-FFF2-40B4-BE49-F238E27FC236}">
                <a16:creationId xmlns:a16="http://schemas.microsoft.com/office/drawing/2014/main" id="{9408A927-8EC4-D787-22F3-B235B9DC98E5}"/>
              </a:ext>
            </a:extLst>
          </p:cNvPr>
          <p:cNvSpPr txBox="1"/>
          <p:nvPr/>
        </p:nvSpPr>
        <p:spPr>
          <a:xfrm>
            <a:off x="3139023" y="104177"/>
            <a:ext cx="7077500" cy="701731"/>
          </a:xfrm>
          <a:prstGeom prst="rect">
            <a:avLst/>
          </a:prstGeom>
        </p:spPr>
        <p:txBody>
          <a:bodyPr vert="horz" lIns="91440" tIns="45720" rIns="91440" bIns="45720" rtlCol="0" anchor="ctr">
            <a:normAutofit/>
          </a:bodyPr>
          <a:lstStyle>
            <a:defPPr>
              <a:defRPr lang="es-ES"/>
            </a:defPPr>
            <a:lvl1pPr>
              <a:lnSpc>
                <a:spcPct val="90000"/>
              </a:lnSpc>
              <a:spcBef>
                <a:spcPct val="0"/>
              </a:spcBef>
              <a:buNone/>
              <a:defRPr sz="3800" b="1">
                <a:latin typeface="+mj-lt"/>
                <a:ea typeface="+mj-ea"/>
                <a:cs typeface="+mj-cs"/>
              </a:defRPr>
            </a:lvl1pPr>
            <a:lvl2pPr marL="914400" indent="-298450">
              <a:lnSpc>
                <a:spcPct val="90000"/>
              </a:lnSpc>
              <a:spcBef>
                <a:spcPts val="400"/>
              </a:spcBef>
              <a:buClr>
                <a:srgbClr val="FFFFFF"/>
              </a:buClr>
              <a:buSzPts val="1100"/>
              <a:buFont typeface="Work Sans Light"/>
              <a:buChar char="•"/>
              <a:defRPr sz="1100">
                <a:solidFill>
                  <a:srgbClr val="FFFFFF"/>
                </a:solidFill>
                <a:latin typeface="Work Sans Light"/>
                <a:ea typeface="Work Sans Light"/>
                <a:cs typeface="Work Sans Light"/>
              </a:defRPr>
            </a:lvl2pPr>
            <a:lvl3pPr marL="1371600" indent="-298450">
              <a:lnSpc>
                <a:spcPct val="90000"/>
              </a:lnSpc>
              <a:spcBef>
                <a:spcPts val="400"/>
              </a:spcBef>
              <a:buClr>
                <a:srgbClr val="FFFFFF"/>
              </a:buClr>
              <a:buSzPts val="1100"/>
              <a:buFont typeface="Work Sans Light"/>
              <a:buChar char="•"/>
              <a:defRPr sz="1100">
                <a:solidFill>
                  <a:srgbClr val="FFFFFF"/>
                </a:solidFill>
                <a:latin typeface="Work Sans Light"/>
                <a:ea typeface="Work Sans Light"/>
                <a:cs typeface="Work Sans Light"/>
              </a:defRPr>
            </a:lvl3pPr>
            <a:lvl4pPr marL="1828800" indent="-298450">
              <a:lnSpc>
                <a:spcPct val="90000"/>
              </a:lnSpc>
              <a:spcBef>
                <a:spcPts val="400"/>
              </a:spcBef>
              <a:buClr>
                <a:srgbClr val="FFFFFF"/>
              </a:buClr>
              <a:buSzPts val="1100"/>
              <a:buFont typeface="Work Sans Light"/>
              <a:buChar char="•"/>
              <a:defRPr sz="1100">
                <a:solidFill>
                  <a:srgbClr val="FFFFFF"/>
                </a:solidFill>
                <a:latin typeface="Work Sans Light"/>
                <a:ea typeface="Work Sans Light"/>
                <a:cs typeface="Work Sans Light"/>
              </a:defRPr>
            </a:lvl4pPr>
            <a:lvl5pPr marL="2286000" indent="-298450">
              <a:lnSpc>
                <a:spcPct val="90000"/>
              </a:lnSpc>
              <a:spcBef>
                <a:spcPts val="400"/>
              </a:spcBef>
              <a:buClr>
                <a:srgbClr val="FFFFFF"/>
              </a:buClr>
              <a:buSzPts val="1100"/>
              <a:buFont typeface="Work Sans Light"/>
              <a:buChar char="•"/>
              <a:defRPr sz="1100">
                <a:solidFill>
                  <a:srgbClr val="FFFFFF"/>
                </a:solidFill>
                <a:latin typeface="Work Sans Light"/>
                <a:ea typeface="Work Sans Light"/>
                <a:cs typeface="Work Sans Light"/>
              </a:defRPr>
            </a:lvl5pPr>
            <a:lvl6pPr marL="2743200" indent="-298450">
              <a:lnSpc>
                <a:spcPct val="90000"/>
              </a:lnSpc>
              <a:spcBef>
                <a:spcPts val="400"/>
              </a:spcBef>
              <a:buClr>
                <a:srgbClr val="FFFFFF"/>
              </a:buClr>
              <a:buSzPts val="1100"/>
              <a:buFont typeface="Work Sans Light"/>
              <a:buChar char="•"/>
              <a:defRPr sz="1100">
                <a:solidFill>
                  <a:srgbClr val="FFFFFF"/>
                </a:solidFill>
                <a:latin typeface="Work Sans Light"/>
                <a:ea typeface="Work Sans Light"/>
                <a:cs typeface="Work Sans Light"/>
              </a:defRPr>
            </a:lvl6pPr>
            <a:lvl7pPr marL="3200400" indent="-298450">
              <a:lnSpc>
                <a:spcPct val="90000"/>
              </a:lnSpc>
              <a:spcBef>
                <a:spcPts val="400"/>
              </a:spcBef>
              <a:buClr>
                <a:srgbClr val="FFFFFF"/>
              </a:buClr>
              <a:buSzPts val="1100"/>
              <a:buFont typeface="Work Sans Light"/>
              <a:buChar char="•"/>
              <a:defRPr sz="1100">
                <a:solidFill>
                  <a:srgbClr val="FFFFFF"/>
                </a:solidFill>
                <a:latin typeface="Work Sans Light"/>
                <a:ea typeface="Work Sans Light"/>
                <a:cs typeface="Work Sans Light"/>
              </a:defRPr>
            </a:lvl7pPr>
            <a:lvl8pPr marL="3657600" indent="-298450">
              <a:lnSpc>
                <a:spcPct val="90000"/>
              </a:lnSpc>
              <a:spcBef>
                <a:spcPts val="400"/>
              </a:spcBef>
              <a:buClr>
                <a:srgbClr val="FFFFFF"/>
              </a:buClr>
              <a:buSzPts val="1100"/>
              <a:buFont typeface="Work Sans Light"/>
              <a:buChar char="•"/>
              <a:defRPr sz="1100">
                <a:solidFill>
                  <a:srgbClr val="FFFFFF"/>
                </a:solidFill>
                <a:latin typeface="Work Sans Light"/>
                <a:ea typeface="Work Sans Light"/>
                <a:cs typeface="Work Sans Light"/>
              </a:defRPr>
            </a:lvl8pPr>
            <a:lvl9pPr marL="4114800" indent="-298450">
              <a:lnSpc>
                <a:spcPct val="90000"/>
              </a:lnSpc>
              <a:spcBef>
                <a:spcPts val="400"/>
              </a:spcBef>
              <a:buClr>
                <a:srgbClr val="FFFFFF"/>
              </a:buClr>
              <a:buSzPts val="1100"/>
              <a:buFont typeface="Work Sans Light"/>
              <a:buChar char="•"/>
              <a:defRPr sz="1100">
                <a:solidFill>
                  <a:srgbClr val="FFFFFF"/>
                </a:solidFill>
                <a:latin typeface="Work Sans Light"/>
                <a:ea typeface="Work Sans Light"/>
                <a:cs typeface="Work Sans Light"/>
              </a:defRPr>
            </a:lvl9pPr>
          </a:lstStyle>
          <a:p>
            <a:r>
              <a:rPr lang="es-MX" sz="3400" dirty="0">
                <a:latin typeface="Aptos" panose="020B0004020202020204" pitchFamily="34" charset="0"/>
              </a:rPr>
              <a:t>Seguimiento y Control Conjunto</a:t>
            </a:r>
            <a:endParaRPr lang="es-ES" sz="3400" dirty="0">
              <a:latin typeface="Aptos" panose="020B0004020202020204" pitchFamily="34" charset="0"/>
            </a:endParaRPr>
          </a:p>
        </p:txBody>
      </p:sp>
      <p:sp>
        <p:nvSpPr>
          <p:cNvPr id="9" name="CuadroTexto 8">
            <a:extLst>
              <a:ext uri="{FF2B5EF4-FFF2-40B4-BE49-F238E27FC236}">
                <a16:creationId xmlns:a16="http://schemas.microsoft.com/office/drawing/2014/main" id="{0DB5D992-9E5A-F2EC-6EE6-3315BBD83E6E}"/>
              </a:ext>
            </a:extLst>
          </p:cNvPr>
          <p:cNvSpPr txBox="1"/>
          <p:nvPr/>
        </p:nvSpPr>
        <p:spPr>
          <a:xfrm>
            <a:off x="426719" y="629681"/>
            <a:ext cx="11338561" cy="1323439"/>
          </a:xfrm>
          <a:prstGeom prst="rect">
            <a:avLst/>
          </a:prstGeom>
          <a:noFill/>
        </p:spPr>
        <p:txBody>
          <a:bodyPr wrap="square">
            <a:spAutoFit/>
          </a:bodyPr>
          <a:lstStyle/>
          <a:p>
            <a:pPr algn="just"/>
            <a:endParaRPr lang="es-MX" sz="1600" dirty="0">
              <a:latin typeface="Aptos" panose="020B0004020202020204" pitchFamily="34" charset="0"/>
            </a:endParaRPr>
          </a:p>
          <a:p>
            <a:pPr algn="just"/>
            <a:r>
              <a:rPr lang="es-MX" sz="1600" dirty="0">
                <a:latin typeface="Aptos" panose="020B0004020202020204" pitchFamily="34" charset="0"/>
              </a:rPr>
              <a:t>Corresponde a la Superintendencia de Transporte y a la Dirección General Marítima de manera conjunta y coordinada, realizar las visitas a las instalaciones portuarias, correspondiendo a la primera la inspección, vigilancia y control, en virtud de la competencia otorgada por Decreto 101 de 2000, modificado por el Decreto 2741 de 2002 y por el Decreto 2409 del 2018.  Circular externa conjunta No. 001 de 2024.</a:t>
            </a:r>
          </a:p>
        </p:txBody>
      </p:sp>
      <p:sp>
        <p:nvSpPr>
          <p:cNvPr id="2" name="CuadroTexto 1">
            <a:extLst>
              <a:ext uri="{FF2B5EF4-FFF2-40B4-BE49-F238E27FC236}">
                <a16:creationId xmlns:a16="http://schemas.microsoft.com/office/drawing/2014/main" id="{9CB6155C-FE46-AA18-2BFC-D066714462D7}"/>
              </a:ext>
            </a:extLst>
          </p:cNvPr>
          <p:cNvSpPr txBox="1"/>
          <p:nvPr/>
        </p:nvSpPr>
        <p:spPr>
          <a:xfrm>
            <a:off x="562653" y="2744181"/>
            <a:ext cx="4314173" cy="738664"/>
          </a:xfrm>
          <a:prstGeom prst="rect">
            <a:avLst/>
          </a:prstGeom>
          <a:noFill/>
        </p:spPr>
        <p:txBody>
          <a:bodyPr wrap="square" lIns="91440" tIns="45720" rIns="91440" bIns="45720" anchor="t">
            <a:spAutoFit/>
          </a:bodyPr>
          <a:lstStyle>
            <a:defPPr marR="0" lvl="0" algn="l" rtl="0">
              <a:lnSpc>
                <a:spcPct val="100000"/>
              </a:lnSpc>
              <a:spcBef>
                <a:spcPts val="0"/>
              </a:spcBef>
              <a:spcAft>
                <a:spcPts val="0"/>
              </a:spcAft>
            </a:defPPr>
            <a:lvl1pPr algn="just">
              <a:defRPr sz="1050">
                <a:solidFill>
                  <a:srgbClr val="002060"/>
                </a:solidFill>
              </a:defRPr>
            </a:lvl1pPr>
          </a:lstStyle>
          <a:p>
            <a:r>
              <a:rPr lang="es-ES" sz="1400" dirty="0">
                <a:solidFill>
                  <a:schemeClr val="tx1"/>
                </a:solidFill>
                <a:latin typeface="Aptos" panose="020B0004020202020204" pitchFamily="34" charset="0"/>
              </a:rPr>
              <a:t>Vigilancia, inspección y control de la prestación del servicio en las concesiones portuarias y los operadores portuarios </a:t>
            </a:r>
            <a:endParaRPr lang="es-ES" sz="1400" dirty="0">
              <a:solidFill>
                <a:schemeClr val="tx1"/>
              </a:solidFill>
              <a:latin typeface="Aptos" panose="020B0004020202020204" pitchFamily="34" charset="0"/>
              <a:cs typeface="Calibri"/>
            </a:endParaRPr>
          </a:p>
        </p:txBody>
      </p:sp>
      <p:sp>
        <p:nvSpPr>
          <p:cNvPr id="3" name="CuadroTexto 2">
            <a:extLst>
              <a:ext uri="{FF2B5EF4-FFF2-40B4-BE49-F238E27FC236}">
                <a16:creationId xmlns:a16="http://schemas.microsoft.com/office/drawing/2014/main" id="{A1E0426F-ADB3-E32E-EFBD-F922BFD3FE88}"/>
              </a:ext>
            </a:extLst>
          </p:cNvPr>
          <p:cNvSpPr txBox="1"/>
          <p:nvPr/>
        </p:nvSpPr>
        <p:spPr>
          <a:xfrm>
            <a:off x="1385463" y="2034429"/>
            <a:ext cx="4182275" cy="369332"/>
          </a:xfrm>
          <a:prstGeom prst="rect">
            <a:avLst/>
          </a:prstGeom>
          <a:noFill/>
        </p:spPr>
        <p:txBody>
          <a:bodyPr wrap="square">
            <a:spAutoFit/>
          </a:bodyPr>
          <a:lstStyle/>
          <a:p>
            <a:r>
              <a:rPr lang="es-ES" b="1" dirty="0">
                <a:latin typeface="Aptos" panose="020B0004020202020204" pitchFamily="34" charset="0"/>
              </a:rPr>
              <a:t>Superintendencia de Transporte</a:t>
            </a:r>
            <a:endParaRPr lang="es-CO" b="1" dirty="0">
              <a:latin typeface="Aptos" panose="020B0004020202020204" pitchFamily="34" charset="0"/>
            </a:endParaRPr>
          </a:p>
        </p:txBody>
      </p:sp>
      <p:sp>
        <p:nvSpPr>
          <p:cNvPr id="5" name="CuadroTexto 4">
            <a:extLst>
              <a:ext uri="{FF2B5EF4-FFF2-40B4-BE49-F238E27FC236}">
                <a16:creationId xmlns:a16="http://schemas.microsoft.com/office/drawing/2014/main" id="{8B3B7DEF-74AB-5140-490C-5CE8F8723307}"/>
              </a:ext>
            </a:extLst>
          </p:cNvPr>
          <p:cNvSpPr txBox="1"/>
          <p:nvPr/>
        </p:nvSpPr>
        <p:spPr>
          <a:xfrm>
            <a:off x="6492362" y="2596346"/>
            <a:ext cx="5049397" cy="738664"/>
          </a:xfrm>
          <a:prstGeom prst="rect">
            <a:avLst/>
          </a:prstGeom>
          <a:noFill/>
        </p:spPr>
        <p:txBody>
          <a:bodyPr wrap="square">
            <a:spAutoFit/>
          </a:bodyPr>
          <a:lstStyle>
            <a:defPPr marR="0" lvl="0" algn="l" rtl="0">
              <a:lnSpc>
                <a:spcPct val="100000"/>
              </a:lnSpc>
              <a:spcBef>
                <a:spcPts val="0"/>
              </a:spcBef>
              <a:spcAft>
                <a:spcPts val="0"/>
              </a:spcAft>
              <a:defRPr/>
            </a:defPPr>
            <a:lvl1pPr algn="just">
              <a:defRPr sz="1050">
                <a:solidFill>
                  <a:srgbClr val="002060"/>
                </a:solidFill>
              </a:defRPr>
            </a:lvl1pPr>
          </a:lstStyle>
          <a:p>
            <a:r>
              <a:rPr lang="es-ES" sz="1400" dirty="0">
                <a:solidFill>
                  <a:schemeClr val="tx1"/>
                </a:solidFill>
                <a:latin typeface="Aptos" panose="020B0004020202020204" pitchFamily="34" charset="0"/>
              </a:rPr>
              <a:t>Regular, autorizar y controlar las actividades relacionadas con el arribo, atraque, maniobra, fondeo, remolque y zarpe de las naves y artefactos navales.</a:t>
            </a:r>
            <a:endParaRPr lang="es-CO" sz="1400" dirty="0">
              <a:solidFill>
                <a:schemeClr val="tx1"/>
              </a:solidFill>
              <a:latin typeface="Aptos" panose="020B0004020202020204" pitchFamily="34" charset="0"/>
            </a:endParaRPr>
          </a:p>
        </p:txBody>
      </p:sp>
      <p:pic>
        <p:nvPicPr>
          <p:cNvPr id="6" name="Picture 6" descr="Dirección General Marítima - Dimar | LinkedIn">
            <a:extLst>
              <a:ext uri="{FF2B5EF4-FFF2-40B4-BE49-F238E27FC236}">
                <a16:creationId xmlns:a16="http://schemas.microsoft.com/office/drawing/2014/main" id="{7F33DBCB-DE0A-C5DE-D948-12916B3D794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53555" y="2039535"/>
            <a:ext cx="796367" cy="577439"/>
          </a:xfrm>
          <a:prstGeom prst="rect">
            <a:avLst/>
          </a:prstGeom>
          <a:noFill/>
          <a:extLst>
            <a:ext uri="{909E8E84-426E-40DD-AFC4-6F175D3DCCD1}">
              <a14:hiddenFill xmlns:a14="http://schemas.microsoft.com/office/drawing/2010/main">
                <a:solidFill>
                  <a:srgbClr val="FFFFFF"/>
                </a:solidFill>
              </a14:hiddenFill>
            </a:ext>
          </a:extLst>
        </p:spPr>
      </p:pic>
      <p:sp>
        <p:nvSpPr>
          <p:cNvPr id="8" name="CuadroTexto 7">
            <a:extLst>
              <a:ext uri="{FF2B5EF4-FFF2-40B4-BE49-F238E27FC236}">
                <a16:creationId xmlns:a16="http://schemas.microsoft.com/office/drawing/2014/main" id="{3DFC174B-6232-C85E-BAE7-081C505667DC}"/>
              </a:ext>
            </a:extLst>
          </p:cNvPr>
          <p:cNvSpPr txBox="1"/>
          <p:nvPr/>
        </p:nvSpPr>
        <p:spPr>
          <a:xfrm>
            <a:off x="7425665" y="2043705"/>
            <a:ext cx="4895020" cy="369332"/>
          </a:xfrm>
          <a:prstGeom prst="rect">
            <a:avLst/>
          </a:prstGeom>
          <a:noFill/>
        </p:spPr>
        <p:txBody>
          <a:bodyPr wrap="square">
            <a:spAutoFit/>
          </a:bodyPr>
          <a:lstStyle/>
          <a:p>
            <a:r>
              <a:rPr lang="es-ES" b="1" dirty="0">
                <a:latin typeface="Aptos" panose="020B0004020202020204" pitchFamily="34" charset="0"/>
              </a:rPr>
              <a:t>DIMAR</a:t>
            </a:r>
            <a:endParaRPr lang="es-CO" b="1" dirty="0">
              <a:latin typeface="Aptos" panose="020B0004020202020204" pitchFamily="34" charset="0"/>
            </a:endParaRPr>
          </a:p>
        </p:txBody>
      </p:sp>
      <p:pic>
        <p:nvPicPr>
          <p:cNvPr id="10" name="Picture 2" descr="Profile for Superintendencia de Transporte">
            <a:extLst>
              <a:ext uri="{FF2B5EF4-FFF2-40B4-BE49-F238E27FC236}">
                <a16:creationId xmlns:a16="http://schemas.microsoft.com/office/drawing/2014/main" id="{42524E99-A49C-650B-FDD7-776F2C32C3C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58159" y="2006122"/>
            <a:ext cx="681497" cy="732983"/>
          </a:xfrm>
          <a:prstGeom prst="rect">
            <a:avLst/>
          </a:prstGeom>
          <a:noFill/>
          <a:extLst>
            <a:ext uri="{909E8E84-426E-40DD-AFC4-6F175D3DCCD1}">
              <a14:hiddenFill xmlns:a14="http://schemas.microsoft.com/office/drawing/2010/main">
                <a:solidFill>
                  <a:srgbClr val="FFFFFF"/>
                </a:solidFill>
              </a14:hiddenFill>
            </a:ext>
          </a:extLst>
        </p:spPr>
      </p:pic>
      <p:pic>
        <p:nvPicPr>
          <p:cNvPr id="12" name="Imagen 11">
            <a:extLst>
              <a:ext uri="{FF2B5EF4-FFF2-40B4-BE49-F238E27FC236}">
                <a16:creationId xmlns:a16="http://schemas.microsoft.com/office/drawing/2014/main" id="{596F4B80-149C-A4D1-D50E-87936B9E4375}"/>
              </a:ext>
            </a:extLst>
          </p:cNvPr>
          <p:cNvPicPr>
            <a:picLocks noChangeAspect="1"/>
          </p:cNvPicPr>
          <p:nvPr/>
        </p:nvPicPr>
        <p:blipFill>
          <a:blip r:embed="rId4"/>
          <a:stretch>
            <a:fillRect/>
          </a:stretch>
        </p:blipFill>
        <p:spPr>
          <a:xfrm>
            <a:off x="3291839" y="3518320"/>
            <a:ext cx="5608320" cy="3339680"/>
          </a:xfrm>
          <a:prstGeom prst="rect">
            <a:avLst/>
          </a:prstGeom>
        </p:spPr>
      </p:pic>
    </p:spTree>
    <p:extLst>
      <p:ext uri="{BB962C8B-B14F-4D97-AF65-F5344CB8AC3E}">
        <p14:creationId xmlns:p14="http://schemas.microsoft.com/office/powerpoint/2010/main" val="27768860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14738686-CB92-2B30-2221-6F78EF22E03D}"/>
              </a:ext>
            </a:extLst>
          </p:cNvPr>
          <p:cNvSpPr txBox="1"/>
          <p:nvPr/>
        </p:nvSpPr>
        <p:spPr>
          <a:xfrm>
            <a:off x="5114500" y="2947567"/>
            <a:ext cx="2070071" cy="563231"/>
          </a:xfrm>
          <a:prstGeom prst="rect">
            <a:avLst/>
          </a:prstGeom>
        </p:spPr>
        <p:txBody>
          <a:bodyPr vert="horz" lIns="91440" tIns="45720" rIns="91440" bIns="45720" rtlCol="0" anchor="ctr">
            <a:normAutofit/>
          </a:bodyPr>
          <a:lstStyle>
            <a:defPPr>
              <a:defRPr lang="es-ES"/>
            </a:defPPr>
            <a:lvl1pPr>
              <a:lnSpc>
                <a:spcPct val="90000"/>
              </a:lnSpc>
              <a:spcBef>
                <a:spcPct val="0"/>
              </a:spcBef>
              <a:buNone/>
              <a:defRPr sz="3400" b="1">
                <a:latin typeface="+mj-lt"/>
                <a:ea typeface="+mj-ea"/>
                <a:cs typeface="+mj-cs"/>
              </a:defRPr>
            </a:lvl1pPr>
            <a:lvl2pPr marL="914400" indent="-298450">
              <a:lnSpc>
                <a:spcPct val="90000"/>
              </a:lnSpc>
              <a:spcBef>
                <a:spcPts val="400"/>
              </a:spcBef>
              <a:buClr>
                <a:srgbClr val="FFFFFF"/>
              </a:buClr>
              <a:buSzPts val="1100"/>
              <a:buFont typeface="Work Sans Light"/>
              <a:buChar char="•"/>
              <a:defRPr sz="1100">
                <a:solidFill>
                  <a:srgbClr val="FFFFFF"/>
                </a:solidFill>
                <a:latin typeface="Work Sans Light"/>
                <a:ea typeface="Work Sans Light"/>
                <a:cs typeface="Work Sans Light"/>
              </a:defRPr>
            </a:lvl2pPr>
            <a:lvl3pPr marL="1371600" indent="-298450">
              <a:lnSpc>
                <a:spcPct val="90000"/>
              </a:lnSpc>
              <a:spcBef>
                <a:spcPts val="400"/>
              </a:spcBef>
              <a:buClr>
                <a:srgbClr val="FFFFFF"/>
              </a:buClr>
              <a:buSzPts val="1100"/>
              <a:buFont typeface="Work Sans Light"/>
              <a:buChar char="•"/>
              <a:defRPr sz="1100">
                <a:solidFill>
                  <a:srgbClr val="FFFFFF"/>
                </a:solidFill>
                <a:latin typeface="Work Sans Light"/>
                <a:ea typeface="Work Sans Light"/>
                <a:cs typeface="Work Sans Light"/>
              </a:defRPr>
            </a:lvl3pPr>
            <a:lvl4pPr marL="1828800" indent="-298450">
              <a:lnSpc>
                <a:spcPct val="90000"/>
              </a:lnSpc>
              <a:spcBef>
                <a:spcPts val="400"/>
              </a:spcBef>
              <a:buClr>
                <a:srgbClr val="FFFFFF"/>
              </a:buClr>
              <a:buSzPts val="1100"/>
              <a:buFont typeface="Work Sans Light"/>
              <a:buChar char="•"/>
              <a:defRPr sz="1100">
                <a:solidFill>
                  <a:srgbClr val="FFFFFF"/>
                </a:solidFill>
                <a:latin typeface="Work Sans Light"/>
                <a:ea typeface="Work Sans Light"/>
                <a:cs typeface="Work Sans Light"/>
              </a:defRPr>
            </a:lvl4pPr>
            <a:lvl5pPr marL="2286000" indent="-298450">
              <a:lnSpc>
                <a:spcPct val="90000"/>
              </a:lnSpc>
              <a:spcBef>
                <a:spcPts val="400"/>
              </a:spcBef>
              <a:buClr>
                <a:srgbClr val="FFFFFF"/>
              </a:buClr>
              <a:buSzPts val="1100"/>
              <a:buFont typeface="Work Sans Light"/>
              <a:buChar char="•"/>
              <a:defRPr sz="1100">
                <a:solidFill>
                  <a:srgbClr val="FFFFFF"/>
                </a:solidFill>
                <a:latin typeface="Work Sans Light"/>
                <a:ea typeface="Work Sans Light"/>
                <a:cs typeface="Work Sans Light"/>
              </a:defRPr>
            </a:lvl5pPr>
            <a:lvl6pPr marL="2743200" indent="-298450">
              <a:lnSpc>
                <a:spcPct val="90000"/>
              </a:lnSpc>
              <a:spcBef>
                <a:spcPts val="400"/>
              </a:spcBef>
              <a:buClr>
                <a:srgbClr val="FFFFFF"/>
              </a:buClr>
              <a:buSzPts val="1100"/>
              <a:buFont typeface="Work Sans Light"/>
              <a:buChar char="•"/>
              <a:defRPr sz="1100">
                <a:solidFill>
                  <a:srgbClr val="FFFFFF"/>
                </a:solidFill>
                <a:latin typeface="Work Sans Light"/>
                <a:ea typeface="Work Sans Light"/>
                <a:cs typeface="Work Sans Light"/>
              </a:defRPr>
            </a:lvl6pPr>
            <a:lvl7pPr marL="3200400" indent="-298450">
              <a:lnSpc>
                <a:spcPct val="90000"/>
              </a:lnSpc>
              <a:spcBef>
                <a:spcPts val="400"/>
              </a:spcBef>
              <a:buClr>
                <a:srgbClr val="FFFFFF"/>
              </a:buClr>
              <a:buSzPts val="1100"/>
              <a:buFont typeface="Work Sans Light"/>
              <a:buChar char="•"/>
              <a:defRPr sz="1100">
                <a:solidFill>
                  <a:srgbClr val="FFFFFF"/>
                </a:solidFill>
                <a:latin typeface="Work Sans Light"/>
                <a:ea typeface="Work Sans Light"/>
                <a:cs typeface="Work Sans Light"/>
              </a:defRPr>
            </a:lvl7pPr>
            <a:lvl8pPr marL="3657600" indent="-298450">
              <a:lnSpc>
                <a:spcPct val="90000"/>
              </a:lnSpc>
              <a:spcBef>
                <a:spcPts val="400"/>
              </a:spcBef>
              <a:buClr>
                <a:srgbClr val="FFFFFF"/>
              </a:buClr>
              <a:buSzPts val="1100"/>
              <a:buFont typeface="Work Sans Light"/>
              <a:buChar char="•"/>
              <a:defRPr sz="1100">
                <a:solidFill>
                  <a:srgbClr val="FFFFFF"/>
                </a:solidFill>
                <a:latin typeface="Work Sans Light"/>
                <a:ea typeface="Work Sans Light"/>
                <a:cs typeface="Work Sans Light"/>
              </a:defRPr>
            </a:lvl8pPr>
            <a:lvl9pPr marL="4114800" indent="-298450">
              <a:lnSpc>
                <a:spcPct val="90000"/>
              </a:lnSpc>
              <a:spcBef>
                <a:spcPts val="400"/>
              </a:spcBef>
              <a:buClr>
                <a:srgbClr val="FFFFFF"/>
              </a:buClr>
              <a:buSzPts val="1100"/>
              <a:buFont typeface="Work Sans Light"/>
              <a:buChar char="•"/>
              <a:defRPr sz="1100">
                <a:solidFill>
                  <a:srgbClr val="FFFFFF"/>
                </a:solidFill>
                <a:latin typeface="Work Sans Light"/>
                <a:ea typeface="Work Sans Light"/>
                <a:cs typeface="Work Sans Light"/>
              </a:defRPr>
            </a:lvl9pPr>
          </a:lstStyle>
          <a:p>
            <a:r>
              <a:rPr lang="es-ES"/>
              <a:t>Gracias</a:t>
            </a:r>
          </a:p>
        </p:txBody>
      </p:sp>
    </p:spTree>
    <p:extLst>
      <p:ext uri="{BB962C8B-B14F-4D97-AF65-F5344CB8AC3E}">
        <p14:creationId xmlns:p14="http://schemas.microsoft.com/office/powerpoint/2010/main" val="35191265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8F16C7A-2985-65ED-34A1-4E07B76C6C95}"/>
            </a:ext>
          </a:extLst>
        </p:cNvPr>
        <p:cNvGrpSpPr/>
        <p:nvPr/>
      </p:nvGrpSpPr>
      <p:grpSpPr>
        <a:xfrm>
          <a:off x="0" y="0"/>
          <a:ext cx="0" cy="0"/>
          <a:chOff x="0" y="0"/>
          <a:chExt cx="0" cy="0"/>
        </a:xfrm>
      </p:grpSpPr>
      <p:sp>
        <p:nvSpPr>
          <p:cNvPr id="4" name="Rectángulo 3">
            <a:extLst>
              <a:ext uri="{FF2B5EF4-FFF2-40B4-BE49-F238E27FC236}">
                <a16:creationId xmlns:a16="http://schemas.microsoft.com/office/drawing/2014/main" id="{80C358C9-93B6-8F05-EBEF-9A39A01EB216}"/>
              </a:ext>
            </a:extLst>
          </p:cNvPr>
          <p:cNvSpPr/>
          <p:nvPr/>
        </p:nvSpPr>
        <p:spPr>
          <a:xfrm>
            <a:off x="10297" y="4845641"/>
            <a:ext cx="12181703" cy="2012359"/>
          </a:xfrm>
          <a:prstGeom prst="rect">
            <a:avLst/>
          </a:prstGeom>
          <a:solidFill>
            <a:srgbClr val="D8723E"/>
          </a:solidFill>
          <a:ln>
            <a:solidFill>
              <a:schemeClr val="accent2"/>
            </a:solid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algn="ctr"/>
            <a:endParaRPr lang="es-CO" noProof="0">
              <a:solidFill>
                <a:schemeClr val="bg1"/>
              </a:solidFill>
            </a:endParaRPr>
          </a:p>
        </p:txBody>
      </p:sp>
      <p:sp>
        <p:nvSpPr>
          <p:cNvPr id="2" name="Título 1">
            <a:extLst>
              <a:ext uri="{FF2B5EF4-FFF2-40B4-BE49-F238E27FC236}">
                <a16:creationId xmlns:a16="http://schemas.microsoft.com/office/drawing/2014/main" id="{72D55F4A-A12C-9C62-914B-1A7709CCC3D6}"/>
              </a:ext>
            </a:extLst>
          </p:cNvPr>
          <p:cNvSpPr>
            <a:spLocks noGrp="1"/>
          </p:cNvSpPr>
          <p:nvPr>
            <p:ph type="title"/>
          </p:nvPr>
        </p:nvSpPr>
        <p:spPr>
          <a:xfrm>
            <a:off x="1741705" y="5317923"/>
            <a:ext cx="8996516" cy="1325563"/>
          </a:xfrm>
        </p:spPr>
        <p:txBody>
          <a:bodyPr>
            <a:normAutofit fontScale="90000"/>
          </a:bodyPr>
          <a:lstStyle/>
          <a:p>
            <a:pPr algn="ctr"/>
            <a:r>
              <a:rPr lang="es-MX" sz="4000" b="1" dirty="0">
                <a:solidFill>
                  <a:srgbClr val="FFFFFF"/>
                </a:solidFill>
                <a:latin typeface="Aptos" panose="020B0004020202020204" pitchFamily="34" charset="0"/>
              </a:rPr>
              <a:t>Acciones de prevención de accidentes desde las instalaciones portuarias</a:t>
            </a:r>
            <a:endParaRPr lang="es-CO" sz="4000" b="1" noProof="0" dirty="0">
              <a:solidFill>
                <a:srgbClr val="FFFFFF"/>
              </a:solidFill>
              <a:latin typeface="Aptos" panose="020B0004020202020204" pitchFamily="34" charset="0"/>
            </a:endParaRPr>
          </a:p>
        </p:txBody>
      </p:sp>
      <p:pic>
        <p:nvPicPr>
          <p:cNvPr id="5" name="Picture 2" descr="Empresas del Grupo | Grupo Puerto de Cartagena">
            <a:extLst>
              <a:ext uri="{FF2B5EF4-FFF2-40B4-BE49-F238E27FC236}">
                <a16:creationId xmlns:a16="http://schemas.microsoft.com/office/drawing/2014/main" id="{B35E03D3-9EB8-5CF2-5849-E08166461B7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6704" y="1412558"/>
            <a:ext cx="3899535" cy="2620962"/>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4" descr="Santa Marta: controversia por terminal de hidrocarburos">
            <a:extLst>
              <a:ext uri="{FF2B5EF4-FFF2-40B4-BE49-F238E27FC236}">
                <a16:creationId xmlns:a16="http://schemas.microsoft.com/office/drawing/2014/main" id="{F5E2455A-0EF2-0020-AAE3-92E96F8D584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06239" y="1412876"/>
            <a:ext cx="4271561" cy="2620962"/>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6" descr="Puerto Bolívar (La Guajira) - Wikipedia, la enciclopedia libre">
            <a:extLst>
              <a:ext uri="{FF2B5EF4-FFF2-40B4-BE49-F238E27FC236}">
                <a16:creationId xmlns:a16="http://schemas.microsoft.com/office/drawing/2014/main" id="{9037DAF6-D740-2A9F-F0BE-7D9F734CA35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477800" y="1412558"/>
            <a:ext cx="3419560" cy="26209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503506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4">
            <a:extLst>
              <a:ext uri="{FF2B5EF4-FFF2-40B4-BE49-F238E27FC236}">
                <a16:creationId xmlns:a16="http://schemas.microsoft.com/office/drawing/2014/main" id="{5F285317-F6F6-CFB6-2CED-BFABDE16DCF4}"/>
              </a:ext>
            </a:extLst>
          </p:cNvPr>
          <p:cNvSpPr txBox="1"/>
          <p:nvPr/>
        </p:nvSpPr>
        <p:spPr>
          <a:xfrm>
            <a:off x="659983" y="555452"/>
            <a:ext cx="7077500" cy="701731"/>
          </a:xfrm>
          <a:prstGeom prst="rect">
            <a:avLst/>
          </a:prstGeom>
        </p:spPr>
        <p:txBody>
          <a:bodyPr vert="horz" lIns="91440" tIns="45720" rIns="91440" bIns="45720" rtlCol="0" anchor="ctr">
            <a:normAutofit/>
          </a:bodyPr>
          <a:lstStyle>
            <a:defPPr>
              <a:defRPr lang="es-ES"/>
            </a:defPPr>
            <a:lvl1pPr>
              <a:lnSpc>
                <a:spcPct val="90000"/>
              </a:lnSpc>
              <a:spcBef>
                <a:spcPct val="0"/>
              </a:spcBef>
              <a:buNone/>
              <a:defRPr sz="3800" b="1">
                <a:latin typeface="+mj-lt"/>
                <a:ea typeface="+mj-ea"/>
                <a:cs typeface="+mj-cs"/>
              </a:defRPr>
            </a:lvl1pPr>
            <a:lvl2pPr marL="914400" indent="-298450">
              <a:lnSpc>
                <a:spcPct val="90000"/>
              </a:lnSpc>
              <a:spcBef>
                <a:spcPts val="400"/>
              </a:spcBef>
              <a:buClr>
                <a:srgbClr val="FFFFFF"/>
              </a:buClr>
              <a:buSzPts val="1100"/>
              <a:buFont typeface="Work Sans Light"/>
              <a:buChar char="•"/>
              <a:defRPr sz="1100">
                <a:solidFill>
                  <a:srgbClr val="FFFFFF"/>
                </a:solidFill>
                <a:latin typeface="Work Sans Light"/>
                <a:ea typeface="Work Sans Light"/>
                <a:cs typeface="Work Sans Light"/>
              </a:defRPr>
            </a:lvl2pPr>
            <a:lvl3pPr marL="1371600" indent="-298450">
              <a:lnSpc>
                <a:spcPct val="90000"/>
              </a:lnSpc>
              <a:spcBef>
                <a:spcPts val="400"/>
              </a:spcBef>
              <a:buClr>
                <a:srgbClr val="FFFFFF"/>
              </a:buClr>
              <a:buSzPts val="1100"/>
              <a:buFont typeface="Work Sans Light"/>
              <a:buChar char="•"/>
              <a:defRPr sz="1100">
                <a:solidFill>
                  <a:srgbClr val="FFFFFF"/>
                </a:solidFill>
                <a:latin typeface="Work Sans Light"/>
                <a:ea typeface="Work Sans Light"/>
                <a:cs typeface="Work Sans Light"/>
              </a:defRPr>
            </a:lvl3pPr>
            <a:lvl4pPr marL="1828800" indent="-298450">
              <a:lnSpc>
                <a:spcPct val="90000"/>
              </a:lnSpc>
              <a:spcBef>
                <a:spcPts val="400"/>
              </a:spcBef>
              <a:buClr>
                <a:srgbClr val="FFFFFF"/>
              </a:buClr>
              <a:buSzPts val="1100"/>
              <a:buFont typeface="Work Sans Light"/>
              <a:buChar char="•"/>
              <a:defRPr sz="1100">
                <a:solidFill>
                  <a:srgbClr val="FFFFFF"/>
                </a:solidFill>
                <a:latin typeface="Work Sans Light"/>
                <a:ea typeface="Work Sans Light"/>
                <a:cs typeface="Work Sans Light"/>
              </a:defRPr>
            </a:lvl4pPr>
            <a:lvl5pPr marL="2286000" indent="-298450">
              <a:lnSpc>
                <a:spcPct val="90000"/>
              </a:lnSpc>
              <a:spcBef>
                <a:spcPts val="400"/>
              </a:spcBef>
              <a:buClr>
                <a:srgbClr val="FFFFFF"/>
              </a:buClr>
              <a:buSzPts val="1100"/>
              <a:buFont typeface="Work Sans Light"/>
              <a:buChar char="•"/>
              <a:defRPr sz="1100">
                <a:solidFill>
                  <a:srgbClr val="FFFFFF"/>
                </a:solidFill>
                <a:latin typeface="Work Sans Light"/>
                <a:ea typeface="Work Sans Light"/>
                <a:cs typeface="Work Sans Light"/>
              </a:defRPr>
            </a:lvl5pPr>
            <a:lvl6pPr marL="2743200" indent="-298450">
              <a:lnSpc>
                <a:spcPct val="90000"/>
              </a:lnSpc>
              <a:spcBef>
                <a:spcPts val="400"/>
              </a:spcBef>
              <a:buClr>
                <a:srgbClr val="FFFFFF"/>
              </a:buClr>
              <a:buSzPts val="1100"/>
              <a:buFont typeface="Work Sans Light"/>
              <a:buChar char="•"/>
              <a:defRPr sz="1100">
                <a:solidFill>
                  <a:srgbClr val="FFFFFF"/>
                </a:solidFill>
                <a:latin typeface="Work Sans Light"/>
                <a:ea typeface="Work Sans Light"/>
                <a:cs typeface="Work Sans Light"/>
              </a:defRPr>
            </a:lvl6pPr>
            <a:lvl7pPr marL="3200400" indent="-298450">
              <a:lnSpc>
                <a:spcPct val="90000"/>
              </a:lnSpc>
              <a:spcBef>
                <a:spcPts val="400"/>
              </a:spcBef>
              <a:buClr>
                <a:srgbClr val="FFFFFF"/>
              </a:buClr>
              <a:buSzPts val="1100"/>
              <a:buFont typeface="Work Sans Light"/>
              <a:buChar char="•"/>
              <a:defRPr sz="1100">
                <a:solidFill>
                  <a:srgbClr val="FFFFFF"/>
                </a:solidFill>
                <a:latin typeface="Work Sans Light"/>
                <a:ea typeface="Work Sans Light"/>
                <a:cs typeface="Work Sans Light"/>
              </a:defRPr>
            </a:lvl7pPr>
            <a:lvl8pPr marL="3657600" indent="-298450">
              <a:lnSpc>
                <a:spcPct val="90000"/>
              </a:lnSpc>
              <a:spcBef>
                <a:spcPts val="400"/>
              </a:spcBef>
              <a:buClr>
                <a:srgbClr val="FFFFFF"/>
              </a:buClr>
              <a:buSzPts val="1100"/>
              <a:buFont typeface="Work Sans Light"/>
              <a:buChar char="•"/>
              <a:defRPr sz="1100">
                <a:solidFill>
                  <a:srgbClr val="FFFFFF"/>
                </a:solidFill>
                <a:latin typeface="Work Sans Light"/>
                <a:ea typeface="Work Sans Light"/>
                <a:cs typeface="Work Sans Light"/>
              </a:defRPr>
            </a:lvl8pPr>
            <a:lvl9pPr marL="4114800" indent="-298450">
              <a:lnSpc>
                <a:spcPct val="90000"/>
              </a:lnSpc>
              <a:spcBef>
                <a:spcPts val="400"/>
              </a:spcBef>
              <a:buClr>
                <a:srgbClr val="FFFFFF"/>
              </a:buClr>
              <a:buSzPts val="1100"/>
              <a:buFont typeface="Work Sans Light"/>
              <a:buChar char="•"/>
              <a:defRPr sz="1100">
                <a:solidFill>
                  <a:srgbClr val="FFFFFF"/>
                </a:solidFill>
                <a:latin typeface="Work Sans Light"/>
                <a:ea typeface="Work Sans Light"/>
                <a:cs typeface="Work Sans Light"/>
              </a:defRPr>
            </a:lvl9pPr>
          </a:lstStyle>
          <a:p>
            <a:r>
              <a:rPr lang="es-MX" sz="3400" dirty="0"/>
              <a:t>Contexto</a:t>
            </a:r>
            <a:endParaRPr lang="es-ES" sz="3400" dirty="0"/>
          </a:p>
        </p:txBody>
      </p:sp>
      <p:sp>
        <p:nvSpPr>
          <p:cNvPr id="9" name="CuadroTexto 8">
            <a:extLst>
              <a:ext uri="{FF2B5EF4-FFF2-40B4-BE49-F238E27FC236}">
                <a16:creationId xmlns:a16="http://schemas.microsoft.com/office/drawing/2014/main" id="{558947B4-8773-398A-73D7-F0E4163D7959}"/>
              </a:ext>
            </a:extLst>
          </p:cNvPr>
          <p:cNvSpPr txBox="1"/>
          <p:nvPr/>
        </p:nvSpPr>
        <p:spPr>
          <a:xfrm>
            <a:off x="376873" y="1331297"/>
            <a:ext cx="11338561" cy="2308324"/>
          </a:xfrm>
          <a:prstGeom prst="rect">
            <a:avLst/>
          </a:prstGeom>
          <a:noFill/>
        </p:spPr>
        <p:txBody>
          <a:bodyPr wrap="square">
            <a:spAutoFit/>
          </a:bodyPr>
          <a:lstStyle/>
          <a:p>
            <a:pPr algn="just"/>
            <a:r>
              <a:rPr lang="es-MX" dirty="0">
                <a:latin typeface="Aptos" panose="020B0004020202020204" pitchFamily="34" charset="0"/>
              </a:rPr>
              <a:t>La protección y seguridad portuaria son un aspecto crucial para el funcionamiento de los puertos alrededor del mundo, esto dado el constante flujo de mercancías y personas que entran y salen de las instalaciones, es fundamental implementar medidas de seguridad efectivas para proteger tanto las instalaciones como las operaciones portuarias.</a:t>
            </a:r>
            <a:r>
              <a:rPr lang="es-MX" sz="1800" dirty="0">
                <a:solidFill>
                  <a:srgbClr val="4668D6"/>
                </a:solidFill>
                <a:latin typeface="Aptos" panose="020B0004020202020204" pitchFamily="34" charset="0"/>
              </a:rPr>
              <a:t>    </a:t>
            </a:r>
          </a:p>
          <a:p>
            <a:pPr algn="just"/>
            <a:endParaRPr lang="es-MX" dirty="0">
              <a:solidFill>
                <a:srgbClr val="4668D6"/>
              </a:solidFill>
              <a:latin typeface="Aptos" panose="020B0004020202020204" pitchFamily="34" charset="0"/>
            </a:endParaRPr>
          </a:p>
          <a:p>
            <a:pPr algn="just"/>
            <a:r>
              <a:rPr lang="es-MX" b="0" i="0" dirty="0">
                <a:solidFill>
                  <a:srgbClr val="3D4459"/>
                </a:solidFill>
                <a:effectLst/>
                <a:latin typeface="Aptos" panose="020B0004020202020204" pitchFamily="34" charset="0"/>
              </a:rPr>
              <a:t>Actualmente se aplican instrumentos como el </a:t>
            </a:r>
            <a:r>
              <a:rPr lang="es-MX" b="1" i="0" dirty="0">
                <a:solidFill>
                  <a:srgbClr val="3D4459"/>
                </a:solidFill>
                <a:effectLst/>
                <a:latin typeface="Aptos" panose="020B0004020202020204" pitchFamily="34" charset="0"/>
              </a:rPr>
              <a:t>Código de Protección de Buques e Instalaciones Portuarias, </a:t>
            </a:r>
            <a:r>
              <a:rPr lang="es-MX" i="0" dirty="0">
                <a:solidFill>
                  <a:srgbClr val="3D4459"/>
                </a:solidFill>
                <a:effectLst/>
                <a:latin typeface="Aptos" panose="020B0004020202020204" pitchFamily="34" charset="0"/>
              </a:rPr>
              <a:t>así como</a:t>
            </a:r>
            <a:r>
              <a:rPr lang="es-MX" b="0" i="0" dirty="0">
                <a:solidFill>
                  <a:srgbClr val="3D4459"/>
                </a:solidFill>
                <a:effectLst/>
                <a:latin typeface="Aptos" panose="020B0004020202020204" pitchFamily="34" charset="0"/>
              </a:rPr>
              <a:t> </a:t>
            </a:r>
            <a:r>
              <a:rPr lang="es-MX" b="1" i="0" dirty="0">
                <a:solidFill>
                  <a:srgbClr val="3D4459"/>
                </a:solidFill>
                <a:effectLst/>
                <a:latin typeface="Aptos" panose="020B0004020202020204" pitchFamily="34" charset="0"/>
              </a:rPr>
              <a:t>Reglamentos de Condiciones Técnicas de Operación</a:t>
            </a:r>
            <a:r>
              <a:rPr lang="es-MX" b="0" i="0" dirty="0">
                <a:solidFill>
                  <a:srgbClr val="3D4459"/>
                </a:solidFill>
                <a:effectLst/>
                <a:latin typeface="Aptos" panose="020B0004020202020204" pitchFamily="34" charset="0"/>
              </a:rPr>
              <a:t>, los cuales indican de manera específica los aspectos que deben cumplir las instalaciones y el personal que se encuentre dentro de estos puertos.</a:t>
            </a:r>
            <a:endParaRPr lang="es-MX" sz="1800" dirty="0">
              <a:solidFill>
                <a:srgbClr val="C00000"/>
              </a:solidFill>
              <a:latin typeface="Aptos" panose="020B0004020202020204" pitchFamily="34" charset="0"/>
            </a:endParaRPr>
          </a:p>
        </p:txBody>
      </p:sp>
      <p:pic>
        <p:nvPicPr>
          <p:cNvPr id="4098" name="Picture 2" descr="Puerto de Santa Marta - ¿Sabías que nuestra terminal de graneles sólidos  cuenta con la infraestructura para almacenar más de tres millones de  toneladas de granel al año con silos y bodegas">
            <a:extLst>
              <a:ext uri="{FF2B5EF4-FFF2-40B4-BE49-F238E27FC236}">
                <a16:creationId xmlns:a16="http://schemas.microsoft.com/office/drawing/2014/main" id="{F1DCF804-DA38-BF71-E598-926E3601EAD2}"/>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9661" b="25228"/>
          <a:stretch/>
        </p:blipFill>
        <p:spPr bwMode="auto">
          <a:xfrm>
            <a:off x="395090" y="3625622"/>
            <a:ext cx="2964022" cy="2116137"/>
          </a:xfrm>
          <a:prstGeom prst="rect">
            <a:avLst/>
          </a:prstGeom>
          <a:noFill/>
          <a:extLst>
            <a:ext uri="{909E8E84-426E-40DD-AFC4-6F175D3DCCD1}">
              <a14:hiddenFill xmlns:a14="http://schemas.microsoft.com/office/drawing/2010/main">
                <a:solidFill>
                  <a:srgbClr val="FFFFFF"/>
                </a:solidFill>
              </a14:hiddenFill>
            </a:ext>
          </a:extLst>
        </p:spPr>
      </p:pic>
      <p:pic>
        <p:nvPicPr>
          <p:cNvPr id="4100" name="Picture 4" descr="En operación nuevo Centro de Distribución Logístico Internacional en el  Grupo Puerto de Cartagena">
            <a:extLst>
              <a:ext uri="{FF2B5EF4-FFF2-40B4-BE49-F238E27FC236}">
                <a16:creationId xmlns:a16="http://schemas.microsoft.com/office/drawing/2014/main" id="{B2FC8B10-CA9A-15C9-6D64-9FE95803FF0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98733" y="3628818"/>
            <a:ext cx="2962275" cy="2113879"/>
          </a:xfrm>
          <a:prstGeom prst="rect">
            <a:avLst/>
          </a:prstGeom>
          <a:noFill/>
          <a:extLst>
            <a:ext uri="{909E8E84-426E-40DD-AFC4-6F175D3DCCD1}">
              <a14:hiddenFill xmlns:a14="http://schemas.microsoft.com/office/drawing/2010/main">
                <a:solidFill>
                  <a:srgbClr val="FFFFFF"/>
                </a:solidFill>
              </a14:hiddenFill>
            </a:ext>
          </a:extLst>
        </p:spPr>
      </p:pic>
      <p:pic>
        <p:nvPicPr>
          <p:cNvPr id="4106" name="Picture 10" descr="-Puerto Brisa- terminal multipropósito en La Guajira - YouTube">
            <a:extLst>
              <a:ext uri="{FF2B5EF4-FFF2-40B4-BE49-F238E27FC236}">
                <a16:creationId xmlns:a16="http://schemas.microsoft.com/office/drawing/2014/main" id="{DC274010-1112-35AB-16CE-3FB05447F3AA}"/>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l="12230"/>
          <a:stretch/>
        </p:blipFill>
        <p:spPr bwMode="auto">
          <a:xfrm>
            <a:off x="7911783" y="3625622"/>
            <a:ext cx="2962275" cy="21161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181677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4">
            <a:extLst>
              <a:ext uri="{FF2B5EF4-FFF2-40B4-BE49-F238E27FC236}">
                <a16:creationId xmlns:a16="http://schemas.microsoft.com/office/drawing/2014/main" id="{5F285317-F6F6-CFB6-2CED-BFABDE16DCF4}"/>
              </a:ext>
            </a:extLst>
          </p:cNvPr>
          <p:cNvSpPr txBox="1"/>
          <p:nvPr/>
        </p:nvSpPr>
        <p:spPr>
          <a:xfrm>
            <a:off x="612648" y="1078992"/>
            <a:ext cx="6272784" cy="1545336"/>
          </a:xfrm>
          <a:prstGeom prst="rect">
            <a:avLst/>
          </a:prstGeom>
        </p:spPr>
        <p:txBody>
          <a:bodyPr vert="horz" lIns="91440" tIns="45720" rIns="91440" bIns="45720" rtlCol="0" anchor="b">
            <a:normAutofit/>
          </a:bodyPr>
          <a:lstStyle>
            <a:defPPr>
              <a:defRPr lang="es-ES"/>
            </a:defPPr>
            <a:lvl1pPr>
              <a:lnSpc>
                <a:spcPct val="90000"/>
              </a:lnSpc>
              <a:spcBef>
                <a:spcPct val="0"/>
              </a:spcBef>
              <a:buNone/>
              <a:defRPr sz="3800" b="1">
                <a:latin typeface="+mj-lt"/>
                <a:ea typeface="+mj-ea"/>
                <a:cs typeface="+mj-cs"/>
              </a:defRPr>
            </a:lvl1pPr>
            <a:lvl2pPr marL="914400" indent="-298450">
              <a:lnSpc>
                <a:spcPct val="90000"/>
              </a:lnSpc>
              <a:spcBef>
                <a:spcPts val="400"/>
              </a:spcBef>
              <a:buClr>
                <a:srgbClr val="FFFFFF"/>
              </a:buClr>
              <a:buSzPts val="1100"/>
              <a:buFont typeface="Work Sans Light"/>
              <a:buChar char="•"/>
              <a:defRPr sz="1100">
                <a:solidFill>
                  <a:srgbClr val="FFFFFF"/>
                </a:solidFill>
                <a:latin typeface="Work Sans Light"/>
                <a:ea typeface="Work Sans Light"/>
                <a:cs typeface="Work Sans Light"/>
              </a:defRPr>
            </a:lvl2pPr>
            <a:lvl3pPr marL="1371600" indent="-298450">
              <a:lnSpc>
                <a:spcPct val="90000"/>
              </a:lnSpc>
              <a:spcBef>
                <a:spcPts val="400"/>
              </a:spcBef>
              <a:buClr>
                <a:srgbClr val="FFFFFF"/>
              </a:buClr>
              <a:buSzPts val="1100"/>
              <a:buFont typeface="Work Sans Light"/>
              <a:buChar char="•"/>
              <a:defRPr sz="1100">
                <a:solidFill>
                  <a:srgbClr val="FFFFFF"/>
                </a:solidFill>
                <a:latin typeface="Work Sans Light"/>
                <a:ea typeface="Work Sans Light"/>
                <a:cs typeface="Work Sans Light"/>
              </a:defRPr>
            </a:lvl3pPr>
            <a:lvl4pPr marL="1828800" indent="-298450">
              <a:lnSpc>
                <a:spcPct val="90000"/>
              </a:lnSpc>
              <a:spcBef>
                <a:spcPts val="400"/>
              </a:spcBef>
              <a:buClr>
                <a:srgbClr val="FFFFFF"/>
              </a:buClr>
              <a:buSzPts val="1100"/>
              <a:buFont typeface="Work Sans Light"/>
              <a:buChar char="•"/>
              <a:defRPr sz="1100">
                <a:solidFill>
                  <a:srgbClr val="FFFFFF"/>
                </a:solidFill>
                <a:latin typeface="Work Sans Light"/>
                <a:ea typeface="Work Sans Light"/>
                <a:cs typeface="Work Sans Light"/>
              </a:defRPr>
            </a:lvl4pPr>
            <a:lvl5pPr marL="2286000" indent="-298450">
              <a:lnSpc>
                <a:spcPct val="90000"/>
              </a:lnSpc>
              <a:spcBef>
                <a:spcPts val="400"/>
              </a:spcBef>
              <a:buClr>
                <a:srgbClr val="FFFFFF"/>
              </a:buClr>
              <a:buSzPts val="1100"/>
              <a:buFont typeface="Work Sans Light"/>
              <a:buChar char="•"/>
              <a:defRPr sz="1100">
                <a:solidFill>
                  <a:srgbClr val="FFFFFF"/>
                </a:solidFill>
                <a:latin typeface="Work Sans Light"/>
                <a:ea typeface="Work Sans Light"/>
                <a:cs typeface="Work Sans Light"/>
              </a:defRPr>
            </a:lvl5pPr>
            <a:lvl6pPr marL="2743200" indent="-298450">
              <a:lnSpc>
                <a:spcPct val="90000"/>
              </a:lnSpc>
              <a:spcBef>
                <a:spcPts val="400"/>
              </a:spcBef>
              <a:buClr>
                <a:srgbClr val="FFFFFF"/>
              </a:buClr>
              <a:buSzPts val="1100"/>
              <a:buFont typeface="Work Sans Light"/>
              <a:buChar char="•"/>
              <a:defRPr sz="1100">
                <a:solidFill>
                  <a:srgbClr val="FFFFFF"/>
                </a:solidFill>
                <a:latin typeface="Work Sans Light"/>
                <a:ea typeface="Work Sans Light"/>
                <a:cs typeface="Work Sans Light"/>
              </a:defRPr>
            </a:lvl6pPr>
            <a:lvl7pPr marL="3200400" indent="-298450">
              <a:lnSpc>
                <a:spcPct val="90000"/>
              </a:lnSpc>
              <a:spcBef>
                <a:spcPts val="400"/>
              </a:spcBef>
              <a:buClr>
                <a:srgbClr val="FFFFFF"/>
              </a:buClr>
              <a:buSzPts val="1100"/>
              <a:buFont typeface="Work Sans Light"/>
              <a:buChar char="•"/>
              <a:defRPr sz="1100">
                <a:solidFill>
                  <a:srgbClr val="FFFFFF"/>
                </a:solidFill>
                <a:latin typeface="Work Sans Light"/>
                <a:ea typeface="Work Sans Light"/>
                <a:cs typeface="Work Sans Light"/>
              </a:defRPr>
            </a:lvl7pPr>
            <a:lvl8pPr marL="3657600" indent="-298450">
              <a:lnSpc>
                <a:spcPct val="90000"/>
              </a:lnSpc>
              <a:spcBef>
                <a:spcPts val="400"/>
              </a:spcBef>
              <a:buClr>
                <a:srgbClr val="FFFFFF"/>
              </a:buClr>
              <a:buSzPts val="1100"/>
              <a:buFont typeface="Work Sans Light"/>
              <a:buChar char="•"/>
              <a:defRPr sz="1100">
                <a:solidFill>
                  <a:srgbClr val="FFFFFF"/>
                </a:solidFill>
                <a:latin typeface="Work Sans Light"/>
                <a:ea typeface="Work Sans Light"/>
                <a:cs typeface="Work Sans Light"/>
              </a:defRPr>
            </a:lvl8pPr>
            <a:lvl9pPr marL="4114800" indent="-298450">
              <a:lnSpc>
                <a:spcPct val="90000"/>
              </a:lnSpc>
              <a:spcBef>
                <a:spcPts val="400"/>
              </a:spcBef>
              <a:buClr>
                <a:srgbClr val="FFFFFF"/>
              </a:buClr>
              <a:buSzPts val="1100"/>
              <a:buFont typeface="Work Sans Light"/>
              <a:buChar char="•"/>
              <a:defRPr sz="1100">
                <a:solidFill>
                  <a:srgbClr val="FFFFFF"/>
                </a:solidFill>
                <a:latin typeface="Work Sans Light"/>
                <a:ea typeface="Work Sans Light"/>
                <a:cs typeface="Work Sans Light"/>
              </a:defRPr>
            </a:lvl9pPr>
          </a:lstStyle>
          <a:p>
            <a:pPr>
              <a:spcAft>
                <a:spcPts val="600"/>
              </a:spcAft>
            </a:pPr>
            <a:r>
              <a:rPr lang="en-US" sz="3300" kern="1200" dirty="0">
                <a:solidFill>
                  <a:schemeClr val="tx1"/>
                </a:solidFill>
                <a:latin typeface="Aptos" panose="020B0004020202020204" pitchFamily="34" charset="0"/>
              </a:rPr>
              <a:t>Que es </a:t>
            </a:r>
            <a:r>
              <a:rPr lang="en-US" sz="3300" kern="1200" dirty="0" err="1">
                <a:solidFill>
                  <a:schemeClr val="tx1"/>
                </a:solidFill>
                <a:latin typeface="Aptos" panose="020B0004020202020204" pitchFamily="34" charset="0"/>
              </a:rPr>
              <a:t>el</a:t>
            </a:r>
            <a:r>
              <a:rPr lang="en-US" sz="3300" kern="1200" dirty="0">
                <a:solidFill>
                  <a:schemeClr val="tx1"/>
                </a:solidFill>
                <a:latin typeface="Aptos" panose="020B0004020202020204" pitchFamily="34" charset="0"/>
              </a:rPr>
              <a:t> </a:t>
            </a:r>
            <a:r>
              <a:rPr lang="en-US" sz="3300" kern="1200" dirty="0" err="1">
                <a:solidFill>
                  <a:schemeClr val="tx1"/>
                </a:solidFill>
                <a:latin typeface="Aptos" panose="020B0004020202020204" pitchFamily="34" charset="0"/>
              </a:rPr>
              <a:t>Reglamento</a:t>
            </a:r>
            <a:r>
              <a:rPr lang="en-US" sz="3300" kern="1200" dirty="0">
                <a:solidFill>
                  <a:schemeClr val="tx1"/>
                </a:solidFill>
                <a:latin typeface="Aptos" panose="020B0004020202020204" pitchFamily="34" charset="0"/>
              </a:rPr>
              <a:t> de </a:t>
            </a:r>
            <a:r>
              <a:rPr lang="en-US" sz="3300" kern="1200" dirty="0" err="1">
                <a:solidFill>
                  <a:schemeClr val="tx1"/>
                </a:solidFill>
                <a:latin typeface="Aptos" panose="020B0004020202020204" pitchFamily="34" charset="0"/>
              </a:rPr>
              <a:t>Condiciones</a:t>
            </a:r>
            <a:r>
              <a:rPr lang="en-US" sz="3300" kern="1200" dirty="0">
                <a:solidFill>
                  <a:schemeClr val="tx1"/>
                </a:solidFill>
                <a:latin typeface="Aptos" panose="020B0004020202020204" pitchFamily="34" charset="0"/>
              </a:rPr>
              <a:t> </a:t>
            </a:r>
            <a:r>
              <a:rPr lang="en-US" sz="3300" kern="1200" dirty="0" err="1">
                <a:solidFill>
                  <a:schemeClr val="tx1"/>
                </a:solidFill>
                <a:latin typeface="Aptos" panose="020B0004020202020204" pitchFamily="34" charset="0"/>
              </a:rPr>
              <a:t>Técnicas</a:t>
            </a:r>
            <a:r>
              <a:rPr lang="en-US" sz="3300" kern="1200" dirty="0">
                <a:solidFill>
                  <a:schemeClr val="tx1"/>
                </a:solidFill>
                <a:latin typeface="Aptos" panose="020B0004020202020204" pitchFamily="34" charset="0"/>
              </a:rPr>
              <a:t> de </a:t>
            </a:r>
            <a:r>
              <a:rPr lang="en-US" sz="3300" kern="1200" dirty="0" err="1">
                <a:solidFill>
                  <a:schemeClr val="tx1"/>
                </a:solidFill>
                <a:latin typeface="Aptos" panose="020B0004020202020204" pitchFamily="34" charset="0"/>
              </a:rPr>
              <a:t>Operación</a:t>
            </a:r>
            <a:endParaRPr lang="en-US" sz="3300" kern="1200" dirty="0">
              <a:solidFill>
                <a:schemeClr val="tx1"/>
              </a:solidFill>
              <a:latin typeface="Aptos" panose="020B0004020202020204" pitchFamily="34" charset="0"/>
            </a:endParaRPr>
          </a:p>
        </p:txBody>
      </p:sp>
      <p:pic>
        <p:nvPicPr>
          <p:cNvPr id="1028" name="Picture 4">
            <a:extLst>
              <a:ext uri="{FF2B5EF4-FFF2-40B4-BE49-F238E27FC236}">
                <a16:creationId xmlns:a16="http://schemas.microsoft.com/office/drawing/2014/main" id="{E41E84E1-EDEF-1619-275D-1D25BCFF634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r="1272" b="-2"/>
          <a:stretch/>
        </p:blipFill>
        <p:spPr bwMode="auto">
          <a:xfrm>
            <a:off x="7684008" y="1"/>
            <a:ext cx="4507992" cy="2240280"/>
          </a:xfrm>
          <a:prstGeom prst="rect">
            <a:avLst/>
          </a:prstGeom>
          <a:noFill/>
          <a:extLst>
            <a:ext uri="{909E8E84-426E-40DD-AFC4-6F175D3DCCD1}">
              <a14:hiddenFill xmlns:a14="http://schemas.microsoft.com/office/drawing/2010/main">
                <a:solidFill>
                  <a:srgbClr val="FFFFFF"/>
                </a:solidFill>
              </a14:hiddenFill>
            </a:ext>
          </a:extLst>
        </p:spPr>
      </p:pic>
      <p:sp>
        <p:nvSpPr>
          <p:cNvPr id="6" name="CuadroTexto 5">
            <a:extLst>
              <a:ext uri="{FF2B5EF4-FFF2-40B4-BE49-F238E27FC236}">
                <a16:creationId xmlns:a16="http://schemas.microsoft.com/office/drawing/2014/main" id="{3672D0DA-FD69-649B-E018-4DE83FB24510}"/>
              </a:ext>
            </a:extLst>
          </p:cNvPr>
          <p:cNvSpPr txBox="1"/>
          <p:nvPr/>
        </p:nvSpPr>
        <p:spPr>
          <a:xfrm>
            <a:off x="612648" y="3355848"/>
            <a:ext cx="6272784" cy="2825496"/>
          </a:xfrm>
          <a:prstGeom prst="rect">
            <a:avLst/>
          </a:prstGeom>
        </p:spPr>
        <p:txBody>
          <a:bodyPr vert="horz" lIns="91440" tIns="45720" rIns="91440" bIns="45720" rtlCol="0">
            <a:normAutofit/>
          </a:bodyPr>
          <a:lstStyle/>
          <a:p>
            <a:pPr indent="-228600" algn="just">
              <a:lnSpc>
                <a:spcPct val="90000"/>
              </a:lnSpc>
              <a:spcAft>
                <a:spcPts val="600"/>
              </a:spcAft>
              <a:buFont typeface="Arial" panose="020B0604020202020204" pitchFamily="34" charset="0"/>
              <a:buChar char="•"/>
            </a:pPr>
            <a:r>
              <a:rPr lang="en-US" sz="2200" dirty="0">
                <a:latin typeface="Aptos" panose="020B0004020202020204" pitchFamily="34" charset="0"/>
              </a:rPr>
              <a:t>Es </a:t>
            </a:r>
            <a:r>
              <a:rPr lang="es-CO" sz="2200" dirty="0">
                <a:latin typeface="Aptos" panose="020B0004020202020204" pitchFamily="34" charset="0"/>
              </a:rPr>
              <a:t>el</a:t>
            </a:r>
            <a:r>
              <a:rPr lang="en-US" sz="2200" dirty="0">
                <a:latin typeface="Aptos" panose="020B0004020202020204" pitchFamily="34" charset="0"/>
              </a:rPr>
              <a:t> </a:t>
            </a:r>
            <a:r>
              <a:rPr lang="es-CO" sz="2200" dirty="0">
                <a:latin typeface="Aptos" panose="020B0004020202020204" pitchFamily="34" charset="0"/>
              </a:rPr>
              <a:t>documento</a:t>
            </a:r>
            <a:r>
              <a:rPr lang="en-US" sz="2200" dirty="0">
                <a:latin typeface="Aptos" panose="020B0004020202020204" pitchFamily="34" charset="0"/>
              </a:rPr>
              <a:t> que </a:t>
            </a:r>
            <a:r>
              <a:rPr lang="es-CO" sz="2200" dirty="0">
                <a:latin typeface="Aptos" panose="020B0004020202020204" pitchFamily="34" charset="0"/>
              </a:rPr>
              <a:t>define las condiciones técnicas de operación de los puertos en el modo acuático, con el propósito de optimizar la eficiencia en las operaciones que se ejecuten en la infraestructura del sector portuario</a:t>
            </a:r>
            <a:r>
              <a:rPr lang="en-US" sz="2200" dirty="0">
                <a:latin typeface="Aptos" panose="020B0004020202020204" pitchFamily="34" charset="0"/>
              </a:rPr>
              <a:t>.</a:t>
            </a:r>
          </a:p>
        </p:txBody>
      </p:sp>
      <p:pic>
        <p:nvPicPr>
          <p:cNvPr id="1030" name="Picture 6" descr="Gobierno Nacional otorga la concesión portuaria de Buenaventura a Puerto  Solo | EL ESPECTADOR">
            <a:extLst>
              <a:ext uri="{FF2B5EF4-FFF2-40B4-BE49-F238E27FC236}">
                <a16:creationId xmlns:a16="http://schemas.microsoft.com/office/drawing/2014/main" id="{75C456C2-60BB-DB34-E2D1-FEEB2963EE9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t="22475" r="2" b="2847"/>
          <a:stretch/>
        </p:blipFill>
        <p:spPr bwMode="auto">
          <a:xfrm>
            <a:off x="7684008" y="2308860"/>
            <a:ext cx="4507992" cy="2240280"/>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Puerto Bolívar | Cerrejón">
            <a:extLst>
              <a:ext uri="{FF2B5EF4-FFF2-40B4-BE49-F238E27FC236}">
                <a16:creationId xmlns:a16="http://schemas.microsoft.com/office/drawing/2014/main" id="{2EA9E6B3-E677-EDF9-DCFD-6BC9E6B708F1}"/>
              </a:ext>
            </a:extLst>
          </p:cNvPr>
          <p:cNvPicPr>
            <a:picLocks noChangeAspect="1" noChangeArrowheads="1"/>
          </p:cNvPicPr>
          <p:nvPr/>
        </p:nvPicPr>
        <p:blipFill>
          <a:blip r:embed="rId4">
            <a:extLst>
              <a:ext uri="{28A0092B-C50C-407E-A947-70E740481C1C}">
                <a14:useLocalDpi xmlns:a14="http://schemas.microsoft.com/office/drawing/2010/main" val="0"/>
              </a:ext>
            </a:extLst>
          </a:blip>
          <a:srcRect t="11257" r="2" b="2"/>
          <a:stretch/>
        </p:blipFill>
        <p:spPr bwMode="auto">
          <a:xfrm>
            <a:off x="7684008" y="4617720"/>
            <a:ext cx="4507992" cy="22402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658173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2">
            <a:extLst>
              <a:ext uri="{FF2B5EF4-FFF2-40B4-BE49-F238E27FC236}">
                <a16:creationId xmlns:a16="http://schemas.microsoft.com/office/drawing/2014/main" id="{09F00F08-77D4-D989-471D-8B5DD9EA5047}"/>
              </a:ext>
            </a:extLst>
          </p:cNvPr>
          <p:cNvSpPr txBox="1">
            <a:spLocks/>
          </p:cNvSpPr>
          <p:nvPr/>
        </p:nvSpPr>
        <p:spPr>
          <a:xfrm>
            <a:off x="1422819" y="411889"/>
            <a:ext cx="7684807" cy="615553"/>
          </a:xfrm>
          <a:prstGeom prst="rect">
            <a:avLst/>
          </a:prstGeom>
          <a:noFill/>
          <a:ln>
            <a:noFill/>
          </a:ln>
        </p:spPr>
        <p:txBody>
          <a:bodyPr spcFirstLastPara="1" vert="horz" wrap="square" lIns="91433" tIns="45700" rIns="91433" bIns="45700" rtlCol="0" anchor="t" anchorCtr="0">
            <a:normAutofit fontScale="92500" lnSpcReduction="10000"/>
          </a:bodyPr>
          <a:lstStyle>
            <a:defPPr>
              <a:defRPr lang="es-ES"/>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s-CO" sz="3733" b="1" dirty="0">
                <a:latin typeface="Aptos" panose="020B0004020202020204" pitchFamily="34" charset="0"/>
              </a:rPr>
              <a:t>Evolución normativa</a:t>
            </a:r>
          </a:p>
          <a:p>
            <a:endParaRPr lang="es-CO" sz="3733" b="1" dirty="0">
              <a:latin typeface="Aptos" panose="020B0004020202020204" pitchFamily="34" charset="0"/>
            </a:endParaRPr>
          </a:p>
        </p:txBody>
      </p:sp>
      <p:graphicFrame>
        <p:nvGraphicFramePr>
          <p:cNvPr id="3" name="Diagrama 2">
            <a:extLst>
              <a:ext uri="{FF2B5EF4-FFF2-40B4-BE49-F238E27FC236}">
                <a16:creationId xmlns:a16="http://schemas.microsoft.com/office/drawing/2014/main" id="{5B739796-B23A-126E-0DC9-54CDC695A625}"/>
              </a:ext>
            </a:extLst>
          </p:cNvPr>
          <p:cNvGraphicFramePr/>
          <p:nvPr>
            <p:extLst>
              <p:ext uri="{D42A27DB-BD31-4B8C-83A1-F6EECF244321}">
                <p14:modId xmlns:p14="http://schemas.microsoft.com/office/powerpoint/2010/main" val="2135791786"/>
              </p:ext>
            </p:extLst>
          </p:nvPr>
        </p:nvGraphicFramePr>
        <p:xfrm>
          <a:off x="381776" y="719666"/>
          <a:ext cx="11014129" cy="603759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pSp>
        <p:nvGrpSpPr>
          <p:cNvPr id="10" name="Grupo 9">
            <a:extLst>
              <a:ext uri="{FF2B5EF4-FFF2-40B4-BE49-F238E27FC236}">
                <a16:creationId xmlns:a16="http://schemas.microsoft.com/office/drawing/2014/main" id="{FDC71203-6C80-16EB-4CC1-965F1BA1754D}"/>
              </a:ext>
            </a:extLst>
          </p:cNvPr>
          <p:cNvGrpSpPr/>
          <p:nvPr/>
        </p:nvGrpSpPr>
        <p:grpSpPr>
          <a:xfrm>
            <a:off x="1189251" y="3298248"/>
            <a:ext cx="1279992" cy="1188208"/>
            <a:chOff x="7406758" y="592059"/>
            <a:chExt cx="1279992" cy="1188208"/>
          </a:xfrm>
        </p:grpSpPr>
        <p:sp>
          <p:nvSpPr>
            <p:cNvPr id="11" name="Rectángulo 10">
              <a:extLst>
                <a:ext uri="{FF2B5EF4-FFF2-40B4-BE49-F238E27FC236}">
                  <a16:creationId xmlns:a16="http://schemas.microsoft.com/office/drawing/2014/main" id="{DB1FA7CC-34D1-B02E-59CB-5196BF078A39}"/>
                </a:ext>
              </a:extLst>
            </p:cNvPr>
            <p:cNvSpPr/>
            <p:nvPr/>
          </p:nvSpPr>
          <p:spPr>
            <a:xfrm>
              <a:off x="7406758" y="1032275"/>
              <a:ext cx="853328" cy="747992"/>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a:lstStyle/>
            <a:p>
              <a:endParaRPr lang="es-CO" sz="1600"/>
            </a:p>
          </p:txBody>
        </p:sp>
        <p:sp>
          <p:nvSpPr>
            <p:cNvPr id="12" name="CuadroTexto 11">
              <a:extLst>
                <a:ext uri="{FF2B5EF4-FFF2-40B4-BE49-F238E27FC236}">
                  <a16:creationId xmlns:a16="http://schemas.microsoft.com/office/drawing/2014/main" id="{87E03225-7735-A212-02DD-008F265C2FBA}"/>
                </a:ext>
              </a:extLst>
            </p:cNvPr>
            <p:cNvSpPr txBox="1"/>
            <p:nvPr/>
          </p:nvSpPr>
          <p:spPr>
            <a:xfrm>
              <a:off x="7833422" y="592059"/>
              <a:ext cx="853328" cy="747992"/>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57150" tIns="57150" rIns="57150" bIns="57150" numCol="1" spcCol="1270" anchor="t" anchorCtr="0">
              <a:noAutofit/>
            </a:bodyPr>
            <a:lstStyle/>
            <a:p>
              <a:pPr marL="0" lvl="0" indent="0" algn="l" defTabSz="666750">
                <a:lnSpc>
                  <a:spcPct val="90000"/>
                </a:lnSpc>
                <a:spcBef>
                  <a:spcPct val="0"/>
                </a:spcBef>
                <a:spcAft>
                  <a:spcPct val="35000"/>
                </a:spcAft>
                <a:buNone/>
              </a:pPr>
              <a:r>
                <a:rPr lang="es-CO" sz="1600" kern="1200" dirty="0"/>
                <a:t>Ley 1 de 1991</a:t>
              </a:r>
            </a:p>
          </p:txBody>
        </p:sp>
      </p:grpSp>
      <p:sp>
        <p:nvSpPr>
          <p:cNvPr id="13" name="CuadroTexto 12">
            <a:extLst>
              <a:ext uri="{FF2B5EF4-FFF2-40B4-BE49-F238E27FC236}">
                <a16:creationId xmlns:a16="http://schemas.microsoft.com/office/drawing/2014/main" id="{49BB95D4-D6BC-2660-0CE8-C374579631E2}"/>
              </a:ext>
            </a:extLst>
          </p:cNvPr>
          <p:cNvSpPr txBox="1"/>
          <p:nvPr/>
        </p:nvSpPr>
        <p:spPr>
          <a:xfrm>
            <a:off x="3204684" y="1648527"/>
            <a:ext cx="1946436" cy="523220"/>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57150" tIns="57150" rIns="57150" bIns="57150" numCol="1" spcCol="1270" anchor="t" anchorCtr="0">
            <a:noAutofit/>
          </a:bodyPr>
          <a:lstStyle>
            <a:defPPr marR="0" lvl="0" algn="l" rtl="0">
              <a:lnSpc>
                <a:spcPct val="100000"/>
              </a:lnSpc>
              <a:spcBef>
                <a:spcPts val="0"/>
              </a:spcBef>
              <a:spcAft>
                <a:spcPts val="0"/>
              </a:spcAft>
            </a:defPPr>
            <a:lvl1pPr marL="0" indent="0" defTabSz="666750">
              <a:lnSpc>
                <a:spcPct val="90000"/>
              </a:lnSpc>
              <a:spcBef>
                <a:spcPct val="0"/>
              </a:spcBef>
              <a:spcAft>
                <a:spcPct val="35000"/>
              </a:spcAft>
              <a:buNone/>
              <a:defRPr sz="1500" kern="1200">
                <a:solidFill>
                  <a:schemeClr val="tx1">
                    <a:hueOff val="0"/>
                    <a:satOff val="0"/>
                    <a:lumOff val="0"/>
                    <a:alphaOff val="0"/>
                  </a:schemeClr>
                </a:solidFill>
                <a:latin typeface="+mn-lt"/>
                <a:ea typeface="+mn-ea"/>
                <a:cs typeface="+mn-cs"/>
              </a:defRPr>
            </a:lvl1pPr>
            <a:lvl2pPr>
              <a:defRPr>
                <a:solidFill>
                  <a:schemeClr val="tx1">
                    <a:hueOff val="0"/>
                    <a:satOff val="0"/>
                    <a:lumOff val="0"/>
                    <a:alphaOff val="0"/>
                  </a:schemeClr>
                </a:solidFill>
                <a:latin typeface="+mn-lt"/>
                <a:ea typeface="+mn-ea"/>
                <a:cs typeface="+mn-cs"/>
              </a:defRPr>
            </a:lvl2pPr>
            <a:lvl3pPr>
              <a:defRPr>
                <a:solidFill>
                  <a:schemeClr val="tx1">
                    <a:hueOff val="0"/>
                    <a:satOff val="0"/>
                    <a:lumOff val="0"/>
                    <a:alphaOff val="0"/>
                  </a:schemeClr>
                </a:solidFill>
                <a:latin typeface="+mn-lt"/>
                <a:ea typeface="+mn-ea"/>
                <a:cs typeface="+mn-cs"/>
              </a:defRPr>
            </a:lvl3pPr>
            <a:lvl4pPr>
              <a:defRPr>
                <a:solidFill>
                  <a:schemeClr val="tx1">
                    <a:hueOff val="0"/>
                    <a:satOff val="0"/>
                    <a:lumOff val="0"/>
                    <a:alphaOff val="0"/>
                  </a:schemeClr>
                </a:solidFill>
                <a:latin typeface="+mn-lt"/>
                <a:ea typeface="+mn-ea"/>
                <a:cs typeface="+mn-cs"/>
              </a:defRPr>
            </a:lvl4pPr>
            <a:lvl5pPr>
              <a:defRPr>
                <a:solidFill>
                  <a:schemeClr val="tx1">
                    <a:hueOff val="0"/>
                    <a:satOff val="0"/>
                    <a:lumOff val="0"/>
                    <a:alphaOff val="0"/>
                  </a:schemeClr>
                </a:solidFill>
                <a:latin typeface="+mn-lt"/>
                <a:ea typeface="+mn-ea"/>
                <a:cs typeface="+mn-cs"/>
              </a:defRPr>
            </a:lvl5pPr>
            <a:lvl6pPr>
              <a:defRPr>
                <a:solidFill>
                  <a:schemeClr val="tx1">
                    <a:hueOff val="0"/>
                    <a:satOff val="0"/>
                    <a:lumOff val="0"/>
                    <a:alphaOff val="0"/>
                  </a:schemeClr>
                </a:solidFill>
                <a:latin typeface="+mn-lt"/>
                <a:ea typeface="+mn-ea"/>
                <a:cs typeface="+mn-cs"/>
              </a:defRPr>
            </a:lvl6pPr>
            <a:lvl7pPr>
              <a:defRPr>
                <a:solidFill>
                  <a:schemeClr val="tx1">
                    <a:hueOff val="0"/>
                    <a:satOff val="0"/>
                    <a:lumOff val="0"/>
                    <a:alphaOff val="0"/>
                  </a:schemeClr>
                </a:solidFill>
                <a:latin typeface="+mn-lt"/>
                <a:ea typeface="+mn-ea"/>
                <a:cs typeface="+mn-cs"/>
              </a:defRPr>
            </a:lvl7pPr>
            <a:lvl8pPr>
              <a:defRPr>
                <a:solidFill>
                  <a:schemeClr val="tx1">
                    <a:hueOff val="0"/>
                    <a:satOff val="0"/>
                    <a:lumOff val="0"/>
                    <a:alphaOff val="0"/>
                  </a:schemeClr>
                </a:solidFill>
                <a:latin typeface="+mn-lt"/>
                <a:ea typeface="+mn-ea"/>
                <a:cs typeface="+mn-cs"/>
              </a:defRPr>
            </a:lvl8pPr>
            <a:lvl9pPr>
              <a:defRPr>
                <a:solidFill>
                  <a:schemeClr val="tx1">
                    <a:hueOff val="0"/>
                    <a:satOff val="0"/>
                    <a:lumOff val="0"/>
                    <a:alphaOff val="0"/>
                  </a:schemeClr>
                </a:solidFill>
                <a:latin typeface="+mn-lt"/>
                <a:ea typeface="+mn-ea"/>
                <a:cs typeface="+mn-cs"/>
              </a:defRPr>
            </a:lvl9pPr>
          </a:lstStyle>
          <a:p>
            <a:r>
              <a:rPr lang="es-MX" sz="1600" dirty="0">
                <a:latin typeface="Aptos" panose="020B0004020202020204" pitchFamily="34" charset="0"/>
              </a:rPr>
              <a:t>Resolución</a:t>
            </a:r>
          </a:p>
          <a:p>
            <a:r>
              <a:rPr lang="es-MX" sz="1600" dirty="0">
                <a:latin typeface="Aptos" panose="020B0004020202020204" pitchFamily="34" charset="0"/>
              </a:rPr>
              <a:t>153 de 1992 superintendencia general de puertos.</a:t>
            </a:r>
            <a:endParaRPr lang="es-CO" sz="1600" dirty="0">
              <a:latin typeface="Aptos" panose="020B0004020202020204" pitchFamily="34" charset="0"/>
            </a:endParaRPr>
          </a:p>
        </p:txBody>
      </p:sp>
      <p:sp>
        <p:nvSpPr>
          <p:cNvPr id="14" name="CuadroTexto 13">
            <a:extLst>
              <a:ext uri="{FF2B5EF4-FFF2-40B4-BE49-F238E27FC236}">
                <a16:creationId xmlns:a16="http://schemas.microsoft.com/office/drawing/2014/main" id="{9BC9C1DF-2E2F-7BA7-9595-1B32649F71F1}"/>
              </a:ext>
            </a:extLst>
          </p:cNvPr>
          <p:cNvSpPr txBox="1"/>
          <p:nvPr/>
        </p:nvSpPr>
        <p:spPr>
          <a:xfrm>
            <a:off x="5261500" y="1331697"/>
            <a:ext cx="1850500" cy="1077218"/>
          </a:xfrm>
          <a:prstGeom prst="rect">
            <a:avLst/>
          </a:prstGeom>
          <a:noFill/>
        </p:spPr>
        <p:txBody>
          <a:bodyPr wrap="square">
            <a:spAutoFit/>
          </a:bodyPr>
          <a:lstStyle/>
          <a:p>
            <a:r>
              <a:rPr lang="es-MX" sz="1600" dirty="0"/>
              <a:t>Resolución</a:t>
            </a:r>
          </a:p>
          <a:p>
            <a:r>
              <a:rPr lang="es-MX" sz="1600" dirty="0"/>
              <a:t>071 de 1997 superintendencia general de puertos.</a:t>
            </a:r>
          </a:p>
        </p:txBody>
      </p:sp>
      <p:sp>
        <p:nvSpPr>
          <p:cNvPr id="15" name="CuadroTexto 14">
            <a:extLst>
              <a:ext uri="{FF2B5EF4-FFF2-40B4-BE49-F238E27FC236}">
                <a16:creationId xmlns:a16="http://schemas.microsoft.com/office/drawing/2014/main" id="{A83A940A-E7A8-0C5A-C9CE-F1DE6545C417}"/>
              </a:ext>
            </a:extLst>
          </p:cNvPr>
          <p:cNvSpPr txBox="1"/>
          <p:nvPr/>
        </p:nvSpPr>
        <p:spPr>
          <a:xfrm>
            <a:off x="7714498" y="757819"/>
            <a:ext cx="1850500" cy="1077218"/>
          </a:xfrm>
          <a:prstGeom prst="rect">
            <a:avLst/>
          </a:prstGeom>
          <a:noFill/>
        </p:spPr>
        <p:txBody>
          <a:bodyPr wrap="square">
            <a:spAutoFit/>
          </a:bodyPr>
          <a:lstStyle/>
          <a:p>
            <a:r>
              <a:rPr lang="es-MX" sz="1600" dirty="0"/>
              <a:t>Resolución</a:t>
            </a:r>
          </a:p>
          <a:p>
            <a:pPr marL="342900" indent="-342900">
              <a:buAutoNum type="arabicPlain" startAt="850"/>
            </a:pPr>
            <a:r>
              <a:rPr lang="es-MX" sz="1600" dirty="0"/>
              <a:t>de 2017</a:t>
            </a:r>
          </a:p>
          <a:p>
            <a:r>
              <a:rPr lang="es-MX" sz="1600" dirty="0"/>
              <a:t>Ministerio de  Transporte</a:t>
            </a:r>
          </a:p>
        </p:txBody>
      </p:sp>
      <p:sp>
        <p:nvSpPr>
          <p:cNvPr id="17" name="CuadroTexto 16">
            <a:extLst>
              <a:ext uri="{FF2B5EF4-FFF2-40B4-BE49-F238E27FC236}">
                <a16:creationId xmlns:a16="http://schemas.microsoft.com/office/drawing/2014/main" id="{22E43B8A-18D2-D711-5696-65BB8D519D24}"/>
              </a:ext>
            </a:extLst>
          </p:cNvPr>
          <p:cNvSpPr txBox="1"/>
          <p:nvPr/>
        </p:nvSpPr>
        <p:spPr>
          <a:xfrm>
            <a:off x="5511946" y="2936482"/>
            <a:ext cx="1850500" cy="2893100"/>
          </a:xfrm>
          <a:prstGeom prst="rect">
            <a:avLst/>
          </a:prstGeom>
          <a:noFill/>
        </p:spPr>
        <p:txBody>
          <a:bodyPr wrap="square">
            <a:spAutoFit/>
          </a:bodyPr>
          <a:lstStyle/>
          <a:p>
            <a:pPr algn="just"/>
            <a:r>
              <a:rPr lang="es-MX" sz="1400" b="0" i="0" dirty="0">
                <a:solidFill>
                  <a:srgbClr val="040C28"/>
                </a:solidFill>
                <a:effectLst/>
              </a:rPr>
              <a:t>Se determina el Reglamento de Condiciones Técnicas de Operación de los puertos</a:t>
            </a:r>
            <a:r>
              <a:rPr lang="es-MX" sz="1400" b="0" i="0" dirty="0">
                <a:solidFill>
                  <a:srgbClr val="202124"/>
                </a:solidFill>
                <a:effectLst/>
              </a:rPr>
              <a:t>. Puertos, Beneficiarios de las Licencias o Autorizaciones y en general, a las personas públicas o privadas que manejen embarcaderos o muelles </a:t>
            </a:r>
            <a:endParaRPr lang="es-CO" sz="1400" dirty="0"/>
          </a:p>
        </p:txBody>
      </p:sp>
      <p:sp>
        <p:nvSpPr>
          <p:cNvPr id="19" name="CuadroTexto 18">
            <a:extLst>
              <a:ext uri="{FF2B5EF4-FFF2-40B4-BE49-F238E27FC236}">
                <a16:creationId xmlns:a16="http://schemas.microsoft.com/office/drawing/2014/main" id="{2ADC72C8-2320-23DE-F9BA-43A3BE3868B2}"/>
              </a:ext>
            </a:extLst>
          </p:cNvPr>
          <p:cNvSpPr txBox="1"/>
          <p:nvPr/>
        </p:nvSpPr>
        <p:spPr>
          <a:xfrm>
            <a:off x="7878304" y="2197818"/>
            <a:ext cx="2027696" cy="2246769"/>
          </a:xfrm>
          <a:prstGeom prst="rect">
            <a:avLst/>
          </a:prstGeom>
          <a:noFill/>
        </p:spPr>
        <p:txBody>
          <a:bodyPr wrap="square">
            <a:spAutoFit/>
          </a:bodyPr>
          <a:lstStyle/>
          <a:p>
            <a:pPr algn="just"/>
            <a:r>
              <a:rPr lang="es-CO" sz="1400" dirty="0"/>
              <a:t>define las condiciones técnicas de operación de los puertos en el modo acuático, con el propósito de optimizar la eficiencia en las operaciones que se ejecuten en la infraestructura del sector portuario</a:t>
            </a:r>
          </a:p>
        </p:txBody>
      </p:sp>
    </p:spTree>
    <p:extLst>
      <p:ext uri="{BB962C8B-B14F-4D97-AF65-F5344CB8AC3E}">
        <p14:creationId xmlns:p14="http://schemas.microsoft.com/office/powerpoint/2010/main" val="6726042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2">
            <a:extLst>
              <a:ext uri="{FF2B5EF4-FFF2-40B4-BE49-F238E27FC236}">
                <a16:creationId xmlns:a16="http://schemas.microsoft.com/office/drawing/2014/main" id="{09F00F08-77D4-D989-471D-8B5DD9EA5047}"/>
              </a:ext>
            </a:extLst>
          </p:cNvPr>
          <p:cNvSpPr txBox="1">
            <a:spLocks/>
          </p:cNvSpPr>
          <p:nvPr/>
        </p:nvSpPr>
        <p:spPr>
          <a:xfrm>
            <a:off x="761839" y="507999"/>
            <a:ext cx="6532880" cy="1777999"/>
          </a:xfrm>
          <a:prstGeom prst="rect">
            <a:avLst/>
          </a:prstGeom>
        </p:spPr>
        <p:txBody>
          <a:bodyPr spcFirstLastPara="1" vert="horz" lIns="91440" tIns="45720" rIns="91440" bIns="45720" rtlCol="0" anchor="t" anchorCtr="0">
            <a:normAutofit fontScale="92500" lnSpcReduction="20000"/>
          </a:bodyPr>
          <a:lstStyle>
            <a:defPPr>
              <a:defRPr lang="es-ES"/>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90000"/>
              </a:lnSpc>
              <a:spcBef>
                <a:spcPct val="0"/>
              </a:spcBef>
              <a:spcAft>
                <a:spcPts val="600"/>
              </a:spcAft>
            </a:pPr>
            <a:r>
              <a:rPr lang="en-US" sz="3200" b="1" dirty="0">
                <a:solidFill>
                  <a:schemeClr val="tx1"/>
                </a:solidFill>
                <a:latin typeface="Aptos" panose="020B0004020202020204" pitchFamily="34" charset="0"/>
                <a:ea typeface="+mj-ea"/>
                <a:cs typeface="+mj-cs"/>
              </a:rPr>
              <a:t>Capitulo I:Generalidades </a:t>
            </a:r>
          </a:p>
          <a:p>
            <a:pPr>
              <a:lnSpc>
                <a:spcPct val="90000"/>
              </a:lnSpc>
              <a:spcBef>
                <a:spcPct val="0"/>
              </a:spcBef>
              <a:spcAft>
                <a:spcPts val="600"/>
              </a:spcAft>
            </a:pPr>
            <a:endParaRPr lang="en-US" sz="3200" b="1" dirty="0">
              <a:solidFill>
                <a:schemeClr val="tx1"/>
              </a:solidFill>
              <a:latin typeface="Aptos" panose="020B0004020202020204" pitchFamily="34" charset="0"/>
              <a:ea typeface="+mj-ea"/>
              <a:cs typeface="+mj-cs"/>
            </a:endParaRPr>
          </a:p>
          <a:p>
            <a:pPr>
              <a:lnSpc>
                <a:spcPct val="90000"/>
              </a:lnSpc>
              <a:spcBef>
                <a:spcPct val="0"/>
              </a:spcBef>
              <a:spcAft>
                <a:spcPts val="600"/>
              </a:spcAft>
            </a:pPr>
            <a:endParaRPr lang="en-US" sz="3200" b="1" dirty="0">
              <a:solidFill>
                <a:schemeClr val="tx1"/>
              </a:solidFill>
              <a:latin typeface="Aptos" panose="020B0004020202020204" pitchFamily="34" charset="0"/>
              <a:ea typeface="+mj-ea"/>
              <a:cs typeface="+mj-cs"/>
            </a:endParaRPr>
          </a:p>
          <a:p>
            <a:pPr>
              <a:lnSpc>
                <a:spcPct val="90000"/>
              </a:lnSpc>
              <a:spcBef>
                <a:spcPct val="0"/>
              </a:spcBef>
              <a:spcAft>
                <a:spcPts val="600"/>
              </a:spcAft>
            </a:pPr>
            <a:r>
              <a:rPr lang="en-US" sz="3200" b="1" dirty="0">
                <a:solidFill>
                  <a:schemeClr val="tx1"/>
                </a:solidFill>
                <a:latin typeface="Aptos" panose="020B0004020202020204" pitchFamily="34" charset="0"/>
                <a:ea typeface="+mj-ea"/>
                <a:cs typeface="+mj-cs"/>
              </a:rPr>
              <a:t>Ámbito de aplicación</a:t>
            </a:r>
          </a:p>
          <a:p>
            <a:pPr>
              <a:lnSpc>
                <a:spcPct val="90000"/>
              </a:lnSpc>
              <a:spcBef>
                <a:spcPct val="0"/>
              </a:spcBef>
              <a:spcAft>
                <a:spcPts val="600"/>
              </a:spcAft>
            </a:pPr>
            <a:endParaRPr lang="en-US" sz="3200" b="1" dirty="0">
              <a:solidFill>
                <a:schemeClr val="tx1"/>
              </a:solidFill>
              <a:latin typeface="Aptos" panose="020B0004020202020204" pitchFamily="34" charset="0"/>
              <a:ea typeface="+mj-ea"/>
              <a:cs typeface="+mj-cs"/>
            </a:endParaRPr>
          </a:p>
        </p:txBody>
      </p:sp>
      <p:sp>
        <p:nvSpPr>
          <p:cNvPr id="5" name="CuadroTexto 4">
            <a:extLst>
              <a:ext uri="{FF2B5EF4-FFF2-40B4-BE49-F238E27FC236}">
                <a16:creationId xmlns:a16="http://schemas.microsoft.com/office/drawing/2014/main" id="{9EF6BACE-7EF5-4F5B-3971-0142B655E05B}"/>
              </a:ext>
            </a:extLst>
          </p:cNvPr>
          <p:cNvSpPr txBox="1"/>
          <p:nvPr/>
        </p:nvSpPr>
        <p:spPr>
          <a:xfrm>
            <a:off x="761839" y="2551176"/>
            <a:ext cx="5252881" cy="3602935"/>
          </a:xfrm>
          <a:prstGeom prst="rect">
            <a:avLst/>
          </a:prstGeom>
        </p:spPr>
        <p:txBody>
          <a:bodyPr vert="horz" lIns="91440" tIns="45720" rIns="91440" bIns="45720" rtlCol="0">
            <a:normAutofit/>
          </a:bodyPr>
          <a:lstStyle/>
          <a:p>
            <a:pPr indent="-228600" algn="just">
              <a:lnSpc>
                <a:spcPct val="90000"/>
              </a:lnSpc>
              <a:spcAft>
                <a:spcPts val="600"/>
              </a:spcAft>
              <a:buFont typeface="Arial" panose="020B0604020202020204" pitchFamily="34" charset="0"/>
              <a:buChar char="•"/>
            </a:pPr>
            <a:r>
              <a:rPr lang="es-CO" sz="2000" dirty="0">
                <a:latin typeface="Aptos" panose="020B0004020202020204" pitchFamily="34" charset="0"/>
              </a:rPr>
              <a:t>Aplica para los titulares de concesiones portuarias, homologaciones, autorizaciones temporales, permisos, licencias portuarias o cualquier otro tipo de permiso portuario establecido en las Leyes 1ª de 1991, 1242 de 2008 y en sus Decretos Reglamentarios.</a:t>
            </a:r>
          </a:p>
        </p:txBody>
      </p:sp>
      <p:pic>
        <p:nvPicPr>
          <p:cNvPr id="2050" name="Picture 2" descr="Ámbitos de aplicación – Colegio Oficial de la Psicología de Castilla-La  Mancha">
            <a:extLst>
              <a:ext uri="{FF2B5EF4-FFF2-40B4-BE49-F238E27FC236}">
                <a16:creationId xmlns:a16="http://schemas.microsoft.com/office/drawing/2014/main" id="{95602510-0F0C-D8AB-2E12-3A70DB73AC4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l="1920" r="30914" b="-1"/>
          <a:stretch/>
        </p:blipFill>
        <p:spPr bwMode="auto">
          <a:xfrm>
            <a:off x="7126014" y="1858529"/>
            <a:ext cx="4204524" cy="41657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524591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45B70A29-2722-4720-BB31-ABB64152324A}"/>
              </a:ext>
            </a:extLst>
          </p:cNvPr>
          <p:cNvSpPr txBox="1"/>
          <p:nvPr/>
        </p:nvSpPr>
        <p:spPr>
          <a:xfrm>
            <a:off x="1180214" y="1386309"/>
            <a:ext cx="9646387" cy="5471691"/>
          </a:xfrm>
          <a:prstGeom prst="rect">
            <a:avLst/>
          </a:prstGeom>
          <a:noFill/>
        </p:spPr>
        <p:txBody>
          <a:bodyPr wrap="square">
            <a:spAutoFit/>
          </a:bodyPr>
          <a:lstStyle/>
          <a:p>
            <a:pPr marL="285750" indent="-285750">
              <a:lnSpc>
                <a:spcPct val="107000"/>
              </a:lnSpc>
              <a:spcAft>
                <a:spcPts val="800"/>
              </a:spcAft>
              <a:buFont typeface="Wingdings" panose="05000000000000000000" pitchFamily="2" charset="2"/>
              <a:buChar char="Ø"/>
            </a:pPr>
            <a:r>
              <a:rPr lang="es-CO" sz="1600" b="1" kern="100" dirty="0">
                <a:effectLst/>
                <a:latin typeface="Aptos" panose="020B0004020202020204" pitchFamily="34" charset="0"/>
                <a:ea typeface="Aptos" panose="020B0004020202020204" pitchFamily="34" charset="0"/>
                <a:cs typeface="Times New Roman" panose="02020603050405020304" pitchFamily="18" charset="0"/>
              </a:rPr>
              <a:t>ASPECTOS GENERALES</a:t>
            </a:r>
          </a:p>
          <a:p>
            <a:pPr marL="285750" indent="-285750">
              <a:lnSpc>
                <a:spcPct val="107000"/>
              </a:lnSpc>
              <a:spcAft>
                <a:spcPts val="800"/>
              </a:spcAft>
              <a:buFont typeface="Wingdings" panose="05000000000000000000" pitchFamily="2" charset="2"/>
              <a:buChar char="Ø"/>
            </a:pPr>
            <a:endParaRPr lang="es-CO" sz="1600" kern="100" dirty="0">
              <a:effectLst/>
              <a:latin typeface="Aptos" panose="020B0004020202020204" pitchFamily="34" charset="0"/>
              <a:ea typeface="Aptos" panose="020B0004020202020204" pitchFamily="34" charset="0"/>
              <a:cs typeface="Times New Roman" panose="02020603050405020304" pitchFamily="18" charset="0"/>
            </a:endParaRPr>
          </a:p>
          <a:p>
            <a:pPr marL="285750" indent="-285750">
              <a:lnSpc>
                <a:spcPct val="107000"/>
              </a:lnSpc>
              <a:spcAft>
                <a:spcPts val="800"/>
              </a:spcAft>
              <a:buFont typeface="Wingdings" panose="05000000000000000000" pitchFamily="2" charset="2"/>
              <a:buChar char="Ø"/>
            </a:pPr>
            <a:r>
              <a:rPr lang="es-CO" sz="1600" b="1" kern="100" dirty="0">
                <a:effectLst/>
                <a:latin typeface="Aptos" panose="020B0004020202020204" pitchFamily="34" charset="0"/>
                <a:ea typeface="Aptos" panose="020B0004020202020204" pitchFamily="34" charset="0"/>
                <a:cs typeface="Times New Roman" panose="02020603050405020304" pitchFamily="18" charset="0"/>
              </a:rPr>
              <a:t>ORGANIZACIÓN Y ADMINISTRACIÓN DEL TERMINAL PORTUARIO</a:t>
            </a:r>
          </a:p>
          <a:p>
            <a:pPr marL="285750" indent="-285750">
              <a:lnSpc>
                <a:spcPct val="107000"/>
              </a:lnSpc>
              <a:spcAft>
                <a:spcPts val="800"/>
              </a:spcAft>
              <a:buFont typeface="Wingdings" panose="05000000000000000000" pitchFamily="2" charset="2"/>
              <a:buChar char="Ø"/>
            </a:pPr>
            <a:endParaRPr lang="es-CO" sz="1600" kern="100" dirty="0">
              <a:effectLst/>
              <a:latin typeface="Aptos" panose="020B0004020202020204" pitchFamily="34" charset="0"/>
              <a:ea typeface="Aptos" panose="020B0004020202020204" pitchFamily="34" charset="0"/>
              <a:cs typeface="Times New Roman" panose="02020603050405020304" pitchFamily="18" charset="0"/>
            </a:endParaRPr>
          </a:p>
          <a:p>
            <a:pPr marL="285750" indent="-285750">
              <a:lnSpc>
                <a:spcPct val="107000"/>
              </a:lnSpc>
              <a:spcAft>
                <a:spcPts val="800"/>
              </a:spcAft>
              <a:buFont typeface="Wingdings" panose="05000000000000000000" pitchFamily="2" charset="2"/>
              <a:buChar char="Ø"/>
            </a:pPr>
            <a:r>
              <a:rPr lang="es-CO" sz="1600" b="1" kern="100" dirty="0">
                <a:effectLst/>
                <a:latin typeface="Aptos" panose="020B0004020202020204" pitchFamily="34" charset="0"/>
                <a:ea typeface="Aptos" panose="020B0004020202020204" pitchFamily="34" charset="0"/>
                <a:cs typeface="Times New Roman" panose="02020603050405020304" pitchFamily="18" charset="0"/>
              </a:rPr>
              <a:t>INFRAESTRUCTURA Y ACCESOS</a:t>
            </a:r>
          </a:p>
          <a:p>
            <a:pPr marL="285750" indent="-285750">
              <a:lnSpc>
                <a:spcPct val="107000"/>
              </a:lnSpc>
              <a:spcAft>
                <a:spcPts val="800"/>
              </a:spcAft>
              <a:buFont typeface="Wingdings" panose="05000000000000000000" pitchFamily="2" charset="2"/>
              <a:buChar char="Ø"/>
            </a:pPr>
            <a:endParaRPr lang="es-CO" sz="1600" kern="100" dirty="0">
              <a:effectLst/>
              <a:latin typeface="Aptos" panose="020B0004020202020204" pitchFamily="34" charset="0"/>
              <a:ea typeface="Aptos" panose="020B0004020202020204" pitchFamily="34" charset="0"/>
              <a:cs typeface="Times New Roman" panose="02020603050405020304" pitchFamily="18" charset="0"/>
            </a:endParaRPr>
          </a:p>
          <a:p>
            <a:pPr marL="285750" indent="-285750">
              <a:lnSpc>
                <a:spcPct val="107000"/>
              </a:lnSpc>
              <a:spcAft>
                <a:spcPts val="800"/>
              </a:spcAft>
              <a:buFont typeface="Wingdings" panose="05000000000000000000" pitchFamily="2" charset="2"/>
              <a:buChar char="Ø"/>
            </a:pPr>
            <a:r>
              <a:rPr lang="es-CO" sz="1600" b="1" kern="100" dirty="0">
                <a:effectLst/>
                <a:latin typeface="Aptos" panose="020B0004020202020204" pitchFamily="34" charset="0"/>
                <a:ea typeface="Aptos" panose="020B0004020202020204" pitchFamily="34" charset="0"/>
                <a:cs typeface="Times New Roman" panose="02020603050405020304" pitchFamily="18" charset="0"/>
              </a:rPr>
              <a:t>SERVICIOS GENERALES A LAS NAVES, PASAJEROS Y CARGA</a:t>
            </a:r>
          </a:p>
          <a:p>
            <a:pPr marL="285750" indent="-285750">
              <a:lnSpc>
                <a:spcPct val="107000"/>
              </a:lnSpc>
              <a:spcAft>
                <a:spcPts val="800"/>
              </a:spcAft>
              <a:buFont typeface="Wingdings" panose="05000000000000000000" pitchFamily="2" charset="2"/>
              <a:buChar char="Ø"/>
            </a:pPr>
            <a:endParaRPr lang="es-CO" sz="1600" kern="100" dirty="0">
              <a:effectLst/>
              <a:latin typeface="Aptos" panose="020B0004020202020204" pitchFamily="34" charset="0"/>
              <a:ea typeface="Aptos" panose="020B0004020202020204" pitchFamily="34" charset="0"/>
              <a:cs typeface="Times New Roman" panose="02020603050405020304" pitchFamily="18" charset="0"/>
            </a:endParaRPr>
          </a:p>
          <a:p>
            <a:pPr marL="285750" indent="-285750">
              <a:lnSpc>
                <a:spcPct val="107000"/>
              </a:lnSpc>
              <a:spcAft>
                <a:spcPts val="800"/>
              </a:spcAft>
              <a:buFont typeface="Wingdings" panose="05000000000000000000" pitchFamily="2" charset="2"/>
              <a:buChar char="Ø"/>
            </a:pPr>
            <a:r>
              <a:rPr lang="es-CO" sz="1600" b="1" kern="100" dirty="0">
                <a:effectLst/>
                <a:latin typeface="Aptos" panose="020B0004020202020204" pitchFamily="34" charset="0"/>
                <a:ea typeface="Aptos" panose="020B0004020202020204" pitchFamily="34" charset="0"/>
                <a:cs typeface="Times New Roman" panose="02020603050405020304" pitchFamily="18" charset="0"/>
              </a:rPr>
              <a:t>PROTOCOLOS, PROCEDIMIENTOS Y NORMAS DE SEGURIDAD</a:t>
            </a:r>
          </a:p>
          <a:p>
            <a:pPr marL="285750" indent="-285750">
              <a:lnSpc>
                <a:spcPct val="107000"/>
              </a:lnSpc>
              <a:spcAft>
                <a:spcPts val="800"/>
              </a:spcAft>
              <a:buFont typeface="Wingdings" panose="05000000000000000000" pitchFamily="2" charset="2"/>
              <a:buChar char="Ø"/>
            </a:pPr>
            <a:endParaRPr lang="es-CO" sz="1600" kern="100" dirty="0">
              <a:effectLst/>
              <a:latin typeface="Aptos" panose="020B0004020202020204" pitchFamily="34" charset="0"/>
              <a:ea typeface="Aptos" panose="020B0004020202020204" pitchFamily="34" charset="0"/>
              <a:cs typeface="Times New Roman" panose="02020603050405020304" pitchFamily="18" charset="0"/>
            </a:endParaRPr>
          </a:p>
          <a:p>
            <a:pPr marL="285750" indent="-285750">
              <a:lnSpc>
                <a:spcPct val="107000"/>
              </a:lnSpc>
              <a:spcAft>
                <a:spcPts val="800"/>
              </a:spcAft>
              <a:buFont typeface="Wingdings" panose="05000000000000000000" pitchFamily="2" charset="2"/>
              <a:buChar char="Ø"/>
            </a:pPr>
            <a:r>
              <a:rPr lang="es-CO" sz="1600" b="1" kern="100" dirty="0">
                <a:effectLst/>
                <a:latin typeface="Aptos" panose="020B0004020202020204" pitchFamily="34" charset="0"/>
                <a:ea typeface="Aptos" panose="020B0004020202020204" pitchFamily="34" charset="0"/>
                <a:cs typeface="Times New Roman" panose="02020603050405020304" pitchFamily="18" charset="0"/>
              </a:rPr>
              <a:t>REGLAS SOBRE TURNOS DE ATRAQUE, DESATRAQUE DE NAVES Y PRELACIONES</a:t>
            </a:r>
          </a:p>
          <a:p>
            <a:pPr marL="285750" indent="-285750">
              <a:lnSpc>
                <a:spcPct val="107000"/>
              </a:lnSpc>
              <a:spcAft>
                <a:spcPts val="800"/>
              </a:spcAft>
              <a:buFont typeface="Wingdings" panose="05000000000000000000" pitchFamily="2" charset="2"/>
              <a:buChar char="Ø"/>
            </a:pPr>
            <a:endParaRPr lang="es-CO" sz="1600" kern="100" dirty="0">
              <a:effectLst/>
              <a:latin typeface="Aptos" panose="020B0004020202020204" pitchFamily="34" charset="0"/>
              <a:ea typeface="Aptos" panose="020B0004020202020204" pitchFamily="34" charset="0"/>
              <a:cs typeface="Times New Roman" panose="02020603050405020304" pitchFamily="18" charset="0"/>
            </a:endParaRPr>
          </a:p>
          <a:p>
            <a:pPr marL="285750" indent="-285750">
              <a:lnSpc>
                <a:spcPct val="107000"/>
              </a:lnSpc>
              <a:spcAft>
                <a:spcPts val="800"/>
              </a:spcAft>
              <a:buFont typeface="Wingdings" panose="05000000000000000000" pitchFamily="2" charset="2"/>
              <a:buChar char="Ø"/>
            </a:pPr>
            <a:r>
              <a:rPr lang="es-CO" sz="1600" b="1" kern="100" dirty="0">
                <a:effectLst/>
                <a:latin typeface="Aptos" panose="020B0004020202020204" pitchFamily="34" charset="0"/>
                <a:ea typeface="Aptos" panose="020B0004020202020204" pitchFamily="34" charset="0"/>
                <a:cs typeface="Times New Roman" panose="02020603050405020304" pitchFamily="18" charset="0"/>
              </a:rPr>
              <a:t>CONTROL DE RIESGOS Y MEDIO AMBIENTE</a:t>
            </a:r>
          </a:p>
          <a:p>
            <a:pPr>
              <a:lnSpc>
                <a:spcPct val="107000"/>
              </a:lnSpc>
              <a:spcAft>
                <a:spcPts val="800"/>
              </a:spcAft>
            </a:pPr>
            <a:endParaRPr lang="es-CO" sz="1600" kern="100" dirty="0">
              <a:effectLst/>
              <a:latin typeface="Aptos" panose="020B0004020202020204" pitchFamily="34" charset="0"/>
              <a:ea typeface="Aptos" panose="020B0004020202020204" pitchFamily="34" charset="0"/>
              <a:cs typeface="Times New Roman" panose="02020603050405020304" pitchFamily="18" charset="0"/>
            </a:endParaRPr>
          </a:p>
          <a:p>
            <a:pPr marL="285750" indent="-285750">
              <a:lnSpc>
                <a:spcPct val="107000"/>
              </a:lnSpc>
              <a:spcAft>
                <a:spcPts val="800"/>
              </a:spcAft>
              <a:buFont typeface="Wingdings" panose="05000000000000000000" pitchFamily="2" charset="2"/>
              <a:buChar char="Ø"/>
            </a:pPr>
            <a:r>
              <a:rPr lang="es-CO" sz="1600" b="1" kern="100" dirty="0">
                <a:effectLst/>
                <a:latin typeface="Aptos" panose="020B0004020202020204" pitchFamily="34" charset="0"/>
                <a:ea typeface="Aptos" panose="020B0004020202020204" pitchFamily="34" charset="0"/>
                <a:cs typeface="Times New Roman" panose="02020603050405020304" pitchFamily="18" charset="0"/>
              </a:rPr>
              <a:t>DOCUMENTACIÓN Y ACTIVIDADES DE COORDINACIÓN</a:t>
            </a:r>
            <a:endParaRPr lang="es-CO" sz="1600" kern="1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5" name="Marcador de texto 2">
            <a:extLst>
              <a:ext uri="{FF2B5EF4-FFF2-40B4-BE49-F238E27FC236}">
                <a16:creationId xmlns:a16="http://schemas.microsoft.com/office/drawing/2014/main" id="{33548925-9255-FCDB-EBED-CECC77A29564}"/>
              </a:ext>
            </a:extLst>
          </p:cNvPr>
          <p:cNvSpPr txBox="1">
            <a:spLocks/>
          </p:cNvSpPr>
          <p:nvPr/>
        </p:nvSpPr>
        <p:spPr>
          <a:xfrm>
            <a:off x="3824016" y="497309"/>
            <a:ext cx="6532880" cy="1777999"/>
          </a:xfrm>
          <a:prstGeom prst="rect">
            <a:avLst/>
          </a:prstGeom>
        </p:spPr>
        <p:txBody>
          <a:bodyPr spcFirstLastPara="1" vert="horz" lIns="91440" tIns="45720" rIns="91440" bIns="45720" rtlCol="0" anchor="t" anchorCtr="0">
            <a:normAutofit/>
          </a:bodyPr>
          <a:lstStyle>
            <a:defPPr>
              <a:defRPr lang="es-ES"/>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90000"/>
              </a:lnSpc>
              <a:spcBef>
                <a:spcPct val="0"/>
              </a:spcBef>
              <a:spcAft>
                <a:spcPts val="600"/>
              </a:spcAft>
            </a:pPr>
            <a:r>
              <a:rPr lang="en-US" sz="3200" b="1" dirty="0" err="1">
                <a:solidFill>
                  <a:schemeClr val="tx1"/>
                </a:solidFill>
                <a:latin typeface="Aptos" panose="020B0004020202020204" pitchFamily="34" charset="0"/>
                <a:ea typeface="+mj-ea"/>
                <a:cs typeface="+mj-cs"/>
              </a:rPr>
              <a:t>Contenido</a:t>
            </a:r>
            <a:endParaRPr lang="en-US" sz="3200" b="1" dirty="0">
              <a:solidFill>
                <a:schemeClr val="tx1"/>
              </a:solidFill>
              <a:latin typeface="Aptos" panose="020B0004020202020204" pitchFamily="34" charset="0"/>
              <a:ea typeface="+mj-ea"/>
              <a:cs typeface="+mj-cs"/>
            </a:endParaRPr>
          </a:p>
          <a:p>
            <a:pPr>
              <a:lnSpc>
                <a:spcPct val="90000"/>
              </a:lnSpc>
              <a:spcBef>
                <a:spcPct val="0"/>
              </a:spcBef>
              <a:spcAft>
                <a:spcPts val="600"/>
              </a:spcAft>
            </a:pPr>
            <a:endParaRPr lang="en-US" sz="3200" b="1" dirty="0">
              <a:solidFill>
                <a:schemeClr val="tx1"/>
              </a:solidFill>
              <a:latin typeface="Aptos" panose="020B0004020202020204" pitchFamily="34" charset="0"/>
              <a:ea typeface="+mj-ea"/>
              <a:cs typeface="+mj-cs"/>
            </a:endParaRPr>
          </a:p>
          <a:p>
            <a:pPr>
              <a:lnSpc>
                <a:spcPct val="90000"/>
              </a:lnSpc>
              <a:spcBef>
                <a:spcPct val="0"/>
              </a:spcBef>
              <a:spcAft>
                <a:spcPts val="600"/>
              </a:spcAft>
            </a:pPr>
            <a:endParaRPr lang="en-US" sz="3200" b="1" dirty="0">
              <a:solidFill>
                <a:schemeClr val="tx1"/>
              </a:solidFill>
              <a:latin typeface="Aptos" panose="020B0004020202020204" pitchFamily="34" charset="0"/>
              <a:ea typeface="+mj-ea"/>
              <a:cs typeface="+mj-cs"/>
            </a:endParaRPr>
          </a:p>
          <a:p>
            <a:pPr>
              <a:lnSpc>
                <a:spcPct val="90000"/>
              </a:lnSpc>
              <a:spcBef>
                <a:spcPct val="0"/>
              </a:spcBef>
              <a:spcAft>
                <a:spcPts val="600"/>
              </a:spcAft>
            </a:pPr>
            <a:endParaRPr lang="en-US" sz="3200" b="1" dirty="0">
              <a:solidFill>
                <a:schemeClr val="tx1"/>
              </a:solidFill>
              <a:latin typeface="Aptos" panose="020B0004020202020204" pitchFamily="34" charset="0"/>
              <a:ea typeface="+mj-ea"/>
              <a:cs typeface="+mj-cs"/>
            </a:endParaRPr>
          </a:p>
        </p:txBody>
      </p:sp>
    </p:spTree>
    <p:extLst>
      <p:ext uri="{BB962C8B-B14F-4D97-AF65-F5344CB8AC3E}">
        <p14:creationId xmlns:p14="http://schemas.microsoft.com/office/powerpoint/2010/main" val="37833803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2">
            <a:extLst>
              <a:ext uri="{FF2B5EF4-FFF2-40B4-BE49-F238E27FC236}">
                <a16:creationId xmlns:a16="http://schemas.microsoft.com/office/drawing/2014/main" id="{09F00F08-77D4-D989-471D-8B5DD9EA5047}"/>
              </a:ext>
            </a:extLst>
          </p:cNvPr>
          <p:cNvSpPr txBox="1">
            <a:spLocks/>
          </p:cNvSpPr>
          <p:nvPr/>
        </p:nvSpPr>
        <p:spPr>
          <a:xfrm>
            <a:off x="3002095" y="142029"/>
            <a:ext cx="8275505" cy="1651866"/>
          </a:xfrm>
          <a:prstGeom prst="rect">
            <a:avLst/>
          </a:prstGeom>
          <a:noFill/>
          <a:ln>
            <a:noFill/>
          </a:ln>
        </p:spPr>
        <p:txBody>
          <a:bodyPr spcFirstLastPara="1" vert="horz" wrap="square" lIns="91433" tIns="45700" rIns="91433" bIns="45700" rtlCol="0" anchor="t" anchorCtr="0">
            <a:normAutofit/>
          </a:bodyPr>
          <a:lstStyle>
            <a:defPPr>
              <a:defRPr lang="es-ES"/>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s-MX" sz="2000" b="1" dirty="0">
                <a:solidFill>
                  <a:schemeClr val="tx1"/>
                </a:solidFill>
                <a:latin typeface="Aptos" panose="020B0004020202020204" pitchFamily="34" charset="0"/>
              </a:rPr>
              <a:t>CONTROL DE RIESGOS Y MEDIO AMBIENTE.</a:t>
            </a:r>
          </a:p>
          <a:p>
            <a:endParaRPr lang="es-MX" sz="2000" b="1" dirty="0">
              <a:solidFill>
                <a:schemeClr val="tx1"/>
              </a:solidFill>
              <a:latin typeface="Aptos" panose="020B0004020202020204" pitchFamily="34" charset="0"/>
            </a:endParaRPr>
          </a:p>
          <a:p>
            <a:endParaRPr lang="es-CO" sz="2000" b="1" dirty="0">
              <a:solidFill>
                <a:schemeClr val="tx1"/>
              </a:solidFill>
              <a:latin typeface="Aptos" panose="020B0004020202020204" pitchFamily="34" charset="0"/>
            </a:endParaRPr>
          </a:p>
        </p:txBody>
      </p:sp>
      <p:sp>
        <p:nvSpPr>
          <p:cNvPr id="6" name="CuadroTexto 5">
            <a:extLst>
              <a:ext uri="{FF2B5EF4-FFF2-40B4-BE49-F238E27FC236}">
                <a16:creationId xmlns:a16="http://schemas.microsoft.com/office/drawing/2014/main" id="{3C25C932-7604-6D5E-64BF-E09BE36AE46E}"/>
              </a:ext>
            </a:extLst>
          </p:cNvPr>
          <p:cNvSpPr txBox="1"/>
          <p:nvPr/>
        </p:nvSpPr>
        <p:spPr>
          <a:xfrm>
            <a:off x="350520" y="856357"/>
            <a:ext cx="11841480" cy="5509200"/>
          </a:xfrm>
          <a:prstGeom prst="rect">
            <a:avLst/>
          </a:prstGeom>
          <a:noFill/>
        </p:spPr>
        <p:txBody>
          <a:bodyPr wrap="square">
            <a:spAutoFit/>
          </a:bodyPr>
          <a:lstStyle/>
          <a:p>
            <a:pPr marL="285750" indent="-285750" algn="just">
              <a:buFont typeface="Wingdings" panose="05000000000000000000" pitchFamily="2" charset="2"/>
              <a:buChar char="Ø"/>
            </a:pPr>
            <a:r>
              <a:rPr lang="es-MX" sz="1600" dirty="0">
                <a:solidFill>
                  <a:srgbClr val="000000"/>
                </a:solidFill>
                <a:latin typeface="Aptos" panose="020B0004020202020204" pitchFamily="34" charset="0"/>
              </a:rPr>
              <a:t>Seguridad y salud en el trabajo. </a:t>
            </a:r>
          </a:p>
          <a:p>
            <a:pPr marL="285750" indent="-285750">
              <a:buFont typeface="Wingdings" panose="05000000000000000000" pitchFamily="2" charset="2"/>
              <a:buChar char="Ø"/>
            </a:pPr>
            <a:endParaRPr lang="es-MX" sz="1600" dirty="0">
              <a:solidFill>
                <a:srgbClr val="000000"/>
              </a:solidFill>
              <a:latin typeface="Aptos" panose="020B0004020202020204" pitchFamily="34" charset="0"/>
            </a:endParaRPr>
          </a:p>
          <a:p>
            <a:pPr marL="285750" indent="-285750">
              <a:buFont typeface="Wingdings" panose="05000000000000000000" pitchFamily="2" charset="2"/>
              <a:buChar char="Ø"/>
            </a:pPr>
            <a:r>
              <a:rPr lang="es-MX" sz="1600" dirty="0">
                <a:solidFill>
                  <a:srgbClr val="000000"/>
                </a:solidFill>
                <a:latin typeface="Aptos" panose="020B0004020202020204" pitchFamily="34" charset="0"/>
              </a:rPr>
              <a:t>Limpieza del puerto. </a:t>
            </a:r>
          </a:p>
          <a:p>
            <a:pPr marL="285750" indent="-285750">
              <a:buFont typeface="Wingdings" panose="05000000000000000000" pitchFamily="2" charset="2"/>
              <a:buChar char="Ø"/>
            </a:pPr>
            <a:endParaRPr lang="es-CO" sz="1600" dirty="0">
              <a:solidFill>
                <a:srgbClr val="000000"/>
              </a:solidFill>
              <a:latin typeface="Aptos" panose="020B0004020202020204" pitchFamily="34" charset="0"/>
            </a:endParaRPr>
          </a:p>
          <a:p>
            <a:pPr marL="285750" indent="-285750">
              <a:buFont typeface="Wingdings" panose="05000000000000000000" pitchFamily="2" charset="2"/>
              <a:buChar char="Ø"/>
            </a:pPr>
            <a:r>
              <a:rPr lang="es-MX" sz="1600" dirty="0">
                <a:solidFill>
                  <a:srgbClr val="000000"/>
                </a:solidFill>
                <a:latin typeface="Aptos" panose="020B0004020202020204" pitchFamily="34" charset="0"/>
              </a:rPr>
              <a:t>Fumigaciones. </a:t>
            </a:r>
          </a:p>
          <a:p>
            <a:pPr marL="285750" indent="-285750">
              <a:buFont typeface="Wingdings" panose="05000000000000000000" pitchFamily="2" charset="2"/>
              <a:buChar char="Ø"/>
            </a:pPr>
            <a:endParaRPr lang="es-MX" sz="1600" dirty="0">
              <a:solidFill>
                <a:srgbClr val="000000"/>
              </a:solidFill>
              <a:latin typeface="Aptos" panose="020B0004020202020204" pitchFamily="34" charset="0"/>
            </a:endParaRPr>
          </a:p>
          <a:p>
            <a:pPr marL="285750" indent="-285750">
              <a:buFont typeface="Wingdings" panose="05000000000000000000" pitchFamily="2" charset="2"/>
              <a:buChar char="Ø"/>
            </a:pPr>
            <a:r>
              <a:rPr lang="es-MX" sz="1600" dirty="0">
                <a:solidFill>
                  <a:srgbClr val="000000"/>
                </a:solidFill>
                <a:latin typeface="Aptos" panose="020B0004020202020204" pitchFamily="34" charset="0"/>
              </a:rPr>
              <a:t>Operaciones de entrega de combustible a las naves. </a:t>
            </a:r>
          </a:p>
          <a:p>
            <a:pPr marL="285750" indent="-285750">
              <a:buFont typeface="Wingdings" panose="05000000000000000000" pitchFamily="2" charset="2"/>
              <a:buChar char="Ø"/>
            </a:pPr>
            <a:endParaRPr lang="es-MX" sz="1600" dirty="0">
              <a:solidFill>
                <a:srgbClr val="000000"/>
              </a:solidFill>
              <a:latin typeface="Aptos" panose="020B0004020202020204" pitchFamily="34" charset="0"/>
            </a:endParaRPr>
          </a:p>
          <a:p>
            <a:pPr marL="285750" indent="-285750">
              <a:buFont typeface="Wingdings" panose="05000000000000000000" pitchFamily="2" charset="2"/>
              <a:buChar char="Ø"/>
            </a:pPr>
            <a:r>
              <a:rPr lang="es-MX" sz="1600" dirty="0">
                <a:solidFill>
                  <a:srgbClr val="000000"/>
                </a:solidFill>
                <a:latin typeface="Aptos" panose="020B0004020202020204" pitchFamily="34" charset="0"/>
              </a:rPr>
              <a:t>Maquinaria, equipos y transporte de carga. </a:t>
            </a:r>
          </a:p>
          <a:p>
            <a:pPr marL="285750" indent="-285750">
              <a:buFont typeface="Wingdings" panose="05000000000000000000" pitchFamily="2" charset="2"/>
              <a:buChar char="Ø"/>
            </a:pPr>
            <a:endParaRPr lang="es-MX" sz="1600" dirty="0">
              <a:solidFill>
                <a:srgbClr val="000000"/>
              </a:solidFill>
              <a:latin typeface="Aptos" panose="020B0004020202020204" pitchFamily="34" charset="0"/>
            </a:endParaRPr>
          </a:p>
          <a:p>
            <a:pPr marL="285750" indent="-285750">
              <a:buFont typeface="Wingdings" panose="05000000000000000000" pitchFamily="2" charset="2"/>
              <a:buChar char="Ø"/>
            </a:pPr>
            <a:r>
              <a:rPr lang="es-MX" sz="1600" dirty="0">
                <a:solidFill>
                  <a:srgbClr val="000000"/>
                </a:solidFill>
                <a:latin typeface="Aptos" panose="020B0004020202020204" pitchFamily="34" charset="0"/>
              </a:rPr>
              <a:t>Residuos contaminantes procedentes de buques</a:t>
            </a:r>
          </a:p>
          <a:p>
            <a:pPr marL="285750" indent="-285750">
              <a:buFont typeface="Wingdings" panose="05000000000000000000" pitchFamily="2" charset="2"/>
              <a:buChar char="Ø"/>
            </a:pPr>
            <a:endParaRPr lang="es-MX" sz="1600" dirty="0">
              <a:solidFill>
                <a:srgbClr val="000000"/>
              </a:solidFill>
              <a:latin typeface="Aptos" panose="020B0004020202020204" pitchFamily="34" charset="0"/>
            </a:endParaRPr>
          </a:p>
          <a:p>
            <a:pPr marL="285750" indent="-285750">
              <a:buFont typeface="Wingdings" panose="05000000000000000000" pitchFamily="2" charset="2"/>
              <a:buChar char="Ø"/>
            </a:pPr>
            <a:r>
              <a:rPr lang="es-MX" sz="1600" dirty="0">
                <a:solidFill>
                  <a:srgbClr val="000000"/>
                </a:solidFill>
                <a:latin typeface="Aptos" panose="020B0004020202020204" pitchFamily="34" charset="0"/>
              </a:rPr>
              <a:t>Planes de emergencia y de contingencia. </a:t>
            </a:r>
          </a:p>
          <a:p>
            <a:pPr marL="285750" indent="-285750">
              <a:buFont typeface="Wingdings" panose="05000000000000000000" pitchFamily="2" charset="2"/>
              <a:buChar char="Ø"/>
            </a:pPr>
            <a:endParaRPr lang="es-MX" sz="1600" dirty="0">
              <a:solidFill>
                <a:srgbClr val="000000"/>
              </a:solidFill>
              <a:latin typeface="Aptos" panose="020B0004020202020204" pitchFamily="34" charset="0"/>
            </a:endParaRPr>
          </a:p>
          <a:p>
            <a:pPr marL="285750" indent="-285750">
              <a:buFont typeface="Wingdings" panose="05000000000000000000" pitchFamily="2" charset="2"/>
              <a:buChar char="Ø"/>
            </a:pPr>
            <a:r>
              <a:rPr lang="es-MX" sz="1600" dirty="0">
                <a:solidFill>
                  <a:srgbClr val="000000"/>
                </a:solidFill>
                <a:latin typeface="Aptos" panose="020B0004020202020204" pitchFamily="34" charset="0"/>
              </a:rPr>
              <a:t>Cargas de origen animal y vegetal. </a:t>
            </a:r>
          </a:p>
          <a:p>
            <a:pPr marL="285750" indent="-285750">
              <a:buFont typeface="Wingdings" panose="05000000000000000000" pitchFamily="2" charset="2"/>
              <a:buChar char="Ø"/>
            </a:pPr>
            <a:endParaRPr lang="es-MX" sz="1600" dirty="0">
              <a:solidFill>
                <a:srgbClr val="000000"/>
              </a:solidFill>
              <a:latin typeface="Aptos" panose="020B0004020202020204" pitchFamily="34" charset="0"/>
            </a:endParaRPr>
          </a:p>
          <a:p>
            <a:pPr marL="285750" indent="-285750">
              <a:buFont typeface="Wingdings" panose="05000000000000000000" pitchFamily="2" charset="2"/>
              <a:buChar char="Ø"/>
            </a:pPr>
            <a:r>
              <a:rPr lang="es-MX" sz="1600" dirty="0">
                <a:solidFill>
                  <a:srgbClr val="000000"/>
                </a:solidFill>
                <a:latin typeface="Aptos" panose="020B0004020202020204" pitchFamily="34" charset="0"/>
              </a:rPr>
              <a:t>Mercancías peligrosas</a:t>
            </a:r>
          </a:p>
          <a:p>
            <a:pPr marL="285750" indent="-285750">
              <a:buFont typeface="Wingdings" panose="05000000000000000000" pitchFamily="2" charset="2"/>
              <a:buChar char="Ø"/>
            </a:pPr>
            <a:endParaRPr lang="es-MX" sz="1600" dirty="0">
              <a:solidFill>
                <a:srgbClr val="000000"/>
              </a:solidFill>
              <a:latin typeface="Aptos" panose="020B0004020202020204" pitchFamily="34" charset="0"/>
            </a:endParaRPr>
          </a:p>
          <a:p>
            <a:pPr marL="285750" indent="-285750">
              <a:buFont typeface="Wingdings" panose="05000000000000000000" pitchFamily="2" charset="2"/>
              <a:buChar char="Ø"/>
            </a:pPr>
            <a:r>
              <a:rPr lang="es-CO" sz="1600" dirty="0">
                <a:solidFill>
                  <a:srgbClr val="000000"/>
                </a:solidFill>
                <a:latin typeface="Aptos" panose="020B0004020202020204" pitchFamily="34" charset="0"/>
              </a:rPr>
              <a:t>Cargas de material explosivo o radioactivo. </a:t>
            </a:r>
            <a:endParaRPr lang="es-MX" sz="1600" dirty="0">
              <a:solidFill>
                <a:srgbClr val="000000"/>
              </a:solidFill>
              <a:latin typeface="Aptos" panose="020B0004020202020204" pitchFamily="34" charset="0"/>
            </a:endParaRPr>
          </a:p>
          <a:p>
            <a:pPr marL="285750" indent="-285750">
              <a:buFont typeface="Wingdings" panose="05000000000000000000" pitchFamily="2" charset="2"/>
              <a:buChar char="Ø"/>
            </a:pPr>
            <a:endParaRPr lang="es-MX" sz="1600" dirty="0">
              <a:solidFill>
                <a:srgbClr val="000000"/>
              </a:solidFill>
              <a:latin typeface="Aptos" panose="020B0004020202020204" pitchFamily="34" charset="0"/>
            </a:endParaRPr>
          </a:p>
          <a:p>
            <a:pPr marL="285750" indent="-285750">
              <a:buFont typeface="Wingdings" panose="05000000000000000000" pitchFamily="2" charset="2"/>
              <a:buChar char="Ø"/>
            </a:pPr>
            <a:r>
              <a:rPr lang="es-MX" sz="1600" dirty="0">
                <a:solidFill>
                  <a:srgbClr val="000000"/>
                </a:solidFill>
                <a:latin typeface="Aptos" panose="020B0004020202020204" pitchFamily="34" charset="0"/>
              </a:rPr>
              <a:t>Seguridad física. </a:t>
            </a:r>
          </a:p>
          <a:p>
            <a:endParaRPr lang="es-CO" sz="1600" dirty="0">
              <a:latin typeface="Aptos" panose="020B0004020202020204" pitchFamily="34" charset="0"/>
            </a:endParaRPr>
          </a:p>
        </p:txBody>
      </p:sp>
    </p:spTree>
    <p:extLst>
      <p:ext uri="{BB962C8B-B14F-4D97-AF65-F5344CB8AC3E}">
        <p14:creationId xmlns:p14="http://schemas.microsoft.com/office/powerpoint/2010/main" val="19976799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B3D5868-BA7B-271F-8A15-341F4BD96890}"/>
            </a:ext>
          </a:extLst>
        </p:cNvPr>
        <p:cNvGrpSpPr/>
        <p:nvPr/>
      </p:nvGrpSpPr>
      <p:grpSpPr>
        <a:xfrm>
          <a:off x="0" y="0"/>
          <a:ext cx="0" cy="0"/>
          <a:chOff x="0" y="0"/>
          <a:chExt cx="0" cy="0"/>
        </a:xfrm>
      </p:grpSpPr>
      <p:sp>
        <p:nvSpPr>
          <p:cNvPr id="4" name="TextBox 4">
            <a:extLst>
              <a:ext uri="{FF2B5EF4-FFF2-40B4-BE49-F238E27FC236}">
                <a16:creationId xmlns:a16="http://schemas.microsoft.com/office/drawing/2014/main" id="{459021CC-FF96-EA12-CCAE-6A7D68EF9E3C}"/>
              </a:ext>
            </a:extLst>
          </p:cNvPr>
          <p:cNvSpPr txBox="1"/>
          <p:nvPr/>
        </p:nvSpPr>
        <p:spPr>
          <a:xfrm>
            <a:off x="5242143" y="128732"/>
            <a:ext cx="7077500" cy="701731"/>
          </a:xfrm>
          <a:prstGeom prst="rect">
            <a:avLst/>
          </a:prstGeom>
        </p:spPr>
        <p:txBody>
          <a:bodyPr vert="horz" lIns="91440" tIns="45720" rIns="91440" bIns="45720" rtlCol="0" anchor="ctr">
            <a:normAutofit/>
          </a:bodyPr>
          <a:lstStyle>
            <a:defPPr>
              <a:defRPr lang="es-ES"/>
            </a:defPPr>
            <a:lvl1pPr>
              <a:lnSpc>
                <a:spcPct val="90000"/>
              </a:lnSpc>
              <a:spcBef>
                <a:spcPct val="0"/>
              </a:spcBef>
              <a:buNone/>
              <a:defRPr sz="3800" b="1">
                <a:latin typeface="+mj-lt"/>
                <a:ea typeface="+mj-ea"/>
                <a:cs typeface="+mj-cs"/>
              </a:defRPr>
            </a:lvl1pPr>
            <a:lvl2pPr marL="914400" indent="-298450">
              <a:lnSpc>
                <a:spcPct val="90000"/>
              </a:lnSpc>
              <a:spcBef>
                <a:spcPts val="400"/>
              </a:spcBef>
              <a:buClr>
                <a:srgbClr val="FFFFFF"/>
              </a:buClr>
              <a:buSzPts val="1100"/>
              <a:buFont typeface="Work Sans Light"/>
              <a:buChar char="•"/>
              <a:defRPr sz="1100">
                <a:solidFill>
                  <a:srgbClr val="FFFFFF"/>
                </a:solidFill>
                <a:latin typeface="Work Sans Light"/>
                <a:ea typeface="Work Sans Light"/>
                <a:cs typeface="Work Sans Light"/>
              </a:defRPr>
            </a:lvl2pPr>
            <a:lvl3pPr marL="1371600" indent="-298450">
              <a:lnSpc>
                <a:spcPct val="90000"/>
              </a:lnSpc>
              <a:spcBef>
                <a:spcPts val="400"/>
              </a:spcBef>
              <a:buClr>
                <a:srgbClr val="FFFFFF"/>
              </a:buClr>
              <a:buSzPts val="1100"/>
              <a:buFont typeface="Work Sans Light"/>
              <a:buChar char="•"/>
              <a:defRPr sz="1100">
                <a:solidFill>
                  <a:srgbClr val="FFFFFF"/>
                </a:solidFill>
                <a:latin typeface="Work Sans Light"/>
                <a:ea typeface="Work Sans Light"/>
                <a:cs typeface="Work Sans Light"/>
              </a:defRPr>
            </a:lvl3pPr>
            <a:lvl4pPr marL="1828800" indent="-298450">
              <a:lnSpc>
                <a:spcPct val="90000"/>
              </a:lnSpc>
              <a:spcBef>
                <a:spcPts val="400"/>
              </a:spcBef>
              <a:buClr>
                <a:srgbClr val="FFFFFF"/>
              </a:buClr>
              <a:buSzPts val="1100"/>
              <a:buFont typeface="Work Sans Light"/>
              <a:buChar char="•"/>
              <a:defRPr sz="1100">
                <a:solidFill>
                  <a:srgbClr val="FFFFFF"/>
                </a:solidFill>
                <a:latin typeface="Work Sans Light"/>
                <a:ea typeface="Work Sans Light"/>
                <a:cs typeface="Work Sans Light"/>
              </a:defRPr>
            </a:lvl4pPr>
            <a:lvl5pPr marL="2286000" indent="-298450">
              <a:lnSpc>
                <a:spcPct val="90000"/>
              </a:lnSpc>
              <a:spcBef>
                <a:spcPts val="400"/>
              </a:spcBef>
              <a:buClr>
                <a:srgbClr val="FFFFFF"/>
              </a:buClr>
              <a:buSzPts val="1100"/>
              <a:buFont typeface="Work Sans Light"/>
              <a:buChar char="•"/>
              <a:defRPr sz="1100">
                <a:solidFill>
                  <a:srgbClr val="FFFFFF"/>
                </a:solidFill>
                <a:latin typeface="Work Sans Light"/>
                <a:ea typeface="Work Sans Light"/>
                <a:cs typeface="Work Sans Light"/>
              </a:defRPr>
            </a:lvl5pPr>
            <a:lvl6pPr marL="2743200" indent="-298450">
              <a:lnSpc>
                <a:spcPct val="90000"/>
              </a:lnSpc>
              <a:spcBef>
                <a:spcPts val="400"/>
              </a:spcBef>
              <a:buClr>
                <a:srgbClr val="FFFFFF"/>
              </a:buClr>
              <a:buSzPts val="1100"/>
              <a:buFont typeface="Work Sans Light"/>
              <a:buChar char="•"/>
              <a:defRPr sz="1100">
                <a:solidFill>
                  <a:srgbClr val="FFFFFF"/>
                </a:solidFill>
                <a:latin typeface="Work Sans Light"/>
                <a:ea typeface="Work Sans Light"/>
                <a:cs typeface="Work Sans Light"/>
              </a:defRPr>
            </a:lvl6pPr>
            <a:lvl7pPr marL="3200400" indent="-298450">
              <a:lnSpc>
                <a:spcPct val="90000"/>
              </a:lnSpc>
              <a:spcBef>
                <a:spcPts val="400"/>
              </a:spcBef>
              <a:buClr>
                <a:srgbClr val="FFFFFF"/>
              </a:buClr>
              <a:buSzPts val="1100"/>
              <a:buFont typeface="Work Sans Light"/>
              <a:buChar char="•"/>
              <a:defRPr sz="1100">
                <a:solidFill>
                  <a:srgbClr val="FFFFFF"/>
                </a:solidFill>
                <a:latin typeface="Work Sans Light"/>
                <a:ea typeface="Work Sans Light"/>
                <a:cs typeface="Work Sans Light"/>
              </a:defRPr>
            </a:lvl7pPr>
            <a:lvl8pPr marL="3657600" indent="-298450">
              <a:lnSpc>
                <a:spcPct val="90000"/>
              </a:lnSpc>
              <a:spcBef>
                <a:spcPts val="400"/>
              </a:spcBef>
              <a:buClr>
                <a:srgbClr val="FFFFFF"/>
              </a:buClr>
              <a:buSzPts val="1100"/>
              <a:buFont typeface="Work Sans Light"/>
              <a:buChar char="•"/>
              <a:defRPr sz="1100">
                <a:solidFill>
                  <a:srgbClr val="FFFFFF"/>
                </a:solidFill>
                <a:latin typeface="Work Sans Light"/>
                <a:ea typeface="Work Sans Light"/>
                <a:cs typeface="Work Sans Light"/>
              </a:defRPr>
            </a:lvl8pPr>
            <a:lvl9pPr marL="4114800" indent="-298450">
              <a:lnSpc>
                <a:spcPct val="90000"/>
              </a:lnSpc>
              <a:spcBef>
                <a:spcPts val="400"/>
              </a:spcBef>
              <a:buClr>
                <a:srgbClr val="FFFFFF"/>
              </a:buClr>
              <a:buSzPts val="1100"/>
              <a:buFont typeface="Work Sans Light"/>
              <a:buChar char="•"/>
              <a:defRPr sz="1100">
                <a:solidFill>
                  <a:srgbClr val="FFFFFF"/>
                </a:solidFill>
                <a:latin typeface="Work Sans Light"/>
                <a:ea typeface="Work Sans Light"/>
                <a:cs typeface="Work Sans Light"/>
              </a:defRPr>
            </a:lvl9pPr>
          </a:lstStyle>
          <a:p>
            <a:r>
              <a:rPr lang="es-MX" sz="3400" dirty="0"/>
              <a:t>Accidentes</a:t>
            </a:r>
            <a:endParaRPr lang="es-ES" sz="3400" dirty="0"/>
          </a:p>
        </p:txBody>
      </p:sp>
      <p:sp>
        <p:nvSpPr>
          <p:cNvPr id="9" name="CuadroTexto 8">
            <a:extLst>
              <a:ext uri="{FF2B5EF4-FFF2-40B4-BE49-F238E27FC236}">
                <a16:creationId xmlns:a16="http://schemas.microsoft.com/office/drawing/2014/main" id="{FF245861-BB64-E1E2-74B5-25B9935B04AF}"/>
              </a:ext>
            </a:extLst>
          </p:cNvPr>
          <p:cNvSpPr txBox="1"/>
          <p:nvPr/>
        </p:nvSpPr>
        <p:spPr>
          <a:xfrm>
            <a:off x="426719" y="629681"/>
            <a:ext cx="11338561" cy="861774"/>
          </a:xfrm>
          <a:prstGeom prst="rect">
            <a:avLst/>
          </a:prstGeom>
          <a:noFill/>
        </p:spPr>
        <p:txBody>
          <a:bodyPr wrap="square">
            <a:spAutoFit/>
          </a:bodyPr>
          <a:lstStyle/>
          <a:p>
            <a:pPr algn="just"/>
            <a:endParaRPr lang="es-MX" sz="1600" dirty="0">
              <a:latin typeface="Aptos" panose="020B0004020202020204" pitchFamily="34" charset="0"/>
            </a:endParaRPr>
          </a:p>
          <a:p>
            <a:pPr algn="just"/>
            <a:r>
              <a:rPr lang="es-MX" sz="1600" b="0" i="0" dirty="0">
                <a:effectLst/>
                <a:latin typeface="Aptos" panose="020B0004020202020204" pitchFamily="34" charset="0"/>
              </a:rPr>
              <a:t>Sin perjuicio de la aplicación de  instrumentos de prevención y control de riesgos eventualmente se generan accidentes derivados de la materialización de distintos riesgos.</a:t>
            </a:r>
            <a:r>
              <a:rPr lang="es-MX" sz="1600" dirty="0">
                <a:latin typeface="Aptos" panose="020B0004020202020204" pitchFamily="34" charset="0"/>
              </a:rPr>
              <a:t>               </a:t>
            </a:r>
          </a:p>
        </p:txBody>
      </p:sp>
      <p:pic>
        <p:nvPicPr>
          <p:cNvPr id="1026" name="Picture 2">
            <a:extLst>
              <a:ext uri="{FF2B5EF4-FFF2-40B4-BE49-F238E27FC236}">
                <a16:creationId xmlns:a16="http://schemas.microsoft.com/office/drawing/2014/main" id="{86083F35-B043-9062-0E1C-9FADED3F8BA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476323" y="5003228"/>
            <a:ext cx="2071285" cy="154957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Bravo Petroleum operaba sin póliza de riesgo? MinMinas aclara lo ocurrido">
            <a:extLst>
              <a:ext uri="{FF2B5EF4-FFF2-40B4-BE49-F238E27FC236}">
                <a16:creationId xmlns:a16="http://schemas.microsoft.com/office/drawing/2014/main" id="{22E854C9-0104-6600-1E82-60F3FD49FFB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476324" y="3025430"/>
            <a:ext cx="2071285" cy="1747759"/>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Dimar participó en simulacro por derrame de hidrocarburos en la Sociedad  Portuaria Buenaventura">
            <a:extLst>
              <a:ext uri="{FF2B5EF4-FFF2-40B4-BE49-F238E27FC236}">
                <a16:creationId xmlns:a16="http://schemas.microsoft.com/office/drawing/2014/main" id="{1F9B1271-E63F-DBBD-574F-604966F86BC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476322" y="1271793"/>
            <a:ext cx="2071285" cy="1638618"/>
          </a:xfrm>
          <a:prstGeom prst="rect">
            <a:avLst/>
          </a:prstGeom>
          <a:noFill/>
          <a:extLst>
            <a:ext uri="{909E8E84-426E-40DD-AFC4-6F175D3DCCD1}">
              <a14:hiddenFill xmlns:a14="http://schemas.microsoft.com/office/drawing/2010/main">
                <a:solidFill>
                  <a:srgbClr val="FFFFFF"/>
                </a:solidFill>
              </a14:hiddenFill>
            </a:ext>
          </a:extLst>
        </p:spPr>
      </p:pic>
      <p:sp>
        <p:nvSpPr>
          <p:cNvPr id="7" name="CuadroTexto 6">
            <a:extLst>
              <a:ext uri="{FF2B5EF4-FFF2-40B4-BE49-F238E27FC236}">
                <a16:creationId xmlns:a16="http://schemas.microsoft.com/office/drawing/2014/main" id="{3A7F6DEF-977E-7604-100F-BC3CE62DADA2}"/>
              </a:ext>
            </a:extLst>
          </p:cNvPr>
          <p:cNvSpPr txBox="1"/>
          <p:nvPr/>
        </p:nvSpPr>
        <p:spPr>
          <a:xfrm>
            <a:off x="426719" y="2337872"/>
            <a:ext cx="8583077" cy="3970318"/>
          </a:xfrm>
          <a:prstGeom prst="rect">
            <a:avLst/>
          </a:prstGeom>
          <a:noFill/>
        </p:spPr>
        <p:txBody>
          <a:bodyPr wrap="square">
            <a:spAutoFit/>
          </a:bodyPr>
          <a:lstStyle/>
          <a:p>
            <a:pPr algn="just" fontAlgn="base">
              <a:buFont typeface="Arial" panose="020B0604020202020204" pitchFamily="34" charset="0"/>
              <a:buChar char="•"/>
            </a:pPr>
            <a:r>
              <a:rPr lang="es-MX" b="1" i="0" dirty="0">
                <a:effectLst/>
                <a:latin typeface="Aptos" panose="020B0004020202020204" pitchFamily="34" charset="0"/>
              </a:rPr>
              <a:t>Accidentes en el transporte</a:t>
            </a:r>
          </a:p>
          <a:p>
            <a:pPr algn="just" fontAlgn="base">
              <a:buFont typeface="Arial" panose="020B0604020202020204" pitchFamily="34" charset="0"/>
              <a:buChar char="•"/>
            </a:pPr>
            <a:endParaRPr lang="es-MX" b="0" i="0" dirty="0">
              <a:effectLst/>
              <a:latin typeface="Aptos" panose="020B0004020202020204" pitchFamily="34" charset="0"/>
            </a:endParaRPr>
          </a:p>
          <a:p>
            <a:pPr algn="just" fontAlgn="base">
              <a:buFont typeface="Arial" panose="020B0604020202020204" pitchFamily="34" charset="0"/>
              <a:buChar char="•"/>
            </a:pPr>
            <a:r>
              <a:rPr lang="es-MX" b="1" i="0" dirty="0">
                <a:effectLst/>
                <a:latin typeface="Aptos" panose="020B0004020202020204" pitchFamily="34" charset="0"/>
              </a:rPr>
              <a:t>Accidentes asociados a la naturaleza de la carga</a:t>
            </a:r>
          </a:p>
          <a:p>
            <a:pPr algn="just" fontAlgn="base">
              <a:buFont typeface="Arial" panose="020B0604020202020204" pitchFamily="34" charset="0"/>
              <a:buChar char="•"/>
            </a:pPr>
            <a:endParaRPr lang="es-MX" b="0" i="0" dirty="0">
              <a:effectLst/>
              <a:latin typeface="Aptos" panose="020B0004020202020204" pitchFamily="34" charset="0"/>
            </a:endParaRPr>
          </a:p>
          <a:p>
            <a:pPr algn="just" fontAlgn="base">
              <a:buFont typeface="Arial" panose="020B0604020202020204" pitchFamily="34" charset="0"/>
              <a:buChar char="•"/>
            </a:pPr>
            <a:r>
              <a:rPr lang="es-MX" b="1" i="0" dirty="0">
                <a:effectLst/>
                <a:latin typeface="Aptos" panose="020B0004020202020204" pitchFamily="34" charset="0"/>
              </a:rPr>
              <a:t>Accidentes asociados a condiciones climatológicas o fenómenos de la naturaleza</a:t>
            </a:r>
          </a:p>
          <a:p>
            <a:pPr algn="just" fontAlgn="base">
              <a:buFont typeface="Arial" panose="020B0604020202020204" pitchFamily="34" charset="0"/>
              <a:buChar char="•"/>
            </a:pPr>
            <a:endParaRPr lang="es-MX" b="0" i="0" dirty="0">
              <a:effectLst/>
              <a:latin typeface="Aptos" panose="020B0004020202020204" pitchFamily="34" charset="0"/>
            </a:endParaRPr>
          </a:p>
          <a:p>
            <a:pPr algn="just" fontAlgn="base">
              <a:buFont typeface="Arial" panose="020B0604020202020204" pitchFamily="34" charset="0"/>
              <a:buChar char="•"/>
            </a:pPr>
            <a:r>
              <a:rPr lang="es-MX" b="1" i="0" dirty="0">
                <a:effectLst/>
                <a:latin typeface="Aptos" panose="020B0004020202020204" pitchFamily="34" charset="0"/>
              </a:rPr>
              <a:t>Accidentes asociados a Conflictos bélicos nacionales, internacionales y terrorismo</a:t>
            </a:r>
          </a:p>
          <a:p>
            <a:pPr algn="just" fontAlgn="base">
              <a:buFont typeface="Arial" panose="020B0604020202020204" pitchFamily="34" charset="0"/>
              <a:buChar char="•"/>
            </a:pPr>
            <a:endParaRPr lang="es-MX" b="0" i="0" dirty="0">
              <a:effectLst/>
              <a:latin typeface="Aptos" panose="020B0004020202020204" pitchFamily="34" charset="0"/>
            </a:endParaRPr>
          </a:p>
          <a:p>
            <a:pPr algn="just" fontAlgn="base">
              <a:buFont typeface="Arial" panose="020B0604020202020204" pitchFamily="34" charset="0"/>
              <a:buChar char="•"/>
            </a:pPr>
            <a:r>
              <a:rPr lang="es-MX" b="1" i="0" dirty="0">
                <a:effectLst/>
                <a:latin typeface="Aptos" panose="020B0004020202020204" pitchFamily="34" charset="0"/>
              </a:rPr>
              <a:t>Accidentes asociados a la manipulación de la carga</a:t>
            </a:r>
          </a:p>
          <a:p>
            <a:pPr algn="just" fontAlgn="base">
              <a:buFont typeface="Arial" panose="020B0604020202020204" pitchFamily="34" charset="0"/>
              <a:buChar char="•"/>
            </a:pPr>
            <a:endParaRPr lang="es-MX" b="1" dirty="0">
              <a:latin typeface="Aptos" panose="020B0004020202020204" pitchFamily="34" charset="0"/>
            </a:endParaRPr>
          </a:p>
          <a:p>
            <a:pPr algn="just" fontAlgn="base">
              <a:buFont typeface="Arial" panose="020B0604020202020204" pitchFamily="34" charset="0"/>
              <a:buChar char="•"/>
            </a:pPr>
            <a:r>
              <a:rPr lang="es-MX" b="1" i="0" dirty="0">
                <a:effectLst/>
                <a:latin typeface="Aptos" panose="020B0004020202020204" pitchFamily="34" charset="0"/>
              </a:rPr>
              <a:t>Accidentes asociados a la operación de instalaciones portuarias localizadas en el área de influencia</a:t>
            </a:r>
            <a:endParaRPr lang="es-MX" b="0" i="0" dirty="0">
              <a:effectLst/>
              <a:latin typeface="Aptos" panose="020B0004020202020204" pitchFamily="34" charset="0"/>
            </a:endParaRPr>
          </a:p>
        </p:txBody>
      </p:sp>
    </p:spTree>
    <p:extLst>
      <p:ext uri="{BB962C8B-B14F-4D97-AF65-F5344CB8AC3E}">
        <p14:creationId xmlns:p14="http://schemas.microsoft.com/office/powerpoint/2010/main" val="3709334562"/>
      </p:ext>
    </p:extLst>
  </p:cSld>
  <p:clrMapOvr>
    <a:masterClrMapping/>
  </p:clrMapOvr>
</p:sld>
</file>

<file path=ppt/theme/theme1.xml><?xml version="1.0" encoding="utf-8"?>
<a:theme xmlns:a="http://schemas.openxmlformats.org/drawingml/2006/main" name="Diseño personalizado">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848</TotalTime>
  <Words>665</Words>
  <Application>Microsoft Office PowerPoint</Application>
  <PresentationFormat>Panorámica</PresentationFormat>
  <Paragraphs>87</Paragraphs>
  <Slides>11</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11</vt:i4>
      </vt:variant>
    </vt:vector>
  </HeadingPairs>
  <TitlesOfParts>
    <vt:vector size="17" baseType="lpstr">
      <vt:lpstr>Aptos</vt:lpstr>
      <vt:lpstr>Arial</vt:lpstr>
      <vt:lpstr>Calibri</vt:lpstr>
      <vt:lpstr>Calibri Light</vt:lpstr>
      <vt:lpstr>Wingdings</vt:lpstr>
      <vt:lpstr>Diseño personalizado</vt:lpstr>
      <vt:lpstr>SUPERINTENDENCIA DE TRANSPORTE</vt:lpstr>
      <vt:lpstr>Acciones de prevención de accidentes desde las instalaciones portuarias</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jose eduardo cetina pineda</dc:creator>
  <cp:lastModifiedBy>Julio Cesar Rodriguez Suarez</cp:lastModifiedBy>
  <cp:revision>11</cp:revision>
  <dcterms:created xsi:type="dcterms:W3CDTF">2022-08-21T22:49:05Z</dcterms:created>
  <dcterms:modified xsi:type="dcterms:W3CDTF">2025-04-24T20:36:33Z</dcterms:modified>
</cp:coreProperties>
</file>