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64" r:id="rId2"/>
    <p:sldId id="336" r:id="rId3"/>
    <p:sldId id="338" r:id="rId4"/>
    <p:sldId id="337" r:id="rId5"/>
    <p:sldId id="340" r:id="rId6"/>
    <p:sldId id="342" r:id="rId7"/>
    <p:sldId id="283" r:id="rId8"/>
    <p:sldId id="348" r:id="rId9"/>
    <p:sldId id="349" r:id="rId10"/>
    <p:sldId id="350" r:id="rId11"/>
    <p:sldId id="351" r:id="rId12"/>
    <p:sldId id="352" r:id="rId13"/>
    <p:sldId id="354" r:id="rId14"/>
    <p:sldId id="356" r:id="rId15"/>
    <p:sldId id="357" r:id="rId16"/>
    <p:sldId id="360" r:id="rId17"/>
    <p:sldId id="361" r:id="rId18"/>
    <p:sldId id="359" r:id="rId19"/>
    <p:sldId id="362" r:id="rId20"/>
    <p:sldId id="364" r:id="rId21"/>
    <p:sldId id="366" r:id="rId22"/>
    <p:sldId id="367" r:id="rId23"/>
    <p:sldId id="368" r:id="rId24"/>
    <p:sldId id="355" r:id="rId25"/>
  </p:sldIdLst>
  <p:sldSz cx="12192000" cy="6858000"/>
  <p:notesSz cx="6858000" cy="9144000"/>
  <p:defaultTextStyle>
    <a:defPPr>
      <a:defRPr lang="en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4289"/>
    <a:srgbClr val="4780CA"/>
    <a:srgbClr val="3C6CAA"/>
    <a:srgbClr val="60B1E7"/>
    <a:srgbClr val="3FDAEA"/>
    <a:srgbClr val="6DF5EF"/>
    <a:srgbClr val="88C6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F95DC0-F912-4A15-AA31-86070E8EFBF9}" v="64" dt="2025-04-24T20:41:02.1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77"/>
    <p:restoredTop sz="96949" autoAdjust="0"/>
  </p:normalViewPr>
  <p:slideViewPr>
    <p:cSldViewPr snapToGrid="0">
      <p:cViewPr varScale="1">
        <p:scale>
          <a:sx n="78" d="100"/>
          <a:sy n="78" d="100"/>
        </p:scale>
        <p:origin x="-163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g"/><Relationship Id="rId4" Type="http://schemas.openxmlformats.org/officeDocument/2006/relationships/image" Target="../media/image2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g"/><Relationship Id="rId4" Type="http://schemas.openxmlformats.org/officeDocument/2006/relationships/image" Target="../media/image23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81EA15-9C30-40EA-9B75-A56B2E2EC3C3}" type="doc">
      <dgm:prSet loTypeId="urn:microsoft.com/office/officeart/2008/layout/AlternatingPictureBlocks" loCatId="picture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4DF78EFD-7431-46FD-99B4-9B1FD8D9E1E5}">
      <dgm:prSet phldrT="[Texto]" custT="1"/>
      <dgm:spPr/>
      <dgm:t>
        <a:bodyPr/>
        <a:lstStyle/>
        <a:p>
          <a:r>
            <a:rPr lang="es-ES_tradnl" sz="2100" b="1" noProof="0" dirty="0">
              <a:latin typeface="Arial" panose="020B0604020202020204" pitchFamily="34" charset="0"/>
              <a:cs typeface="Arial" panose="020B0604020202020204" pitchFamily="34" charset="0"/>
            </a:rPr>
            <a:t>Navieras</a:t>
          </a:r>
        </a:p>
      </dgm:t>
    </dgm:pt>
    <dgm:pt modelId="{8DCED10F-460E-4AF3-B669-DD0671195B12}" type="parTrans" cxnId="{73620192-E280-44DA-AF78-3844C161A9D4}">
      <dgm:prSet/>
      <dgm:spPr/>
      <dgm:t>
        <a:bodyPr/>
        <a:lstStyle/>
        <a:p>
          <a:endParaRPr lang="es-CO"/>
        </a:p>
      </dgm:t>
    </dgm:pt>
    <dgm:pt modelId="{2B174CCD-2EBE-4EFB-ADFA-60743163704F}" type="sibTrans" cxnId="{73620192-E280-44DA-AF78-3844C161A9D4}">
      <dgm:prSet/>
      <dgm:spPr/>
      <dgm:t>
        <a:bodyPr/>
        <a:lstStyle/>
        <a:p>
          <a:endParaRPr lang="es-CO"/>
        </a:p>
      </dgm:t>
    </dgm:pt>
    <dgm:pt modelId="{23B45B65-92CE-4C50-BE00-06A3B722051A}">
      <dgm:prSet phldrT="[Texto]" custT="1"/>
      <dgm:spPr/>
      <dgm:t>
        <a:bodyPr/>
        <a:lstStyle/>
        <a:p>
          <a:r>
            <a:rPr lang="es-ES_tradnl" sz="2100" b="1" noProof="0" dirty="0">
              <a:latin typeface="Arial" panose="020B0604020202020204" pitchFamily="34" charset="0"/>
              <a:cs typeface="Arial" panose="020B0604020202020204" pitchFamily="34" charset="0"/>
            </a:rPr>
            <a:t>Terminales Portuarios</a:t>
          </a:r>
        </a:p>
      </dgm:t>
    </dgm:pt>
    <dgm:pt modelId="{2ACC48E1-3A67-42B0-B8DB-3638F2982516}" type="parTrans" cxnId="{4CEE8287-8874-4E4D-A13F-D80C8CBB35C9}">
      <dgm:prSet/>
      <dgm:spPr/>
      <dgm:t>
        <a:bodyPr/>
        <a:lstStyle/>
        <a:p>
          <a:endParaRPr lang="es-CO"/>
        </a:p>
      </dgm:t>
    </dgm:pt>
    <dgm:pt modelId="{AEF2E9C7-7162-4E7C-961B-BD44B4B470C1}" type="sibTrans" cxnId="{4CEE8287-8874-4E4D-A13F-D80C8CBB35C9}">
      <dgm:prSet/>
      <dgm:spPr/>
      <dgm:t>
        <a:bodyPr/>
        <a:lstStyle/>
        <a:p>
          <a:endParaRPr lang="es-CO"/>
        </a:p>
      </dgm:t>
    </dgm:pt>
    <dgm:pt modelId="{C6DB3A06-4197-4A1B-A1BC-BC5C6C78201E}">
      <dgm:prSet custT="1"/>
      <dgm:spPr/>
      <dgm:t>
        <a:bodyPr/>
        <a:lstStyle/>
        <a:p>
          <a:r>
            <a:rPr lang="es-ES_tradnl" sz="2100" b="1" noProof="0" dirty="0">
              <a:latin typeface="Arial" panose="020B0604020202020204" pitchFamily="34" charset="0"/>
              <a:cs typeface="Arial" panose="020B0604020202020204" pitchFamily="34" charset="0"/>
            </a:rPr>
            <a:t>Agencias marítimas</a:t>
          </a:r>
        </a:p>
      </dgm:t>
    </dgm:pt>
    <dgm:pt modelId="{664DCA8F-D193-44AD-B8A2-5225298D6C72}" type="parTrans" cxnId="{0871E4AF-6938-4C5E-88D3-0BF28377D2CF}">
      <dgm:prSet/>
      <dgm:spPr/>
      <dgm:t>
        <a:bodyPr/>
        <a:lstStyle/>
        <a:p>
          <a:endParaRPr lang="es-CO"/>
        </a:p>
      </dgm:t>
    </dgm:pt>
    <dgm:pt modelId="{CEE50D84-C769-464D-BA66-17853AF45B45}" type="sibTrans" cxnId="{0871E4AF-6938-4C5E-88D3-0BF28377D2CF}">
      <dgm:prSet/>
      <dgm:spPr/>
      <dgm:t>
        <a:bodyPr/>
        <a:lstStyle/>
        <a:p>
          <a:endParaRPr lang="es-CO"/>
        </a:p>
      </dgm:t>
    </dgm:pt>
    <dgm:pt modelId="{30A271F5-6ED5-45A0-875B-6F47B07F7C0B}">
      <dgm:prSet custT="1"/>
      <dgm:spPr/>
      <dgm:t>
        <a:bodyPr/>
        <a:lstStyle/>
        <a:p>
          <a:r>
            <a:rPr lang="es-ES_tradnl" sz="2100" b="1" noProof="0" dirty="0">
              <a:latin typeface="Arial" panose="020B0604020202020204" pitchFamily="34" charset="0"/>
              <a:cs typeface="Arial" panose="020B0604020202020204" pitchFamily="34" charset="0"/>
            </a:rPr>
            <a:t>Autoridad </a:t>
          </a:r>
          <a:r>
            <a:rPr lang="es-ES_tradnl" sz="2100" b="1" noProof="0" dirty="0" err="1">
              <a:latin typeface="Arial" panose="020B0604020202020204" pitchFamily="34" charset="0"/>
              <a:cs typeface="Arial" panose="020B0604020202020204" pitchFamily="34" charset="0"/>
            </a:rPr>
            <a:t>Maritima</a:t>
          </a:r>
          <a:r>
            <a:rPr lang="es-ES_tradnl" sz="2100" b="1" noProof="0" dirty="0">
              <a:latin typeface="Arial" panose="020B0604020202020204" pitchFamily="34" charset="0"/>
              <a:cs typeface="Arial" panose="020B0604020202020204" pitchFamily="34" charset="0"/>
            </a:rPr>
            <a:t> – Capitanías de Puerto – DIMAR</a:t>
          </a:r>
        </a:p>
      </dgm:t>
    </dgm:pt>
    <dgm:pt modelId="{FADBF0FB-4E0C-4F53-8214-C07B816B8E25}" type="parTrans" cxnId="{4F507A4F-54F8-49FE-8D6A-70D509A90C9D}">
      <dgm:prSet/>
      <dgm:spPr/>
      <dgm:t>
        <a:bodyPr/>
        <a:lstStyle/>
        <a:p>
          <a:endParaRPr lang="es-CO"/>
        </a:p>
      </dgm:t>
    </dgm:pt>
    <dgm:pt modelId="{34CEB72D-9F21-4774-B8E8-6B22F2475656}" type="sibTrans" cxnId="{4F507A4F-54F8-49FE-8D6A-70D509A90C9D}">
      <dgm:prSet/>
      <dgm:spPr/>
      <dgm:t>
        <a:bodyPr/>
        <a:lstStyle/>
        <a:p>
          <a:endParaRPr lang="es-CO"/>
        </a:p>
      </dgm:t>
    </dgm:pt>
    <dgm:pt modelId="{0915C663-3AFC-446B-935A-868F08613ACA}" type="pres">
      <dgm:prSet presAssocID="{3E81EA15-9C30-40EA-9B75-A56B2E2EC3C3}" presName="linearFlow" presStyleCnt="0">
        <dgm:presLayoutVars>
          <dgm:dir/>
          <dgm:resizeHandles val="exact"/>
        </dgm:presLayoutVars>
      </dgm:prSet>
      <dgm:spPr/>
    </dgm:pt>
    <dgm:pt modelId="{A9E7A392-7506-42D1-AFB2-CD535D813AAF}" type="pres">
      <dgm:prSet presAssocID="{30A271F5-6ED5-45A0-875B-6F47B07F7C0B}" presName="comp" presStyleCnt="0"/>
      <dgm:spPr/>
    </dgm:pt>
    <dgm:pt modelId="{7E194C6B-04F3-498B-8892-55598B4C0D00}" type="pres">
      <dgm:prSet presAssocID="{30A271F5-6ED5-45A0-875B-6F47B07F7C0B}" presName="rect2" presStyleLbl="node1" presStyleIdx="0" presStyleCnt="4">
        <dgm:presLayoutVars>
          <dgm:bulletEnabled val="1"/>
        </dgm:presLayoutVars>
      </dgm:prSet>
      <dgm:spPr/>
    </dgm:pt>
    <dgm:pt modelId="{56283DD8-27EA-413C-8468-43E27E519990}" type="pres">
      <dgm:prSet presAssocID="{30A271F5-6ED5-45A0-875B-6F47B07F7C0B}" presName="rect1" presStyleLbl="ln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12F39520-34A4-479D-BAEC-536CF5D41D71}" type="pres">
      <dgm:prSet presAssocID="{34CEB72D-9F21-4774-B8E8-6B22F2475656}" presName="sibTrans" presStyleCnt="0"/>
      <dgm:spPr/>
    </dgm:pt>
    <dgm:pt modelId="{479B931B-083E-4392-84B9-04EF9806FC75}" type="pres">
      <dgm:prSet presAssocID="{C6DB3A06-4197-4A1B-A1BC-BC5C6C78201E}" presName="comp" presStyleCnt="0"/>
      <dgm:spPr/>
    </dgm:pt>
    <dgm:pt modelId="{D441C816-AF35-4B0B-A5E3-D97D46A54667}" type="pres">
      <dgm:prSet presAssocID="{C6DB3A06-4197-4A1B-A1BC-BC5C6C78201E}" presName="rect2" presStyleLbl="node1" presStyleIdx="1" presStyleCnt="4">
        <dgm:presLayoutVars>
          <dgm:bulletEnabled val="1"/>
        </dgm:presLayoutVars>
      </dgm:prSet>
      <dgm:spPr/>
    </dgm:pt>
    <dgm:pt modelId="{C96B8949-7AC8-4FF5-ACD4-E6AE1E62C872}" type="pres">
      <dgm:prSet presAssocID="{C6DB3A06-4197-4A1B-A1BC-BC5C6C78201E}" presName="rect1" presStyleLbl="ln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3000" r="-173000"/>
          </a:stretch>
        </a:blipFill>
      </dgm:spPr>
    </dgm:pt>
    <dgm:pt modelId="{10B879FD-1D5D-448A-A5A7-1819D9033CF3}" type="pres">
      <dgm:prSet presAssocID="{CEE50D84-C769-464D-BA66-17853AF45B45}" presName="sibTrans" presStyleCnt="0"/>
      <dgm:spPr/>
    </dgm:pt>
    <dgm:pt modelId="{146A60EE-4B6A-48CC-BD10-E70207B35DC6}" type="pres">
      <dgm:prSet presAssocID="{4DF78EFD-7431-46FD-99B4-9B1FD8D9E1E5}" presName="comp" presStyleCnt="0"/>
      <dgm:spPr/>
    </dgm:pt>
    <dgm:pt modelId="{F2C022F7-F618-48C9-97B6-8B999ED807EF}" type="pres">
      <dgm:prSet presAssocID="{4DF78EFD-7431-46FD-99B4-9B1FD8D9E1E5}" presName="rect2" presStyleLbl="node1" presStyleIdx="2" presStyleCnt="4">
        <dgm:presLayoutVars>
          <dgm:bulletEnabled val="1"/>
        </dgm:presLayoutVars>
      </dgm:prSet>
      <dgm:spPr/>
    </dgm:pt>
    <dgm:pt modelId="{5AB06093-8D4D-43F7-BEAA-BEB8CBF4A47C}" type="pres">
      <dgm:prSet presAssocID="{4DF78EFD-7431-46FD-99B4-9B1FD8D9E1E5}" presName="rect1" presStyleLbl="ln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8000" r="-48000"/>
          </a:stretch>
        </a:blipFill>
      </dgm:spPr>
    </dgm:pt>
    <dgm:pt modelId="{4A613475-FF18-4C97-9CD1-2C305980132F}" type="pres">
      <dgm:prSet presAssocID="{2B174CCD-2EBE-4EFB-ADFA-60743163704F}" presName="sibTrans" presStyleCnt="0"/>
      <dgm:spPr/>
    </dgm:pt>
    <dgm:pt modelId="{2357C787-5BF0-496D-AD71-E39AC7998B7E}" type="pres">
      <dgm:prSet presAssocID="{23B45B65-92CE-4C50-BE00-06A3B722051A}" presName="comp" presStyleCnt="0"/>
      <dgm:spPr/>
    </dgm:pt>
    <dgm:pt modelId="{F5BAEA14-ED5E-4B1B-8E0E-D2F4787762C2}" type="pres">
      <dgm:prSet presAssocID="{23B45B65-92CE-4C50-BE00-06A3B722051A}" presName="rect2" presStyleLbl="node1" presStyleIdx="3" presStyleCnt="4">
        <dgm:presLayoutVars>
          <dgm:bulletEnabled val="1"/>
        </dgm:presLayoutVars>
      </dgm:prSet>
      <dgm:spPr/>
    </dgm:pt>
    <dgm:pt modelId="{6841BE85-7AD1-445B-B98F-757349979C4B}" type="pres">
      <dgm:prSet presAssocID="{23B45B65-92CE-4C50-BE00-06A3B722051A}" presName="rect1" presStyleLbl="ln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000" r="-54000"/>
          </a:stretch>
        </a:blipFill>
      </dgm:spPr>
    </dgm:pt>
  </dgm:ptLst>
  <dgm:cxnLst>
    <dgm:cxn modelId="{399C262A-833A-41A0-B7AE-0697DE50059E}" type="presOf" srcId="{C6DB3A06-4197-4A1B-A1BC-BC5C6C78201E}" destId="{D441C816-AF35-4B0B-A5E3-D97D46A54667}" srcOrd="0" destOrd="0" presId="urn:microsoft.com/office/officeart/2008/layout/AlternatingPictureBlocks"/>
    <dgm:cxn modelId="{E83CBA66-86BA-4327-B578-6B02A379262E}" type="presOf" srcId="{4DF78EFD-7431-46FD-99B4-9B1FD8D9E1E5}" destId="{F2C022F7-F618-48C9-97B6-8B999ED807EF}" srcOrd="0" destOrd="0" presId="urn:microsoft.com/office/officeart/2008/layout/AlternatingPictureBlocks"/>
    <dgm:cxn modelId="{BF895E6A-A028-4A9C-BA37-9B1B008D8CC8}" type="presOf" srcId="{23B45B65-92CE-4C50-BE00-06A3B722051A}" destId="{F5BAEA14-ED5E-4B1B-8E0E-D2F4787762C2}" srcOrd="0" destOrd="0" presId="urn:microsoft.com/office/officeart/2008/layout/AlternatingPictureBlocks"/>
    <dgm:cxn modelId="{4F507A4F-54F8-49FE-8D6A-70D509A90C9D}" srcId="{3E81EA15-9C30-40EA-9B75-A56B2E2EC3C3}" destId="{30A271F5-6ED5-45A0-875B-6F47B07F7C0B}" srcOrd="0" destOrd="0" parTransId="{FADBF0FB-4E0C-4F53-8214-C07B816B8E25}" sibTransId="{34CEB72D-9F21-4774-B8E8-6B22F2475656}"/>
    <dgm:cxn modelId="{F8DF6C72-040B-4AAE-89B3-E4BDD77E04EE}" type="presOf" srcId="{30A271F5-6ED5-45A0-875B-6F47B07F7C0B}" destId="{7E194C6B-04F3-498B-8892-55598B4C0D00}" srcOrd="0" destOrd="0" presId="urn:microsoft.com/office/officeart/2008/layout/AlternatingPictureBlocks"/>
    <dgm:cxn modelId="{4CEE8287-8874-4E4D-A13F-D80C8CBB35C9}" srcId="{3E81EA15-9C30-40EA-9B75-A56B2E2EC3C3}" destId="{23B45B65-92CE-4C50-BE00-06A3B722051A}" srcOrd="3" destOrd="0" parTransId="{2ACC48E1-3A67-42B0-B8DB-3638F2982516}" sibTransId="{AEF2E9C7-7162-4E7C-961B-BD44B4B470C1}"/>
    <dgm:cxn modelId="{73620192-E280-44DA-AF78-3844C161A9D4}" srcId="{3E81EA15-9C30-40EA-9B75-A56B2E2EC3C3}" destId="{4DF78EFD-7431-46FD-99B4-9B1FD8D9E1E5}" srcOrd="2" destOrd="0" parTransId="{8DCED10F-460E-4AF3-B669-DD0671195B12}" sibTransId="{2B174CCD-2EBE-4EFB-ADFA-60743163704F}"/>
    <dgm:cxn modelId="{0871E4AF-6938-4C5E-88D3-0BF28377D2CF}" srcId="{3E81EA15-9C30-40EA-9B75-A56B2E2EC3C3}" destId="{C6DB3A06-4197-4A1B-A1BC-BC5C6C78201E}" srcOrd="1" destOrd="0" parTransId="{664DCA8F-D193-44AD-B8A2-5225298D6C72}" sibTransId="{CEE50D84-C769-464D-BA66-17853AF45B45}"/>
    <dgm:cxn modelId="{384A81B7-F9DB-452B-A55D-B06C44E3A0E3}" type="presOf" srcId="{3E81EA15-9C30-40EA-9B75-A56B2E2EC3C3}" destId="{0915C663-3AFC-446B-935A-868F08613ACA}" srcOrd="0" destOrd="0" presId="urn:microsoft.com/office/officeart/2008/layout/AlternatingPictureBlocks"/>
    <dgm:cxn modelId="{874C2F42-8550-4DFF-9803-F6574175A369}" type="presParOf" srcId="{0915C663-3AFC-446B-935A-868F08613ACA}" destId="{A9E7A392-7506-42D1-AFB2-CD535D813AAF}" srcOrd="0" destOrd="0" presId="urn:microsoft.com/office/officeart/2008/layout/AlternatingPictureBlocks"/>
    <dgm:cxn modelId="{37CA69EE-9151-4A6E-96A0-0D80874BDCD9}" type="presParOf" srcId="{A9E7A392-7506-42D1-AFB2-CD535D813AAF}" destId="{7E194C6B-04F3-498B-8892-55598B4C0D00}" srcOrd="0" destOrd="0" presId="urn:microsoft.com/office/officeart/2008/layout/AlternatingPictureBlocks"/>
    <dgm:cxn modelId="{A723EFB4-28A0-4922-8CCD-B1DD51F430C6}" type="presParOf" srcId="{A9E7A392-7506-42D1-AFB2-CD535D813AAF}" destId="{56283DD8-27EA-413C-8468-43E27E519990}" srcOrd="1" destOrd="0" presId="urn:microsoft.com/office/officeart/2008/layout/AlternatingPictureBlocks"/>
    <dgm:cxn modelId="{688DC2FB-00C5-4F04-A958-55C83D9C2E01}" type="presParOf" srcId="{0915C663-3AFC-446B-935A-868F08613ACA}" destId="{12F39520-34A4-479D-BAEC-536CF5D41D71}" srcOrd="1" destOrd="0" presId="urn:microsoft.com/office/officeart/2008/layout/AlternatingPictureBlocks"/>
    <dgm:cxn modelId="{717FAB11-85BB-457A-9C83-3A6405836D59}" type="presParOf" srcId="{0915C663-3AFC-446B-935A-868F08613ACA}" destId="{479B931B-083E-4392-84B9-04EF9806FC75}" srcOrd="2" destOrd="0" presId="urn:microsoft.com/office/officeart/2008/layout/AlternatingPictureBlocks"/>
    <dgm:cxn modelId="{FBBD84B3-82B8-4D3A-BDA2-4B80A57A82E8}" type="presParOf" srcId="{479B931B-083E-4392-84B9-04EF9806FC75}" destId="{D441C816-AF35-4B0B-A5E3-D97D46A54667}" srcOrd="0" destOrd="0" presId="urn:microsoft.com/office/officeart/2008/layout/AlternatingPictureBlocks"/>
    <dgm:cxn modelId="{94A6D1B2-0519-4B69-8D04-0D3F6BDFAB9C}" type="presParOf" srcId="{479B931B-083E-4392-84B9-04EF9806FC75}" destId="{C96B8949-7AC8-4FF5-ACD4-E6AE1E62C872}" srcOrd="1" destOrd="0" presId="urn:microsoft.com/office/officeart/2008/layout/AlternatingPictureBlocks"/>
    <dgm:cxn modelId="{2C7EDADC-B4AD-4F95-8728-BB11583704EB}" type="presParOf" srcId="{0915C663-3AFC-446B-935A-868F08613ACA}" destId="{10B879FD-1D5D-448A-A5A7-1819D9033CF3}" srcOrd="3" destOrd="0" presId="urn:microsoft.com/office/officeart/2008/layout/AlternatingPictureBlocks"/>
    <dgm:cxn modelId="{C82BC8DD-F202-4124-92D1-3B973CE09326}" type="presParOf" srcId="{0915C663-3AFC-446B-935A-868F08613ACA}" destId="{146A60EE-4B6A-48CC-BD10-E70207B35DC6}" srcOrd="4" destOrd="0" presId="urn:microsoft.com/office/officeart/2008/layout/AlternatingPictureBlocks"/>
    <dgm:cxn modelId="{6A557E8E-DB8D-48AE-9034-DAE79F5A3AF5}" type="presParOf" srcId="{146A60EE-4B6A-48CC-BD10-E70207B35DC6}" destId="{F2C022F7-F618-48C9-97B6-8B999ED807EF}" srcOrd="0" destOrd="0" presId="urn:microsoft.com/office/officeart/2008/layout/AlternatingPictureBlocks"/>
    <dgm:cxn modelId="{3D54B78E-B300-49DA-ADFF-8A0A2039CBCB}" type="presParOf" srcId="{146A60EE-4B6A-48CC-BD10-E70207B35DC6}" destId="{5AB06093-8D4D-43F7-BEAA-BEB8CBF4A47C}" srcOrd="1" destOrd="0" presId="urn:microsoft.com/office/officeart/2008/layout/AlternatingPictureBlocks"/>
    <dgm:cxn modelId="{ACE9FD3A-FF21-4861-9CA9-ED1062645E45}" type="presParOf" srcId="{0915C663-3AFC-446B-935A-868F08613ACA}" destId="{4A613475-FF18-4C97-9CD1-2C305980132F}" srcOrd="5" destOrd="0" presId="urn:microsoft.com/office/officeart/2008/layout/AlternatingPictureBlocks"/>
    <dgm:cxn modelId="{16E5A0D1-48CD-439A-928F-4C07BC83D638}" type="presParOf" srcId="{0915C663-3AFC-446B-935A-868F08613ACA}" destId="{2357C787-5BF0-496D-AD71-E39AC7998B7E}" srcOrd="6" destOrd="0" presId="urn:microsoft.com/office/officeart/2008/layout/AlternatingPictureBlocks"/>
    <dgm:cxn modelId="{88D2AB98-5569-41D9-B934-4FE4431A0F77}" type="presParOf" srcId="{2357C787-5BF0-496D-AD71-E39AC7998B7E}" destId="{F5BAEA14-ED5E-4B1B-8E0E-D2F4787762C2}" srcOrd="0" destOrd="0" presId="urn:microsoft.com/office/officeart/2008/layout/AlternatingPictureBlocks"/>
    <dgm:cxn modelId="{58EEAF4E-CE05-4767-91DB-FF57D149ED22}" type="presParOf" srcId="{2357C787-5BF0-496D-AD71-E39AC7998B7E}" destId="{6841BE85-7AD1-445B-B98F-757349979C4B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4AE0E0-F851-4900-8A97-E11CA7E0BA20}" type="doc">
      <dgm:prSet loTypeId="urn:microsoft.com/office/officeart/2008/layout/AlternatingPictureBlocks" loCatId="picture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E1A6048A-27EA-46CA-BFA5-4529B52491AA}">
      <dgm:prSet phldrT="[Texto]" custT="1"/>
      <dgm:spPr>
        <a:ln w="3175"/>
      </dgm:spPr>
      <dgm:t>
        <a:bodyPr/>
        <a:lstStyle/>
        <a:p>
          <a:r>
            <a:rPr lang="es-ES_tradnl" sz="2100" b="1" noProof="0" dirty="0">
              <a:latin typeface="Arial" panose="020B0604020202020204" pitchFamily="34" charset="0"/>
              <a:cs typeface="Arial" panose="020B0604020202020204" pitchFamily="34" charset="0"/>
            </a:rPr>
            <a:t>Empresas de Pilotos prácticos</a:t>
          </a:r>
        </a:p>
      </dgm:t>
    </dgm:pt>
    <dgm:pt modelId="{EE30A65F-D1EA-423D-86E4-67572088B421}" type="parTrans" cxnId="{0D0F7780-4E52-42EA-964E-F6156F61DB2E}">
      <dgm:prSet/>
      <dgm:spPr/>
      <dgm:t>
        <a:bodyPr/>
        <a:lstStyle/>
        <a:p>
          <a:endParaRPr lang="es-CO"/>
        </a:p>
      </dgm:t>
    </dgm:pt>
    <dgm:pt modelId="{FE00BC37-C259-457A-8BAA-8CB6D494D324}" type="sibTrans" cxnId="{0D0F7780-4E52-42EA-964E-F6156F61DB2E}">
      <dgm:prSet/>
      <dgm:spPr/>
      <dgm:t>
        <a:bodyPr/>
        <a:lstStyle/>
        <a:p>
          <a:endParaRPr lang="es-CO"/>
        </a:p>
      </dgm:t>
    </dgm:pt>
    <dgm:pt modelId="{E7567E5F-0180-4359-92B2-940AD2DD10C1}">
      <dgm:prSet phldrT="[Texto]" custT="1"/>
      <dgm:spPr/>
      <dgm:t>
        <a:bodyPr/>
        <a:lstStyle/>
        <a:p>
          <a:r>
            <a:rPr lang="es-ES_tradnl" sz="2100" b="1" noProof="0" dirty="0">
              <a:latin typeface="Arial" panose="020B0604020202020204" pitchFamily="34" charset="0"/>
              <a:cs typeface="Arial" panose="020B0604020202020204" pitchFamily="34" charset="0"/>
            </a:rPr>
            <a:t>Empresa de remolcadores</a:t>
          </a:r>
        </a:p>
      </dgm:t>
    </dgm:pt>
    <dgm:pt modelId="{CA2FBB76-4759-49B0-A4DB-4F8205FDB276}" type="parTrans" cxnId="{C3C677A6-B793-44C3-A094-78314EA35138}">
      <dgm:prSet/>
      <dgm:spPr/>
      <dgm:t>
        <a:bodyPr/>
        <a:lstStyle/>
        <a:p>
          <a:endParaRPr lang="es-CO"/>
        </a:p>
      </dgm:t>
    </dgm:pt>
    <dgm:pt modelId="{9E1071F1-31FF-4F7D-A52D-4A1FC88021F3}" type="sibTrans" cxnId="{C3C677A6-B793-44C3-A094-78314EA35138}">
      <dgm:prSet/>
      <dgm:spPr/>
      <dgm:t>
        <a:bodyPr/>
        <a:lstStyle/>
        <a:p>
          <a:endParaRPr lang="es-CO"/>
        </a:p>
      </dgm:t>
    </dgm:pt>
    <dgm:pt modelId="{1AA52CB0-E87A-4EEF-8ADF-C7A190EA229B}">
      <dgm:prSet phldrT="[Texto]" custT="1"/>
      <dgm:spPr/>
      <dgm:t>
        <a:bodyPr/>
        <a:lstStyle/>
        <a:p>
          <a:r>
            <a:rPr lang="es-ES_tradnl" sz="2100" b="1" noProof="0" dirty="0">
              <a:latin typeface="Arial" panose="020B0604020202020204" pitchFamily="34" charset="0"/>
              <a:cs typeface="Arial" panose="020B0604020202020204" pitchFamily="34" charset="0"/>
            </a:rPr>
            <a:t>Empresas de amarradores</a:t>
          </a:r>
        </a:p>
      </dgm:t>
    </dgm:pt>
    <dgm:pt modelId="{A2FF50B5-26B9-4A2E-A12C-769B26EB336A}" type="parTrans" cxnId="{1C57E7C8-DF1A-435E-B1BC-2CC7D79966C1}">
      <dgm:prSet/>
      <dgm:spPr/>
      <dgm:t>
        <a:bodyPr/>
        <a:lstStyle/>
        <a:p>
          <a:endParaRPr lang="es-CO"/>
        </a:p>
      </dgm:t>
    </dgm:pt>
    <dgm:pt modelId="{4BEDA904-3DF3-4B6A-A940-72628D1D454D}" type="sibTrans" cxnId="{1C57E7C8-DF1A-435E-B1BC-2CC7D79966C1}">
      <dgm:prSet/>
      <dgm:spPr/>
      <dgm:t>
        <a:bodyPr/>
        <a:lstStyle/>
        <a:p>
          <a:endParaRPr lang="es-CO"/>
        </a:p>
      </dgm:t>
    </dgm:pt>
    <dgm:pt modelId="{FFC72AA0-069B-4608-A829-0D1738FD29EF}" type="pres">
      <dgm:prSet presAssocID="{1C4AE0E0-F851-4900-8A97-E11CA7E0BA20}" presName="linearFlow" presStyleCnt="0">
        <dgm:presLayoutVars>
          <dgm:dir/>
          <dgm:resizeHandles val="exact"/>
        </dgm:presLayoutVars>
      </dgm:prSet>
      <dgm:spPr/>
    </dgm:pt>
    <dgm:pt modelId="{886F7490-B2A2-4902-98F4-1558EB83E979}" type="pres">
      <dgm:prSet presAssocID="{E1A6048A-27EA-46CA-BFA5-4529B52491AA}" presName="comp" presStyleCnt="0"/>
      <dgm:spPr/>
    </dgm:pt>
    <dgm:pt modelId="{0C5952F7-7F78-4712-9432-8FFC7BFB87FC}" type="pres">
      <dgm:prSet presAssocID="{E1A6048A-27EA-46CA-BFA5-4529B52491AA}" presName="rect2" presStyleLbl="node1" presStyleIdx="0" presStyleCnt="3" custLinFactNeighborX="781">
        <dgm:presLayoutVars>
          <dgm:bulletEnabled val="1"/>
        </dgm:presLayoutVars>
      </dgm:prSet>
      <dgm:spPr/>
    </dgm:pt>
    <dgm:pt modelId="{8F1C8FE1-BFA5-4CE8-8850-356B86F2D2DC}" type="pres">
      <dgm:prSet presAssocID="{E1A6048A-27EA-46CA-BFA5-4529B52491AA}" presName="rect1" presStyleLbl="ln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F24AA044-D888-4268-A835-A0A714CF6EF2}" type="pres">
      <dgm:prSet presAssocID="{FE00BC37-C259-457A-8BAA-8CB6D494D324}" presName="sibTrans" presStyleCnt="0"/>
      <dgm:spPr/>
    </dgm:pt>
    <dgm:pt modelId="{B2F6D465-116E-4C6C-9A39-47244995C84F}" type="pres">
      <dgm:prSet presAssocID="{E7567E5F-0180-4359-92B2-940AD2DD10C1}" presName="comp" presStyleCnt="0"/>
      <dgm:spPr/>
    </dgm:pt>
    <dgm:pt modelId="{F44F7563-F844-4A9F-8F2D-28F419232090}" type="pres">
      <dgm:prSet presAssocID="{E7567E5F-0180-4359-92B2-940AD2DD10C1}" presName="rect2" presStyleLbl="node1" presStyleIdx="1" presStyleCnt="3">
        <dgm:presLayoutVars>
          <dgm:bulletEnabled val="1"/>
        </dgm:presLayoutVars>
      </dgm:prSet>
      <dgm:spPr/>
    </dgm:pt>
    <dgm:pt modelId="{D06F3D49-95C7-425F-8919-5699B1C8D777}" type="pres">
      <dgm:prSet presAssocID="{E7567E5F-0180-4359-92B2-940AD2DD10C1}" presName="rect1" presStyleLbl="ln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9000" r="-99000"/>
          </a:stretch>
        </a:blipFill>
      </dgm:spPr>
    </dgm:pt>
    <dgm:pt modelId="{56204366-EB98-41B2-9BAD-B9BDE22C6532}" type="pres">
      <dgm:prSet presAssocID="{9E1071F1-31FF-4F7D-A52D-4A1FC88021F3}" presName="sibTrans" presStyleCnt="0"/>
      <dgm:spPr/>
    </dgm:pt>
    <dgm:pt modelId="{10368442-4A23-479A-A629-6DD5E7769707}" type="pres">
      <dgm:prSet presAssocID="{1AA52CB0-E87A-4EEF-8ADF-C7A190EA229B}" presName="comp" presStyleCnt="0"/>
      <dgm:spPr/>
    </dgm:pt>
    <dgm:pt modelId="{E04BF13E-3FFE-47A5-AC7A-395D4D3A4832}" type="pres">
      <dgm:prSet presAssocID="{1AA52CB0-E87A-4EEF-8ADF-C7A190EA229B}" presName="rect2" presStyleLbl="node1" presStyleIdx="2" presStyleCnt="3">
        <dgm:presLayoutVars>
          <dgm:bulletEnabled val="1"/>
        </dgm:presLayoutVars>
      </dgm:prSet>
      <dgm:spPr/>
    </dgm:pt>
    <dgm:pt modelId="{7B03F6E1-F000-4DFC-A6C9-394F193F519B}" type="pres">
      <dgm:prSet presAssocID="{1AA52CB0-E87A-4EEF-8ADF-C7A190EA229B}" presName="rect1" presStyleLbl="ln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000" r="-57000"/>
          </a:stretch>
        </a:blipFill>
      </dgm:spPr>
    </dgm:pt>
  </dgm:ptLst>
  <dgm:cxnLst>
    <dgm:cxn modelId="{5C886F72-3247-4589-9125-10E821FD9A4B}" type="presOf" srcId="{1C4AE0E0-F851-4900-8A97-E11CA7E0BA20}" destId="{FFC72AA0-069B-4608-A829-0D1738FD29EF}" srcOrd="0" destOrd="0" presId="urn:microsoft.com/office/officeart/2008/layout/AlternatingPictureBlocks"/>
    <dgm:cxn modelId="{E6A12557-C631-4DDB-BEA7-77529F8595B5}" type="presOf" srcId="{1AA52CB0-E87A-4EEF-8ADF-C7A190EA229B}" destId="{E04BF13E-3FFE-47A5-AC7A-395D4D3A4832}" srcOrd="0" destOrd="0" presId="urn:microsoft.com/office/officeart/2008/layout/AlternatingPictureBlocks"/>
    <dgm:cxn modelId="{79DDFF7F-A61C-446C-9936-C930439009BD}" type="presOf" srcId="{E1A6048A-27EA-46CA-BFA5-4529B52491AA}" destId="{0C5952F7-7F78-4712-9432-8FFC7BFB87FC}" srcOrd="0" destOrd="0" presId="urn:microsoft.com/office/officeart/2008/layout/AlternatingPictureBlocks"/>
    <dgm:cxn modelId="{0D0F7780-4E52-42EA-964E-F6156F61DB2E}" srcId="{1C4AE0E0-F851-4900-8A97-E11CA7E0BA20}" destId="{E1A6048A-27EA-46CA-BFA5-4529B52491AA}" srcOrd="0" destOrd="0" parTransId="{EE30A65F-D1EA-423D-86E4-67572088B421}" sibTransId="{FE00BC37-C259-457A-8BAA-8CB6D494D324}"/>
    <dgm:cxn modelId="{79071E8D-17F7-476F-A152-59F03249AF24}" type="presOf" srcId="{E7567E5F-0180-4359-92B2-940AD2DD10C1}" destId="{F44F7563-F844-4A9F-8F2D-28F419232090}" srcOrd="0" destOrd="0" presId="urn:microsoft.com/office/officeart/2008/layout/AlternatingPictureBlocks"/>
    <dgm:cxn modelId="{C3C677A6-B793-44C3-A094-78314EA35138}" srcId="{1C4AE0E0-F851-4900-8A97-E11CA7E0BA20}" destId="{E7567E5F-0180-4359-92B2-940AD2DD10C1}" srcOrd="1" destOrd="0" parTransId="{CA2FBB76-4759-49B0-A4DB-4F8205FDB276}" sibTransId="{9E1071F1-31FF-4F7D-A52D-4A1FC88021F3}"/>
    <dgm:cxn modelId="{1C57E7C8-DF1A-435E-B1BC-2CC7D79966C1}" srcId="{1C4AE0E0-F851-4900-8A97-E11CA7E0BA20}" destId="{1AA52CB0-E87A-4EEF-8ADF-C7A190EA229B}" srcOrd="2" destOrd="0" parTransId="{A2FF50B5-26B9-4A2E-A12C-769B26EB336A}" sibTransId="{4BEDA904-3DF3-4B6A-A940-72628D1D454D}"/>
    <dgm:cxn modelId="{DF2AE02A-B46B-4495-8073-35B75B5E4ADD}" type="presParOf" srcId="{FFC72AA0-069B-4608-A829-0D1738FD29EF}" destId="{886F7490-B2A2-4902-98F4-1558EB83E979}" srcOrd="0" destOrd="0" presId="urn:microsoft.com/office/officeart/2008/layout/AlternatingPictureBlocks"/>
    <dgm:cxn modelId="{B9ABD9DE-26D8-4D3D-957F-8CE30C7FFFCD}" type="presParOf" srcId="{886F7490-B2A2-4902-98F4-1558EB83E979}" destId="{0C5952F7-7F78-4712-9432-8FFC7BFB87FC}" srcOrd="0" destOrd="0" presId="urn:microsoft.com/office/officeart/2008/layout/AlternatingPictureBlocks"/>
    <dgm:cxn modelId="{4BD6DEF2-6775-462E-9C98-C22AD42D0D15}" type="presParOf" srcId="{886F7490-B2A2-4902-98F4-1558EB83E979}" destId="{8F1C8FE1-BFA5-4CE8-8850-356B86F2D2DC}" srcOrd="1" destOrd="0" presId="urn:microsoft.com/office/officeart/2008/layout/AlternatingPictureBlocks"/>
    <dgm:cxn modelId="{8D9EEF3E-792F-437C-AE0E-B679612B1D5F}" type="presParOf" srcId="{FFC72AA0-069B-4608-A829-0D1738FD29EF}" destId="{F24AA044-D888-4268-A835-A0A714CF6EF2}" srcOrd="1" destOrd="0" presId="urn:microsoft.com/office/officeart/2008/layout/AlternatingPictureBlocks"/>
    <dgm:cxn modelId="{EB513695-A685-492F-B0B9-016A1E52B30C}" type="presParOf" srcId="{FFC72AA0-069B-4608-A829-0D1738FD29EF}" destId="{B2F6D465-116E-4C6C-9A39-47244995C84F}" srcOrd="2" destOrd="0" presId="urn:microsoft.com/office/officeart/2008/layout/AlternatingPictureBlocks"/>
    <dgm:cxn modelId="{1BD8E0F0-48C7-4067-B36D-0AA2F6A843BA}" type="presParOf" srcId="{B2F6D465-116E-4C6C-9A39-47244995C84F}" destId="{F44F7563-F844-4A9F-8F2D-28F419232090}" srcOrd="0" destOrd="0" presId="urn:microsoft.com/office/officeart/2008/layout/AlternatingPictureBlocks"/>
    <dgm:cxn modelId="{CFB68DF7-7B46-42F0-B2F8-972FD42B6C55}" type="presParOf" srcId="{B2F6D465-116E-4C6C-9A39-47244995C84F}" destId="{D06F3D49-95C7-425F-8919-5699B1C8D777}" srcOrd="1" destOrd="0" presId="urn:microsoft.com/office/officeart/2008/layout/AlternatingPictureBlocks"/>
    <dgm:cxn modelId="{1273E488-1CA2-406E-A430-55F9536EF871}" type="presParOf" srcId="{FFC72AA0-069B-4608-A829-0D1738FD29EF}" destId="{56204366-EB98-41B2-9BAD-B9BDE22C6532}" srcOrd="3" destOrd="0" presId="urn:microsoft.com/office/officeart/2008/layout/AlternatingPictureBlocks"/>
    <dgm:cxn modelId="{61E5BB0C-3928-4F11-8D73-208D89C4DEEE}" type="presParOf" srcId="{FFC72AA0-069B-4608-A829-0D1738FD29EF}" destId="{10368442-4A23-479A-A629-6DD5E7769707}" srcOrd="4" destOrd="0" presId="urn:microsoft.com/office/officeart/2008/layout/AlternatingPictureBlocks"/>
    <dgm:cxn modelId="{7C8A8401-486B-4C4F-9ABD-1A4F7DD5101B}" type="presParOf" srcId="{10368442-4A23-479A-A629-6DD5E7769707}" destId="{E04BF13E-3FFE-47A5-AC7A-395D4D3A4832}" srcOrd="0" destOrd="0" presId="urn:microsoft.com/office/officeart/2008/layout/AlternatingPictureBlocks"/>
    <dgm:cxn modelId="{51C666A9-1D33-4071-AE90-15B812AB36C0}" type="presParOf" srcId="{10368442-4A23-479A-A629-6DD5E7769707}" destId="{7B03F6E1-F000-4DFC-A6C9-394F193F519B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48D7DC-3CD2-4073-9A0C-829DCCACCEE6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2D98186C-29D2-4B76-9637-7396F607CC09}">
      <dgm:prSet phldrT="[Texto]" custT="1"/>
      <dgm:spPr>
        <a:solidFill>
          <a:srgbClr val="88C6E9"/>
        </a:solidFill>
      </dgm:spPr>
      <dgm:t>
        <a:bodyPr/>
        <a:lstStyle/>
        <a:p>
          <a:r>
            <a:rPr lang="es-ES_tradnl" sz="2100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Colisión</a:t>
          </a:r>
        </a:p>
      </dgm:t>
    </dgm:pt>
    <dgm:pt modelId="{A8ACBCDC-37CE-48CD-81CD-826C2BD6BF1B}" type="parTrans" cxnId="{615E724A-618B-4E67-BC29-9D1357F79EA1}">
      <dgm:prSet/>
      <dgm:spPr/>
      <dgm:t>
        <a:bodyPr/>
        <a:lstStyle/>
        <a:p>
          <a:endParaRPr lang="es-CO"/>
        </a:p>
      </dgm:t>
    </dgm:pt>
    <dgm:pt modelId="{FFBF14AD-A433-4ECE-B94E-66472A3889A7}" type="sibTrans" cxnId="{615E724A-618B-4E67-BC29-9D1357F79EA1}">
      <dgm:prSet/>
      <dgm:spPr/>
      <dgm:t>
        <a:bodyPr/>
        <a:lstStyle/>
        <a:p>
          <a:endParaRPr lang="es-CO"/>
        </a:p>
      </dgm:t>
    </dgm:pt>
    <dgm:pt modelId="{9D85953C-52BC-4DB6-AF31-F37B3D801D11}">
      <dgm:prSet phldrT="[Texto]" custT="1"/>
      <dgm:spPr>
        <a:solidFill>
          <a:srgbClr val="60B1E7"/>
        </a:solidFill>
      </dgm:spPr>
      <dgm:t>
        <a:bodyPr/>
        <a:lstStyle/>
        <a:p>
          <a:r>
            <a:rPr lang="es-ES_tradnl" sz="2100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Varadura</a:t>
          </a:r>
        </a:p>
      </dgm:t>
    </dgm:pt>
    <dgm:pt modelId="{BBF99C37-4291-46CB-9ACB-45B2E0CBF9E0}" type="parTrans" cxnId="{71E1BC30-15D9-4C9C-8CE7-42209CF133E4}">
      <dgm:prSet/>
      <dgm:spPr/>
      <dgm:t>
        <a:bodyPr/>
        <a:lstStyle/>
        <a:p>
          <a:endParaRPr lang="es-CO"/>
        </a:p>
      </dgm:t>
    </dgm:pt>
    <dgm:pt modelId="{885BA73F-ADFD-4886-8AF9-CE2377A9488E}" type="sibTrans" cxnId="{71E1BC30-15D9-4C9C-8CE7-42209CF133E4}">
      <dgm:prSet/>
      <dgm:spPr/>
      <dgm:t>
        <a:bodyPr/>
        <a:lstStyle/>
        <a:p>
          <a:endParaRPr lang="es-CO"/>
        </a:p>
      </dgm:t>
    </dgm:pt>
    <dgm:pt modelId="{7A4DC613-0E44-4735-A593-C90D1B4A53AC}">
      <dgm:prSet phldrT="[Texto]" custT="1"/>
      <dgm:spPr>
        <a:solidFill>
          <a:srgbClr val="134289"/>
        </a:solidFill>
      </dgm:spPr>
      <dgm:t>
        <a:bodyPr/>
        <a:lstStyle/>
        <a:p>
          <a:r>
            <a:rPr lang="es-ES_tradnl" sz="2100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Hundimiento</a:t>
          </a:r>
        </a:p>
      </dgm:t>
    </dgm:pt>
    <dgm:pt modelId="{5BA8698D-2AD3-44C2-8C6D-4987CF0251A6}" type="parTrans" cxnId="{255DD1A0-7F80-455A-8F57-99582BD83336}">
      <dgm:prSet/>
      <dgm:spPr/>
      <dgm:t>
        <a:bodyPr/>
        <a:lstStyle/>
        <a:p>
          <a:endParaRPr lang="es-CO"/>
        </a:p>
      </dgm:t>
    </dgm:pt>
    <dgm:pt modelId="{A37ADE38-A8DA-44C0-B575-D4337CA30D0A}" type="sibTrans" cxnId="{255DD1A0-7F80-455A-8F57-99582BD83336}">
      <dgm:prSet/>
      <dgm:spPr/>
      <dgm:t>
        <a:bodyPr/>
        <a:lstStyle/>
        <a:p>
          <a:endParaRPr lang="es-CO"/>
        </a:p>
      </dgm:t>
    </dgm:pt>
    <dgm:pt modelId="{630D5569-F941-489C-A2D7-CDC477E76900}">
      <dgm:prSet custT="1"/>
      <dgm:spPr>
        <a:solidFill>
          <a:srgbClr val="3C6CAA"/>
        </a:solidFill>
      </dgm:spPr>
      <dgm:t>
        <a:bodyPr/>
        <a:lstStyle/>
        <a:p>
          <a:r>
            <a:rPr lang="es-ES_tradnl" sz="2100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Abordaje</a:t>
          </a:r>
        </a:p>
      </dgm:t>
    </dgm:pt>
    <dgm:pt modelId="{4C1BF9E7-989C-46F6-8EA9-234913DD2EBF}" type="parTrans" cxnId="{11D4AF3E-90AE-4093-9DB4-295C088E6F50}">
      <dgm:prSet/>
      <dgm:spPr/>
      <dgm:t>
        <a:bodyPr/>
        <a:lstStyle/>
        <a:p>
          <a:endParaRPr lang="es-CO"/>
        </a:p>
      </dgm:t>
    </dgm:pt>
    <dgm:pt modelId="{D536B156-04C3-463C-B2BE-07A6B2AE05C1}" type="sibTrans" cxnId="{11D4AF3E-90AE-4093-9DB4-295C088E6F50}">
      <dgm:prSet/>
      <dgm:spPr/>
      <dgm:t>
        <a:bodyPr/>
        <a:lstStyle/>
        <a:p>
          <a:endParaRPr lang="es-CO"/>
        </a:p>
      </dgm:t>
    </dgm:pt>
    <dgm:pt modelId="{C985378F-DF4C-405C-84CF-097617E8B963}" type="pres">
      <dgm:prSet presAssocID="{9F48D7DC-3CD2-4073-9A0C-829DCCACCEE6}" presName="linearFlow" presStyleCnt="0">
        <dgm:presLayoutVars>
          <dgm:dir/>
          <dgm:resizeHandles val="exact"/>
        </dgm:presLayoutVars>
      </dgm:prSet>
      <dgm:spPr/>
    </dgm:pt>
    <dgm:pt modelId="{82FD0DF8-D7E7-4122-B811-D647FDFB6FEF}" type="pres">
      <dgm:prSet presAssocID="{2D98186C-29D2-4B76-9637-7396F607CC09}" presName="composite" presStyleCnt="0"/>
      <dgm:spPr/>
    </dgm:pt>
    <dgm:pt modelId="{4A043FAF-16AA-4FB2-8ECB-3E2709F47426}" type="pres">
      <dgm:prSet presAssocID="{2D98186C-29D2-4B76-9637-7396F607CC09}" presName="imgShp" presStyleLbl="fgImgPlace1" presStyleIdx="0" presStyleCnt="4"/>
      <dgm:spPr>
        <a:blipFill>
          <a:blip xmlns:r="http://schemas.openxmlformats.org/officeDocument/2006/relationships" r:embed="rId1"/>
          <a:srcRect/>
          <a:stretch>
            <a:fillRect l="-39000" r="-39000"/>
          </a:stretch>
        </a:blipFill>
      </dgm:spPr>
    </dgm:pt>
    <dgm:pt modelId="{AA7C3F48-E220-4224-B9F5-DB598A476C15}" type="pres">
      <dgm:prSet presAssocID="{2D98186C-29D2-4B76-9637-7396F607CC09}" presName="txShp" presStyleLbl="node1" presStyleIdx="0" presStyleCnt="4" custScaleX="70629" custScaleY="61939" custLinFactNeighborX="-7202" custLinFactNeighborY="-1861">
        <dgm:presLayoutVars>
          <dgm:bulletEnabled val="1"/>
        </dgm:presLayoutVars>
      </dgm:prSet>
      <dgm:spPr/>
    </dgm:pt>
    <dgm:pt modelId="{5C427607-CA84-4847-9A66-6C6AAF149419}" type="pres">
      <dgm:prSet presAssocID="{FFBF14AD-A433-4ECE-B94E-66472A3889A7}" presName="spacing" presStyleCnt="0"/>
      <dgm:spPr/>
    </dgm:pt>
    <dgm:pt modelId="{AD205B4E-02EE-440F-90AB-28CC4D04EDA8}" type="pres">
      <dgm:prSet presAssocID="{9D85953C-52BC-4DB6-AF31-F37B3D801D11}" presName="composite" presStyleCnt="0"/>
      <dgm:spPr/>
    </dgm:pt>
    <dgm:pt modelId="{9017FD95-38AD-41F7-A5EE-D416DDAA4BB6}" type="pres">
      <dgm:prSet presAssocID="{9D85953C-52BC-4DB6-AF31-F37B3D801D11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1F1C2212-228B-497F-A394-C68680CD95EF}" type="pres">
      <dgm:prSet presAssocID="{9D85953C-52BC-4DB6-AF31-F37B3D801D11}" presName="txShp" presStyleLbl="node1" presStyleIdx="1" presStyleCnt="4" custScaleX="70629" custScaleY="61939" custLinFactNeighborX="-7202" custLinFactNeighborY="-3723">
        <dgm:presLayoutVars>
          <dgm:bulletEnabled val="1"/>
        </dgm:presLayoutVars>
      </dgm:prSet>
      <dgm:spPr/>
    </dgm:pt>
    <dgm:pt modelId="{71771D48-FDC4-4780-B307-16E825F0729D}" type="pres">
      <dgm:prSet presAssocID="{885BA73F-ADFD-4886-8AF9-CE2377A9488E}" presName="spacing" presStyleCnt="0"/>
      <dgm:spPr/>
    </dgm:pt>
    <dgm:pt modelId="{4FF90DEC-8C9D-44AE-94B0-38682A95EDCD}" type="pres">
      <dgm:prSet presAssocID="{630D5569-F941-489C-A2D7-CDC477E76900}" presName="composite" presStyleCnt="0"/>
      <dgm:spPr/>
    </dgm:pt>
    <dgm:pt modelId="{9BB84010-596C-48B9-85AF-5C244FC3DD6D}" type="pres">
      <dgm:prSet presAssocID="{630D5569-F941-489C-A2D7-CDC477E76900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</dgm:spPr>
    </dgm:pt>
    <dgm:pt modelId="{91F4A0FD-BE0B-4CDF-903B-0A301DD945BD}" type="pres">
      <dgm:prSet presAssocID="{630D5569-F941-489C-A2D7-CDC477E76900}" presName="txShp" presStyleLbl="node1" presStyleIdx="2" presStyleCnt="4" custScaleX="70629" custScaleY="61939" custLinFactNeighborX="-7202" custLinFactNeighborY="-5585">
        <dgm:presLayoutVars>
          <dgm:bulletEnabled val="1"/>
        </dgm:presLayoutVars>
      </dgm:prSet>
      <dgm:spPr/>
    </dgm:pt>
    <dgm:pt modelId="{F5C999EB-BA18-4F7D-BF36-53B65162C171}" type="pres">
      <dgm:prSet presAssocID="{D536B156-04C3-463C-B2BE-07A6B2AE05C1}" presName="spacing" presStyleCnt="0"/>
      <dgm:spPr/>
    </dgm:pt>
    <dgm:pt modelId="{23EF0D69-5364-40EB-A653-6D7A27878BA8}" type="pres">
      <dgm:prSet presAssocID="{7A4DC613-0E44-4735-A593-C90D1B4A53AC}" presName="composite" presStyleCnt="0"/>
      <dgm:spPr/>
    </dgm:pt>
    <dgm:pt modelId="{9CF0A57B-1111-48A9-B325-0C01D24386B3}" type="pres">
      <dgm:prSet presAssocID="{7A4DC613-0E44-4735-A593-C90D1B4A53AC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</dgm:spPr>
    </dgm:pt>
    <dgm:pt modelId="{DBFA87DA-3716-42C9-B6DC-083FF7E404DF}" type="pres">
      <dgm:prSet presAssocID="{7A4DC613-0E44-4735-A593-C90D1B4A53AC}" presName="txShp" presStyleLbl="node1" presStyleIdx="3" presStyleCnt="4" custScaleX="70629" custScaleY="61939" custLinFactNeighborX="-7202" custLinFactNeighborY="-5585">
        <dgm:presLayoutVars>
          <dgm:bulletEnabled val="1"/>
        </dgm:presLayoutVars>
      </dgm:prSet>
      <dgm:spPr/>
    </dgm:pt>
  </dgm:ptLst>
  <dgm:cxnLst>
    <dgm:cxn modelId="{AB3C5C0D-F414-4AE3-B7F1-D0395D2CD0BE}" type="presOf" srcId="{630D5569-F941-489C-A2D7-CDC477E76900}" destId="{91F4A0FD-BE0B-4CDF-903B-0A301DD945BD}" srcOrd="0" destOrd="0" presId="urn:microsoft.com/office/officeart/2005/8/layout/vList3"/>
    <dgm:cxn modelId="{4F0D591C-E2EB-4374-A88E-10EBAD9A9F57}" type="presOf" srcId="{9F48D7DC-3CD2-4073-9A0C-829DCCACCEE6}" destId="{C985378F-DF4C-405C-84CF-097617E8B963}" srcOrd="0" destOrd="0" presId="urn:microsoft.com/office/officeart/2005/8/layout/vList3"/>
    <dgm:cxn modelId="{71E1BC30-15D9-4C9C-8CE7-42209CF133E4}" srcId="{9F48D7DC-3CD2-4073-9A0C-829DCCACCEE6}" destId="{9D85953C-52BC-4DB6-AF31-F37B3D801D11}" srcOrd="1" destOrd="0" parTransId="{BBF99C37-4291-46CB-9ACB-45B2E0CBF9E0}" sibTransId="{885BA73F-ADFD-4886-8AF9-CE2377A9488E}"/>
    <dgm:cxn modelId="{11D4AF3E-90AE-4093-9DB4-295C088E6F50}" srcId="{9F48D7DC-3CD2-4073-9A0C-829DCCACCEE6}" destId="{630D5569-F941-489C-A2D7-CDC477E76900}" srcOrd="2" destOrd="0" parTransId="{4C1BF9E7-989C-46F6-8EA9-234913DD2EBF}" sibTransId="{D536B156-04C3-463C-B2BE-07A6B2AE05C1}"/>
    <dgm:cxn modelId="{615E724A-618B-4E67-BC29-9D1357F79EA1}" srcId="{9F48D7DC-3CD2-4073-9A0C-829DCCACCEE6}" destId="{2D98186C-29D2-4B76-9637-7396F607CC09}" srcOrd="0" destOrd="0" parTransId="{A8ACBCDC-37CE-48CD-81CD-826C2BD6BF1B}" sibTransId="{FFBF14AD-A433-4ECE-B94E-66472A3889A7}"/>
    <dgm:cxn modelId="{5DAAB158-3B24-4BAD-ADE2-5ADC5FE73192}" type="presOf" srcId="{2D98186C-29D2-4B76-9637-7396F607CC09}" destId="{AA7C3F48-E220-4224-B9F5-DB598A476C15}" srcOrd="0" destOrd="0" presId="urn:microsoft.com/office/officeart/2005/8/layout/vList3"/>
    <dgm:cxn modelId="{255DD1A0-7F80-455A-8F57-99582BD83336}" srcId="{9F48D7DC-3CD2-4073-9A0C-829DCCACCEE6}" destId="{7A4DC613-0E44-4735-A593-C90D1B4A53AC}" srcOrd="3" destOrd="0" parTransId="{5BA8698D-2AD3-44C2-8C6D-4987CF0251A6}" sibTransId="{A37ADE38-A8DA-44C0-B575-D4337CA30D0A}"/>
    <dgm:cxn modelId="{380F26A6-0B10-46DA-AAD9-F04FE1BD9F8D}" type="presOf" srcId="{9D85953C-52BC-4DB6-AF31-F37B3D801D11}" destId="{1F1C2212-228B-497F-A394-C68680CD95EF}" srcOrd="0" destOrd="0" presId="urn:microsoft.com/office/officeart/2005/8/layout/vList3"/>
    <dgm:cxn modelId="{493DDBA7-48A3-46CF-93C4-CF88C555C552}" type="presOf" srcId="{7A4DC613-0E44-4735-A593-C90D1B4A53AC}" destId="{DBFA87DA-3716-42C9-B6DC-083FF7E404DF}" srcOrd="0" destOrd="0" presId="urn:microsoft.com/office/officeart/2005/8/layout/vList3"/>
    <dgm:cxn modelId="{6153EE91-8021-4904-9425-2A9610DBDA81}" type="presParOf" srcId="{C985378F-DF4C-405C-84CF-097617E8B963}" destId="{82FD0DF8-D7E7-4122-B811-D647FDFB6FEF}" srcOrd="0" destOrd="0" presId="urn:microsoft.com/office/officeart/2005/8/layout/vList3"/>
    <dgm:cxn modelId="{ECB564BD-43D6-4C7A-8C06-8D39E3B29E35}" type="presParOf" srcId="{82FD0DF8-D7E7-4122-B811-D647FDFB6FEF}" destId="{4A043FAF-16AA-4FB2-8ECB-3E2709F47426}" srcOrd="0" destOrd="0" presId="urn:microsoft.com/office/officeart/2005/8/layout/vList3"/>
    <dgm:cxn modelId="{E007D9BC-FB44-4A9E-8154-8F7DFFF5E950}" type="presParOf" srcId="{82FD0DF8-D7E7-4122-B811-D647FDFB6FEF}" destId="{AA7C3F48-E220-4224-B9F5-DB598A476C15}" srcOrd="1" destOrd="0" presId="urn:microsoft.com/office/officeart/2005/8/layout/vList3"/>
    <dgm:cxn modelId="{02387FEF-70B8-4009-93A9-1C50CE547E7D}" type="presParOf" srcId="{C985378F-DF4C-405C-84CF-097617E8B963}" destId="{5C427607-CA84-4847-9A66-6C6AAF149419}" srcOrd="1" destOrd="0" presId="urn:microsoft.com/office/officeart/2005/8/layout/vList3"/>
    <dgm:cxn modelId="{0593B4FB-94CB-43C8-BFFF-58ECEEEAAC74}" type="presParOf" srcId="{C985378F-DF4C-405C-84CF-097617E8B963}" destId="{AD205B4E-02EE-440F-90AB-28CC4D04EDA8}" srcOrd="2" destOrd="0" presId="urn:microsoft.com/office/officeart/2005/8/layout/vList3"/>
    <dgm:cxn modelId="{1B9D5262-C171-49D6-938E-0F7523974FD9}" type="presParOf" srcId="{AD205B4E-02EE-440F-90AB-28CC4D04EDA8}" destId="{9017FD95-38AD-41F7-A5EE-D416DDAA4BB6}" srcOrd="0" destOrd="0" presId="urn:microsoft.com/office/officeart/2005/8/layout/vList3"/>
    <dgm:cxn modelId="{A1AE6F87-FE28-4A2D-B0E8-13706A78991C}" type="presParOf" srcId="{AD205B4E-02EE-440F-90AB-28CC4D04EDA8}" destId="{1F1C2212-228B-497F-A394-C68680CD95EF}" srcOrd="1" destOrd="0" presId="urn:microsoft.com/office/officeart/2005/8/layout/vList3"/>
    <dgm:cxn modelId="{523E61E4-B2B7-4A12-8E8B-54126382B57B}" type="presParOf" srcId="{C985378F-DF4C-405C-84CF-097617E8B963}" destId="{71771D48-FDC4-4780-B307-16E825F0729D}" srcOrd="3" destOrd="0" presId="urn:microsoft.com/office/officeart/2005/8/layout/vList3"/>
    <dgm:cxn modelId="{65D1295E-4425-4621-BF5A-599591007F74}" type="presParOf" srcId="{C985378F-DF4C-405C-84CF-097617E8B963}" destId="{4FF90DEC-8C9D-44AE-94B0-38682A95EDCD}" srcOrd="4" destOrd="0" presId="urn:microsoft.com/office/officeart/2005/8/layout/vList3"/>
    <dgm:cxn modelId="{64C70E2A-C197-490B-AFCD-88223E11CF27}" type="presParOf" srcId="{4FF90DEC-8C9D-44AE-94B0-38682A95EDCD}" destId="{9BB84010-596C-48B9-85AF-5C244FC3DD6D}" srcOrd="0" destOrd="0" presId="urn:microsoft.com/office/officeart/2005/8/layout/vList3"/>
    <dgm:cxn modelId="{527BD12C-3CBD-4BDB-AFE4-037264720F74}" type="presParOf" srcId="{4FF90DEC-8C9D-44AE-94B0-38682A95EDCD}" destId="{91F4A0FD-BE0B-4CDF-903B-0A301DD945BD}" srcOrd="1" destOrd="0" presId="urn:microsoft.com/office/officeart/2005/8/layout/vList3"/>
    <dgm:cxn modelId="{6BC80BD8-55B7-449F-A3CC-F0385C4A8DDF}" type="presParOf" srcId="{C985378F-DF4C-405C-84CF-097617E8B963}" destId="{F5C999EB-BA18-4F7D-BF36-53B65162C171}" srcOrd="5" destOrd="0" presId="urn:microsoft.com/office/officeart/2005/8/layout/vList3"/>
    <dgm:cxn modelId="{528A2E4A-EDE4-4B39-B650-EDB278C8D16A}" type="presParOf" srcId="{C985378F-DF4C-405C-84CF-097617E8B963}" destId="{23EF0D69-5364-40EB-A653-6D7A27878BA8}" srcOrd="6" destOrd="0" presId="urn:microsoft.com/office/officeart/2005/8/layout/vList3"/>
    <dgm:cxn modelId="{64AD3A23-8E4C-4110-A50A-7F0DA4155116}" type="presParOf" srcId="{23EF0D69-5364-40EB-A653-6D7A27878BA8}" destId="{9CF0A57B-1111-48A9-B325-0C01D24386B3}" srcOrd="0" destOrd="0" presId="urn:microsoft.com/office/officeart/2005/8/layout/vList3"/>
    <dgm:cxn modelId="{0D28C24E-332C-4707-A9C5-92535D34290A}" type="presParOf" srcId="{23EF0D69-5364-40EB-A653-6D7A27878BA8}" destId="{DBFA87DA-3716-42C9-B6DC-083FF7E404D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48D7DC-3CD2-4073-9A0C-829DCCACCEE6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2D98186C-29D2-4B76-9637-7396F607CC09}">
      <dgm:prSet phldrT="[Texto]" custT="1"/>
      <dgm:spPr>
        <a:solidFill>
          <a:srgbClr val="88C6E9"/>
        </a:solidFill>
      </dgm:spPr>
      <dgm:t>
        <a:bodyPr/>
        <a:lstStyle/>
        <a:p>
          <a:r>
            <a:rPr lang="es-ES_tradnl" sz="2100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Caídas</a:t>
          </a:r>
        </a:p>
      </dgm:t>
    </dgm:pt>
    <dgm:pt modelId="{A8ACBCDC-37CE-48CD-81CD-826C2BD6BF1B}" type="parTrans" cxnId="{615E724A-618B-4E67-BC29-9D1357F79EA1}">
      <dgm:prSet/>
      <dgm:spPr/>
      <dgm:t>
        <a:bodyPr/>
        <a:lstStyle/>
        <a:p>
          <a:endParaRPr lang="es-CO"/>
        </a:p>
      </dgm:t>
    </dgm:pt>
    <dgm:pt modelId="{FFBF14AD-A433-4ECE-B94E-66472A3889A7}" type="sibTrans" cxnId="{615E724A-618B-4E67-BC29-9D1357F79EA1}">
      <dgm:prSet/>
      <dgm:spPr/>
      <dgm:t>
        <a:bodyPr/>
        <a:lstStyle/>
        <a:p>
          <a:endParaRPr lang="es-CO"/>
        </a:p>
      </dgm:t>
    </dgm:pt>
    <dgm:pt modelId="{9D85953C-52BC-4DB6-AF31-F37B3D801D11}">
      <dgm:prSet phldrT="[Texto]" custT="1"/>
      <dgm:spPr>
        <a:solidFill>
          <a:srgbClr val="60B1E7"/>
        </a:solidFill>
      </dgm:spPr>
      <dgm:t>
        <a:bodyPr/>
        <a:lstStyle/>
        <a:p>
          <a:r>
            <a:rPr lang="es-ES_tradnl" sz="2100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Golpes</a:t>
          </a:r>
        </a:p>
      </dgm:t>
    </dgm:pt>
    <dgm:pt modelId="{BBF99C37-4291-46CB-9ACB-45B2E0CBF9E0}" type="parTrans" cxnId="{71E1BC30-15D9-4C9C-8CE7-42209CF133E4}">
      <dgm:prSet/>
      <dgm:spPr/>
      <dgm:t>
        <a:bodyPr/>
        <a:lstStyle/>
        <a:p>
          <a:endParaRPr lang="es-CO"/>
        </a:p>
      </dgm:t>
    </dgm:pt>
    <dgm:pt modelId="{885BA73F-ADFD-4886-8AF9-CE2377A9488E}" type="sibTrans" cxnId="{71E1BC30-15D9-4C9C-8CE7-42209CF133E4}">
      <dgm:prSet/>
      <dgm:spPr/>
      <dgm:t>
        <a:bodyPr/>
        <a:lstStyle/>
        <a:p>
          <a:endParaRPr lang="es-CO"/>
        </a:p>
      </dgm:t>
    </dgm:pt>
    <dgm:pt modelId="{7A4DC613-0E44-4735-A593-C90D1B4A53AC}">
      <dgm:prSet phldrT="[Texto]" custT="1"/>
      <dgm:spPr>
        <a:solidFill>
          <a:srgbClr val="134289"/>
        </a:solidFill>
      </dgm:spPr>
      <dgm:t>
        <a:bodyPr/>
        <a:lstStyle/>
        <a:p>
          <a:r>
            <a:rPr lang="es-ES_tradnl" sz="2100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Atrapamientos</a:t>
          </a:r>
        </a:p>
      </dgm:t>
    </dgm:pt>
    <dgm:pt modelId="{5BA8698D-2AD3-44C2-8C6D-4987CF0251A6}" type="parTrans" cxnId="{255DD1A0-7F80-455A-8F57-99582BD83336}">
      <dgm:prSet/>
      <dgm:spPr/>
      <dgm:t>
        <a:bodyPr/>
        <a:lstStyle/>
        <a:p>
          <a:endParaRPr lang="es-CO"/>
        </a:p>
      </dgm:t>
    </dgm:pt>
    <dgm:pt modelId="{A37ADE38-A8DA-44C0-B575-D4337CA30D0A}" type="sibTrans" cxnId="{255DD1A0-7F80-455A-8F57-99582BD83336}">
      <dgm:prSet/>
      <dgm:spPr/>
      <dgm:t>
        <a:bodyPr/>
        <a:lstStyle/>
        <a:p>
          <a:endParaRPr lang="es-CO"/>
        </a:p>
      </dgm:t>
    </dgm:pt>
    <dgm:pt modelId="{630D5569-F941-489C-A2D7-CDC477E76900}">
      <dgm:prSet custT="1"/>
      <dgm:spPr>
        <a:solidFill>
          <a:srgbClr val="3C6CAA"/>
        </a:solidFill>
      </dgm:spPr>
      <dgm:t>
        <a:bodyPr/>
        <a:lstStyle/>
        <a:p>
          <a:r>
            <a:rPr lang="es-ES_tradnl" sz="2100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Cortes</a:t>
          </a:r>
        </a:p>
      </dgm:t>
    </dgm:pt>
    <dgm:pt modelId="{4C1BF9E7-989C-46F6-8EA9-234913DD2EBF}" type="parTrans" cxnId="{11D4AF3E-90AE-4093-9DB4-295C088E6F50}">
      <dgm:prSet/>
      <dgm:spPr/>
      <dgm:t>
        <a:bodyPr/>
        <a:lstStyle/>
        <a:p>
          <a:endParaRPr lang="es-CO"/>
        </a:p>
      </dgm:t>
    </dgm:pt>
    <dgm:pt modelId="{D536B156-04C3-463C-B2BE-07A6B2AE05C1}" type="sibTrans" cxnId="{11D4AF3E-90AE-4093-9DB4-295C088E6F50}">
      <dgm:prSet/>
      <dgm:spPr/>
      <dgm:t>
        <a:bodyPr/>
        <a:lstStyle/>
        <a:p>
          <a:endParaRPr lang="es-CO"/>
        </a:p>
      </dgm:t>
    </dgm:pt>
    <dgm:pt modelId="{C985378F-DF4C-405C-84CF-097617E8B963}" type="pres">
      <dgm:prSet presAssocID="{9F48D7DC-3CD2-4073-9A0C-829DCCACCEE6}" presName="linearFlow" presStyleCnt="0">
        <dgm:presLayoutVars>
          <dgm:dir/>
          <dgm:resizeHandles val="exact"/>
        </dgm:presLayoutVars>
      </dgm:prSet>
      <dgm:spPr/>
    </dgm:pt>
    <dgm:pt modelId="{82FD0DF8-D7E7-4122-B811-D647FDFB6FEF}" type="pres">
      <dgm:prSet presAssocID="{2D98186C-29D2-4B76-9637-7396F607CC09}" presName="composite" presStyleCnt="0"/>
      <dgm:spPr/>
    </dgm:pt>
    <dgm:pt modelId="{4A043FAF-16AA-4FB2-8ECB-3E2709F47426}" type="pres">
      <dgm:prSet presAssocID="{2D98186C-29D2-4B76-9637-7396F607CC09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A7C3F48-E220-4224-B9F5-DB598A476C15}" type="pres">
      <dgm:prSet presAssocID="{2D98186C-29D2-4B76-9637-7396F607CC09}" presName="txShp" presStyleLbl="node1" presStyleIdx="0" presStyleCnt="4" custScaleX="101310" custScaleY="62579" custLinFactNeighborX="11462" custLinFactNeighborY="1833">
        <dgm:presLayoutVars>
          <dgm:bulletEnabled val="1"/>
        </dgm:presLayoutVars>
      </dgm:prSet>
      <dgm:spPr/>
    </dgm:pt>
    <dgm:pt modelId="{5C427607-CA84-4847-9A66-6C6AAF149419}" type="pres">
      <dgm:prSet presAssocID="{FFBF14AD-A433-4ECE-B94E-66472A3889A7}" presName="spacing" presStyleCnt="0"/>
      <dgm:spPr/>
    </dgm:pt>
    <dgm:pt modelId="{AD205B4E-02EE-440F-90AB-28CC4D04EDA8}" type="pres">
      <dgm:prSet presAssocID="{9D85953C-52BC-4DB6-AF31-F37B3D801D11}" presName="composite" presStyleCnt="0"/>
      <dgm:spPr/>
    </dgm:pt>
    <dgm:pt modelId="{9017FD95-38AD-41F7-A5EE-D416DDAA4BB6}" type="pres">
      <dgm:prSet presAssocID="{9D85953C-52BC-4DB6-AF31-F37B3D801D11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1F1C2212-228B-497F-A394-C68680CD95EF}" type="pres">
      <dgm:prSet presAssocID="{9D85953C-52BC-4DB6-AF31-F37B3D801D11}" presName="txShp" presStyleLbl="node1" presStyleIdx="1" presStyleCnt="4" custScaleX="101310" custScaleY="62579" custLinFactNeighborX="11462" custLinFactNeighborY="1833">
        <dgm:presLayoutVars>
          <dgm:bulletEnabled val="1"/>
        </dgm:presLayoutVars>
      </dgm:prSet>
      <dgm:spPr/>
    </dgm:pt>
    <dgm:pt modelId="{71771D48-FDC4-4780-B307-16E825F0729D}" type="pres">
      <dgm:prSet presAssocID="{885BA73F-ADFD-4886-8AF9-CE2377A9488E}" presName="spacing" presStyleCnt="0"/>
      <dgm:spPr/>
    </dgm:pt>
    <dgm:pt modelId="{4FF90DEC-8C9D-44AE-94B0-38682A95EDCD}" type="pres">
      <dgm:prSet presAssocID="{630D5569-F941-489C-A2D7-CDC477E76900}" presName="composite" presStyleCnt="0"/>
      <dgm:spPr/>
    </dgm:pt>
    <dgm:pt modelId="{9BB84010-596C-48B9-85AF-5C244FC3DD6D}" type="pres">
      <dgm:prSet presAssocID="{630D5569-F941-489C-A2D7-CDC477E76900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91F4A0FD-BE0B-4CDF-903B-0A301DD945BD}" type="pres">
      <dgm:prSet presAssocID="{630D5569-F941-489C-A2D7-CDC477E76900}" presName="txShp" presStyleLbl="node1" presStyleIdx="2" presStyleCnt="4" custScaleX="101310" custScaleY="62579" custLinFactNeighborX="11462" custLinFactNeighborY="1833">
        <dgm:presLayoutVars>
          <dgm:bulletEnabled val="1"/>
        </dgm:presLayoutVars>
      </dgm:prSet>
      <dgm:spPr/>
    </dgm:pt>
    <dgm:pt modelId="{F5C999EB-BA18-4F7D-BF36-53B65162C171}" type="pres">
      <dgm:prSet presAssocID="{D536B156-04C3-463C-B2BE-07A6B2AE05C1}" presName="spacing" presStyleCnt="0"/>
      <dgm:spPr/>
    </dgm:pt>
    <dgm:pt modelId="{23EF0D69-5364-40EB-A653-6D7A27878BA8}" type="pres">
      <dgm:prSet presAssocID="{7A4DC613-0E44-4735-A593-C90D1B4A53AC}" presName="composite" presStyleCnt="0"/>
      <dgm:spPr/>
    </dgm:pt>
    <dgm:pt modelId="{9CF0A57B-1111-48A9-B325-0C01D24386B3}" type="pres">
      <dgm:prSet presAssocID="{7A4DC613-0E44-4735-A593-C90D1B4A53AC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DBFA87DA-3716-42C9-B6DC-083FF7E404DF}" type="pres">
      <dgm:prSet presAssocID="{7A4DC613-0E44-4735-A593-C90D1B4A53AC}" presName="txShp" presStyleLbl="node1" presStyleIdx="3" presStyleCnt="4" custScaleX="101310" custScaleY="62579" custLinFactNeighborX="11462" custLinFactNeighborY="1833">
        <dgm:presLayoutVars>
          <dgm:bulletEnabled val="1"/>
        </dgm:presLayoutVars>
      </dgm:prSet>
      <dgm:spPr/>
    </dgm:pt>
  </dgm:ptLst>
  <dgm:cxnLst>
    <dgm:cxn modelId="{AB3C5C0D-F414-4AE3-B7F1-D0395D2CD0BE}" type="presOf" srcId="{630D5569-F941-489C-A2D7-CDC477E76900}" destId="{91F4A0FD-BE0B-4CDF-903B-0A301DD945BD}" srcOrd="0" destOrd="0" presId="urn:microsoft.com/office/officeart/2005/8/layout/vList3"/>
    <dgm:cxn modelId="{4F0D591C-E2EB-4374-A88E-10EBAD9A9F57}" type="presOf" srcId="{9F48D7DC-3CD2-4073-9A0C-829DCCACCEE6}" destId="{C985378F-DF4C-405C-84CF-097617E8B963}" srcOrd="0" destOrd="0" presId="urn:microsoft.com/office/officeart/2005/8/layout/vList3"/>
    <dgm:cxn modelId="{71E1BC30-15D9-4C9C-8CE7-42209CF133E4}" srcId="{9F48D7DC-3CD2-4073-9A0C-829DCCACCEE6}" destId="{9D85953C-52BC-4DB6-AF31-F37B3D801D11}" srcOrd="1" destOrd="0" parTransId="{BBF99C37-4291-46CB-9ACB-45B2E0CBF9E0}" sibTransId="{885BA73F-ADFD-4886-8AF9-CE2377A9488E}"/>
    <dgm:cxn modelId="{11D4AF3E-90AE-4093-9DB4-295C088E6F50}" srcId="{9F48D7DC-3CD2-4073-9A0C-829DCCACCEE6}" destId="{630D5569-F941-489C-A2D7-CDC477E76900}" srcOrd="2" destOrd="0" parTransId="{4C1BF9E7-989C-46F6-8EA9-234913DD2EBF}" sibTransId="{D536B156-04C3-463C-B2BE-07A6B2AE05C1}"/>
    <dgm:cxn modelId="{615E724A-618B-4E67-BC29-9D1357F79EA1}" srcId="{9F48D7DC-3CD2-4073-9A0C-829DCCACCEE6}" destId="{2D98186C-29D2-4B76-9637-7396F607CC09}" srcOrd="0" destOrd="0" parTransId="{A8ACBCDC-37CE-48CD-81CD-826C2BD6BF1B}" sibTransId="{FFBF14AD-A433-4ECE-B94E-66472A3889A7}"/>
    <dgm:cxn modelId="{5DAAB158-3B24-4BAD-ADE2-5ADC5FE73192}" type="presOf" srcId="{2D98186C-29D2-4B76-9637-7396F607CC09}" destId="{AA7C3F48-E220-4224-B9F5-DB598A476C15}" srcOrd="0" destOrd="0" presId="urn:microsoft.com/office/officeart/2005/8/layout/vList3"/>
    <dgm:cxn modelId="{255DD1A0-7F80-455A-8F57-99582BD83336}" srcId="{9F48D7DC-3CD2-4073-9A0C-829DCCACCEE6}" destId="{7A4DC613-0E44-4735-A593-C90D1B4A53AC}" srcOrd="3" destOrd="0" parTransId="{5BA8698D-2AD3-44C2-8C6D-4987CF0251A6}" sibTransId="{A37ADE38-A8DA-44C0-B575-D4337CA30D0A}"/>
    <dgm:cxn modelId="{380F26A6-0B10-46DA-AAD9-F04FE1BD9F8D}" type="presOf" srcId="{9D85953C-52BC-4DB6-AF31-F37B3D801D11}" destId="{1F1C2212-228B-497F-A394-C68680CD95EF}" srcOrd="0" destOrd="0" presId="urn:microsoft.com/office/officeart/2005/8/layout/vList3"/>
    <dgm:cxn modelId="{493DDBA7-48A3-46CF-93C4-CF88C555C552}" type="presOf" srcId="{7A4DC613-0E44-4735-A593-C90D1B4A53AC}" destId="{DBFA87DA-3716-42C9-B6DC-083FF7E404DF}" srcOrd="0" destOrd="0" presId="urn:microsoft.com/office/officeart/2005/8/layout/vList3"/>
    <dgm:cxn modelId="{6153EE91-8021-4904-9425-2A9610DBDA81}" type="presParOf" srcId="{C985378F-DF4C-405C-84CF-097617E8B963}" destId="{82FD0DF8-D7E7-4122-B811-D647FDFB6FEF}" srcOrd="0" destOrd="0" presId="urn:microsoft.com/office/officeart/2005/8/layout/vList3"/>
    <dgm:cxn modelId="{ECB564BD-43D6-4C7A-8C06-8D39E3B29E35}" type="presParOf" srcId="{82FD0DF8-D7E7-4122-B811-D647FDFB6FEF}" destId="{4A043FAF-16AA-4FB2-8ECB-3E2709F47426}" srcOrd="0" destOrd="0" presId="urn:microsoft.com/office/officeart/2005/8/layout/vList3"/>
    <dgm:cxn modelId="{E007D9BC-FB44-4A9E-8154-8F7DFFF5E950}" type="presParOf" srcId="{82FD0DF8-D7E7-4122-B811-D647FDFB6FEF}" destId="{AA7C3F48-E220-4224-B9F5-DB598A476C15}" srcOrd="1" destOrd="0" presId="urn:microsoft.com/office/officeart/2005/8/layout/vList3"/>
    <dgm:cxn modelId="{02387FEF-70B8-4009-93A9-1C50CE547E7D}" type="presParOf" srcId="{C985378F-DF4C-405C-84CF-097617E8B963}" destId="{5C427607-CA84-4847-9A66-6C6AAF149419}" srcOrd="1" destOrd="0" presId="urn:microsoft.com/office/officeart/2005/8/layout/vList3"/>
    <dgm:cxn modelId="{0593B4FB-94CB-43C8-BFFF-58ECEEEAAC74}" type="presParOf" srcId="{C985378F-DF4C-405C-84CF-097617E8B963}" destId="{AD205B4E-02EE-440F-90AB-28CC4D04EDA8}" srcOrd="2" destOrd="0" presId="urn:microsoft.com/office/officeart/2005/8/layout/vList3"/>
    <dgm:cxn modelId="{1B9D5262-C171-49D6-938E-0F7523974FD9}" type="presParOf" srcId="{AD205B4E-02EE-440F-90AB-28CC4D04EDA8}" destId="{9017FD95-38AD-41F7-A5EE-D416DDAA4BB6}" srcOrd="0" destOrd="0" presId="urn:microsoft.com/office/officeart/2005/8/layout/vList3"/>
    <dgm:cxn modelId="{A1AE6F87-FE28-4A2D-B0E8-13706A78991C}" type="presParOf" srcId="{AD205B4E-02EE-440F-90AB-28CC4D04EDA8}" destId="{1F1C2212-228B-497F-A394-C68680CD95EF}" srcOrd="1" destOrd="0" presId="urn:microsoft.com/office/officeart/2005/8/layout/vList3"/>
    <dgm:cxn modelId="{523E61E4-B2B7-4A12-8E8B-54126382B57B}" type="presParOf" srcId="{C985378F-DF4C-405C-84CF-097617E8B963}" destId="{71771D48-FDC4-4780-B307-16E825F0729D}" srcOrd="3" destOrd="0" presId="urn:microsoft.com/office/officeart/2005/8/layout/vList3"/>
    <dgm:cxn modelId="{65D1295E-4425-4621-BF5A-599591007F74}" type="presParOf" srcId="{C985378F-DF4C-405C-84CF-097617E8B963}" destId="{4FF90DEC-8C9D-44AE-94B0-38682A95EDCD}" srcOrd="4" destOrd="0" presId="urn:microsoft.com/office/officeart/2005/8/layout/vList3"/>
    <dgm:cxn modelId="{64C70E2A-C197-490B-AFCD-88223E11CF27}" type="presParOf" srcId="{4FF90DEC-8C9D-44AE-94B0-38682A95EDCD}" destId="{9BB84010-596C-48B9-85AF-5C244FC3DD6D}" srcOrd="0" destOrd="0" presId="urn:microsoft.com/office/officeart/2005/8/layout/vList3"/>
    <dgm:cxn modelId="{527BD12C-3CBD-4BDB-AFE4-037264720F74}" type="presParOf" srcId="{4FF90DEC-8C9D-44AE-94B0-38682A95EDCD}" destId="{91F4A0FD-BE0B-4CDF-903B-0A301DD945BD}" srcOrd="1" destOrd="0" presId="urn:microsoft.com/office/officeart/2005/8/layout/vList3"/>
    <dgm:cxn modelId="{6BC80BD8-55B7-449F-A3CC-F0385C4A8DDF}" type="presParOf" srcId="{C985378F-DF4C-405C-84CF-097617E8B963}" destId="{F5C999EB-BA18-4F7D-BF36-53B65162C171}" srcOrd="5" destOrd="0" presId="urn:microsoft.com/office/officeart/2005/8/layout/vList3"/>
    <dgm:cxn modelId="{528A2E4A-EDE4-4B39-B650-EDB278C8D16A}" type="presParOf" srcId="{C985378F-DF4C-405C-84CF-097617E8B963}" destId="{23EF0D69-5364-40EB-A653-6D7A27878BA8}" srcOrd="6" destOrd="0" presId="urn:microsoft.com/office/officeart/2005/8/layout/vList3"/>
    <dgm:cxn modelId="{64AD3A23-8E4C-4110-A50A-7F0DA4155116}" type="presParOf" srcId="{23EF0D69-5364-40EB-A653-6D7A27878BA8}" destId="{9CF0A57B-1111-48A9-B325-0C01D24386B3}" srcOrd="0" destOrd="0" presId="urn:microsoft.com/office/officeart/2005/8/layout/vList3"/>
    <dgm:cxn modelId="{0D28C24E-332C-4707-A9C5-92535D34290A}" type="presParOf" srcId="{23EF0D69-5364-40EB-A653-6D7A27878BA8}" destId="{DBFA87DA-3716-42C9-B6DC-083FF7E404D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E8D1D62-80FB-471E-86DA-EEB8A66068D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D40AC81F-9023-4BD3-BC87-8D8CC9483FBC}">
      <dgm:prSet phldrT="[Texto]" custT="1"/>
      <dgm:spPr>
        <a:solidFill>
          <a:srgbClr val="60B1E7"/>
        </a:solidFill>
      </dgm:spPr>
      <dgm:t>
        <a:bodyPr/>
        <a:lstStyle/>
        <a:p>
          <a:r>
            <a:rPr lang="es-ES_tradnl" sz="1800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Procesos y procedimientos </a:t>
          </a:r>
        </a:p>
      </dgm:t>
    </dgm:pt>
    <dgm:pt modelId="{E3D3802B-D7A7-4C83-BDA2-BAEE40B08D0A}" type="parTrans" cxnId="{65B19333-CB87-4E90-96EB-2B46ED2E8525}">
      <dgm:prSet/>
      <dgm:spPr/>
      <dgm:t>
        <a:bodyPr/>
        <a:lstStyle/>
        <a:p>
          <a:endParaRPr lang="es-CO"/>
        </a:p>
      </dgm:t>
    </dgm:pt>
    <dgm:pt modelId="{1632F06F-D955-4814-A460-AD9819B453AB}" type="sibTrans" cxnId="{65B19333-CB87-4E90-96EB-2B46ED2E8525}">
      <dgm:prSet/>
      <dgm:spPr/>
      <dgm:t>
        <a:bodyPr/>
        <a:lstStyle/>
        <a:p>
          <a:endParaRPr lang="es-CO"/>
        </a:p>
      </dgm:t>
    </dgm:pt>
    <dgm:pt modelId="{F8A78F41-9C3C-4585-80F2-4C5886773A8A}">
      <dgm:prSet phldrT="[Texto]" custT="1"/>
      <dgm:spPr>
        <a:solidFill>
          <a:srgbClr val="3C6CAA"/>
        </a:solidFill>
      </dgm:spPr>
      <dgm:t>
        <a:bodyPr/>
        <a:lstStyle/>
        <a:p>
          <a:r>
            <a:rPr lang="es-ES_tradnl" sz="1800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Entrenamientos</a:t>
          </a:r>
        </a:p>
      </dgm:t>
    </dgm:pt>
    <dgm:pt modelId="{EA2E042D-18E3-4A4B-8ABD-15F1A9247A23}" type="parTrans" cxnId="{AC9BC5D9-E3A9-4EDB-874C-38873AF2AFC0}">
      <dgm:prSet/>
      <dgm:spPr/>
      <dgm:t>
        <a:bodyPr/>
        <a:lstStyle/>
        <a:p>
          <a:endParaRPr lang="es-CO"/>
        </a:p>
      </dgm:t>
    </dgm:pt>
    <dgm:pt modelId="{8BC3D52B-9DB2-4E92-808E-EAA2E7345DA2}" type="sibTrans" cxnId="{AC9BC5D9-E3A9-4EDB-874C-38873AF2AFC0}">
      <dgm:prSet/>
      <dgm:spPr/>
      <dgm:t>
        <a:bodyPr/>
        <a:lstStyle/>
        <a:p>
          <a:endParaRPr lang="es-CO"/>
        </a:p>
      </dgm:t>
    </dgm:pt>
    <dgm:pt modelId="{D09EAA57-0EB3-47F5-9CF7-473B86D489EF}">
      <dgm:prSet phldrT="[Texto]" custT="1"/>
      <dgm:spPr>
        <a:solidFill>
          <a:srgbClr val="134289"/>
        </a:solidFill>
      </dgm:spPr>
      <dgm:t>
        <a:bodyPr/>
        <a:lstStyle/>
        <a:p>
          <a:r>
            <a:rPr lang="es-ES_tradnl" sz="1800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Capacitación</a:t>
          </a:r>
        </a:p>
      </dgm:t>
    </dgm:pt>
    <dgm:pt modelId="{06B4E417-4E05-4AF6-8FB9-C1F239607A84}" type="parTrans" cxnId="{81A6B6D3-5977-4FD9-8BCF-84382619E1EA}">
      <dgm:prSet/>
      <dgm:spPr/>
      <dgm:t>
        <a:bodyPr/>
        <a:lstStyle/>
        <a:p>
          <a:endParaRPr lang="es-CO"/>
        </a:p>
      </dgm:t>
    </dgm:pt>
    <dgm:pt modelId="{E860CED8-D9EC-4C78-A1CB-6AA0D860F884}" type="sibTrans" cxnId="{81A6B6D3-5977-4FD9-8BCF-84382619E1EA}">
      <dgm:prSet/>
      <dgm:spPr/>
      <dgm:t>
        <a:bodyPr/>
        <a:lstStyle/>
        <a:p>
          <a:endParaRPr lang="es-CO"/>
        </a:p>
      </dgm:t>
    </dgm:pt>
    <dgm:pt modelId="{961A06FC-DB8D-4470-A93C-514659B0328C}" type="pres">
      <dgm:prSet presAssocID="{3E8D1D62-80FB-471E-86DA-EEB8A66068D1}" presName="linear" presStyleCnt="0">
        <dgm:presLayoutVars>
          <dgm:dir/>
          <dgm:animLvl val="lvl"/>
          <dgm:resizeHandles val="exact"/>
        </dgm:presLayoutVars>
      </dgm:prSet>
      <dgm:spPr/>
    </dgm:pt>
    <dgm:pt modelId="{4A815A40-EE6B-472A-AEBD-4F380979B9E6}" type="pres">
      <dgm:prSet presAssocID="{D40AC81F-9023-4BD3-BC87-8D8CC9483FBC}" presName="parentLin" presStyleCnt="0"/>
      <dgm:spPr/>
    </dgm:pt>
    <dgm:pt modelId="{F8163D59-1FE8-489D-BECC-3C74331949F9}" type="pres">
      <dgm:prSet presAssocID="{D40AC81F-9023-4BD3-BC87-8D8CC9483FBC}" presName="parentLeftMargin" presStyleLbl="node1" presStyleIdx="0" presStyleCnt="3"/>
      <dgm:spPr/>
    </dgm:pt>
    <dgm:pt modelId="{56DD7DE0-460B-4A3A-90DC-47B1AD691ED2}" type="pres">
      <dgm:prSet presAssocID="{D40AC81F-9023-4BD3-BC87-8D8CC9483FBC}" presName="parentText" presStyleLbl="node1" presStyleIdx="0" presStyleCnt="3" custScaleY="29268" custLinFactNeighborX="3701" custLinFactNeighborY="-57205">
        <dgm:presLayoutVars>
          <dgm:chMax val="0"/>
          <dgm:bulletEnabled val="1"/>
        </dgm:presLayoutVars>
      </dgm:prSet>
      <dgm:spPr/>
    </dgm:pt>
    <dgm:pt modelId="{A357CCAA-AF00-4FE9-9F65-4EADF9AD634D}" type="pres">
      <dgm:prSet presAssocID="{D40AC81F-9023-4BD3-BC87-8D8CC9483FBC}" presName="negativeSpace" presStyleCnt="0"/>
      <dgm:spPr/>
    </dgm:pt>
    <dgm:pt modelId="{41D148C0-2FF5-4DFA-AC0C-069476374163}" type="pres">
      <dgm:prSet presAssocID="{D40AC81F-9023-4BD3-BC87-8D8CC9483FBC}" presName="childText" presStyleLbl="conFgAcc1" presStyleIdx="0" presStyleCnt="3" custScaleX="80300" custScaleY="26593" custLinFactY="-1464" custLinFactNeighborY="-100000">
        <dgm:presLayoutVars>
          <dgm:bulletEnabled val="1"/>
        </dgm:presLayoutVars>
      </dgm:prSet>
      <dgm:spPr/>
    </dgm:pt>
    <dgm:pt modelId="{44E90F07-0FE8-495E-90DE-8DBA660F86AB}" type="pres">
      <dgm:prSet presAssocID="{1632F06F-D955-4814-A460-AD9819B453AB}" presName="spaceBetweenRectangles" presStyleCnt="0"/>
      <dgm:spPr/>
    </dgm:pt>
    <dgm:pt modelId="{331D940A-C8EF-4363-9A0C-69C69114315A}" type="pres">
      <dgm:prSet presAssocID="{F8A78F41-9C3C-4585-80F2-4C5886773A8A}" presName="parentLin" presStyleCnt="0"/>
      <dgm:spPr/>
    </dgm:pt>
    <dgm:pt modelId="{F2880FEF-EF13-476D-8C33-E99EAEE01AC5}" type="pres">
      <dgm:prSet presAssocID="{F8A78F41-9C3C-4585-80F2-4C5886773A8A}" presName="parentLeftMargin" presStyleLbl="node1" presStyleIdx="0" presStyleCnt="3"/>
      <dgm:spPr/>
    </dgm:pt>
    <dgm:pt modelId="{709D6587-0333-4720-8300-7F1108E5BDDB}" type="pres">
      <dgm:prSet presAssocID="{F8A78F41-9C3C-4585-80F2-4C5886773A8A}" presName="parentText" presStyleLbl="node1" presStyleIdx="1" presStyleCnt="3" custScaleY="29268" custLinFactNeighborY="-16216">
        <dgm:presLayoutVars>
          <dgm:chMax val="0"/>
          <dgm:bulletEnabled val="1"/>
        </dgm:presLayoutVars>
      </dgm:prSet>
      <dgm:spPr/>
    </dgm:pt>
    <dgm:pt modelId="{ACF14180-7AB8-43B3-8328-8A2CEC4F174A}" type="pres">
      <dgm:prSet presAssocID="{F8A78F41-9C3C-4585-80F2-4C5886773A8A}" presName="negativeSpace" presStyleCnt="0"/>
      <dgm:spPr/>
    </dgm:pt>
    <dgm:pt modelId="{9C5F64EB-593F-4FEB-B317-3CEF0C3AEF71}" type="pres">
      <dgm:prSet presAssocID="{F8A78F41-9C3C-4585-80F2-4C5886773A8A}" presName="childText" presStyleLbl="conFgAcc1" presStyleIdx="1" presStyleCnt="3" custScaleX="80012" custScaleY="26593" custLinFactY="2026" custLinFactNeighborY="100000">
        <dgm:presLayoutVars>
          <dgm:bulletEnabled val="1"/>
        </dgm:presLayoutVars>
      </dgm:prSet>
      <dgm:spPr/>
    </dgm:pt>
    <dgm:pt modelId="{EFFA8E24-CC60-47EA-9F32-ADFAEB9009B3}" type="pres">
      <dgm:prSet presAssocID="{8BC3D52B-9DB2-4E92-808E-EAA2E7345DA2}" presName="spaceBetweenRectangles" presStyleCnt="0"/>
      <dgm:spPr/>
    </dgm:pt>
    <dgm:pt modelId="{6673EAA2-6CA0-43BA-8102-6FBD3E369269}" type="pres">
      <dgm:prSet presAssocID="{D09EAA57-0EB3-47F5-9CF7-473B86D489EF}" presName="parentLin" presStyleCnt="0"/>
      <dgm:spPr/>
    </dgm:pt>
    <dgm:pt modelId="{9D59C2C3-D9A1-4F13-ACC9-4B9850B0429C}" type="pres">
      <dgm:prSet presAssocID="{D09EAA57-0EB3-47F5-9CF7-473B86D489EF}" presName="parentLeftMargin" presStyleLbl="node1" presStyleIdx="1" presStyleCnt="3"/>
      <dgm:spPr/>
    </dgm:pt>
    <dgm:pt modelId="{37D5ED1B-4F2E-49E7-B3D5-FE8975591793}" type="pres">
      <dgm:prSet presAssocID="{D09EAA57-0EB3-47F5-9CF7-473B86D489EF}" presName="parentText" presStyleLbl="node1" presStyleIdx="2" presStyleCnt="3" custScaleY="30019" custLinFactNeighborX="3701" custLinFactNeighborY="27636">
        <dgm:presLayoutVars>
          <dgm:chMax val="0"/>
          <dgm:bulletEnabled val="1"/>
        </dgm:presLayoutVars>
      </dgm:prSet>
      <dgm:spPr/>
    </dgm:pt>
    <dgm:pt modelId="{7D8017BD-EAFB-46DA-BB67-1A1CB9E27D8F}" type="pres">
      <dgm:prSet presAssocID="{D09EAA57-0EB3-47F5-9CF7-473B86D489EF}" presName="negativeSpace" presStyleCnt="0"/>
      <dgm:spPr/>
    </dgm:pt>
    <dgm:pt modelId="{A570EB98-50BD-445A-89C8-4267DA6BE2A4}" type="pres">
      <dgm:prSet presAssocID="{D09EAA57-0EB3-47F5-9CF7-473B86D489EF}" presName="childText" presStyleLbl="conFgAcc1" presStyleIdx="2" presStyleCnt="3" custScaleX="79929" custScaleY="26854" custLinFactY="14002" custLinFactNeighborX="967" custLinFactNeighborY="100000">
        <dgm:presLayoutVars>
          <dgm:bulletEnabled val="1"/>
        </dgm:presLayoutVars>
      </dgm:prSet>
      <dgm:spPr/>
    </dgm:pt>
  </dgm:ptLst>
  <dgm:cxnLst>
    <dgm:cxn modelId="{B8682C28-4F54-4387-8C80-2118FE419B7E}" type="presOf" srcId="{D09EAA57-0EB3-47F5-9CF7-473B86D489EF}" destId="{9D59C2C3-D9A1-4F13-ACC9-4B9850B0429C}" srcOrd="0" destOrd="0" presId="urn:microsoft.com/office/officeart/2005/8/layout/list1"/>
    <dgm:cxn modelId="{65B19333-CB87-4E90-96EB-2B46ED2E8525}" srcId="{3E8D1D62-80FB-471E-86DA-EEB8A66068D1}" destId="{D40AC81F-9023-4BD3-BC87-8D8CC9483FBC}" srcOrd="0" destOrd="0" parTransId="{E3D3802B-D7A7-4C83-BDA2-BAEE40B08D0A}" sibTransId="{1632F06F-D955-4814-A460-AD9819B453AB}"/>
    <dgm:cxn modelId="{C8C7215D-4493-498D-A711-4E4248F0A56D}" type="presOf" srcId="{F8A78F41-9C3C-4585-80F2-4C5886773A8A}" destId="{F2880FEF-EF13-476D-8C33-E99EAEE01AC5}" srcOrd="0" destOrd="0" presId="urn:microsoft.com/office/officeart/2005/8/layout/list1"/>
    <dgm:cxn modelId="{3246874A-C37D-4780-B2E4-39882FF201DE}" type="presOf" srcId="{D40AC81F-9023-4BD3-BC87-8D8CC9483FBC}" destId="{F8163D59-1FE8-489D-BECC-3C74331949F9}" srcOrd="0" destOrd="0" presId="urn:microsoft.com/office/officeart/2005/8/layout/list1"/>
    <dgm:cxn modelId="{F61D5897-8D56-4456-BF31-A7CD97F22D0B}" type="presOf" srcId="{D09EAA57-0EB3-47F5-9CF7-473B86D489EF}" destId="{37D5ED1B-4F2E-49E7-B3D5-FE8975591793}" srcOrd="1" destOrd="0" presId="urn:microsoft.com/office/officeart/2005/8/layout/list1"/>
    <dgm:cxn modelId="{B39B1ABF-474A-413A-8E3D-D958C913E3FE}" type="presOf" srcId="{3E8D1D62-80FB-471E-86DA-EEB8A66068D1}" destId="{961A06FC-DB8D-4470-A93C-514659B0328C}" srcOrd="0" destOrd="0" presId="urn:microsoft.com/office/officeart/2005/8/layout/list1"/>
    <dgm:cxn modelId="{81A6B6D3-5977-4FD9-8BCF-84382619E1EA}" srcId="{3E8D1D62-80FB-471E-86DA-EEB8A66068D1}" destId="{D09EAA57-0EB3-47F5-9CF7-473B86D489EF}" srcOrd="2" destOrd="0" parTransId="{06B4E417-4E05-4AF6-8FB9-C1F239607A84}" sibTransId="{E860CED8-D9EC-4C78-A1CB-6AA0D860F884}"/>
    <dgm:cxn modelId="{A5DFE0D6-9901-4A6B-A196-14594D9C1E1F}" type="presOf" srcId="{F8A78F41-9C3C-4585-80F2-4C5886773A8A}" destId="{709D6587-0333-4720-8300-7F1108E5BDDB}" srcOrd="1" destOrd="0" presId="urn:microsoft.com/office/officeart/2005/8/layout/list1"/>
    <dgm:cxn modelId="{AC9BC5D9-E3A9-4EDB-874C-38873AF2AFC0}" srcId="{3E8D1D62-80FB-471E-86DA-EEB8A66068D1}" destId="{F8A78F41-9C3C-4585-80F2-4C5886773A8A}" srcOrd="1" destOrd="0" parTransId="{EA2E042D-18E3-4A4B-8ABD-15F1A9247A23}" sibTransId="{8BC3D52B-9DB2-4E92-808E-EAA2E7345DA2}"/>
    <dgm:cxn modelId="{1BC4F1FD-402A-4E57-85BB-C90F9677B470}" type="presOf" srcId="{D40AC81F-9023-4BD3-BC87-8D8CC9483FBC}" destId="{56DD7DE0-460B-4A3A-90DC-47B1AD691ED2}" srcOrd="1" destOrd="0" presId="urn:microsoft.com/office/officeart/2005/8/layout/list1"/>
    <dgm:cxn modelId="{8F5E8918-AE69-4047-8F07-637FEBE41F81}" type="presParOf" srcId="{961A06FC-DB8D-4470-A93C-514659B0328C}" destId="{4A815A40-EE6B-472A-AEBD-4F380979B9E6}" srcOrd="0" destOrd="0" presId="urn:microsoft.com/office/officeart/2005/8/layout/list1"/>
    <dgm:cxn modelId="{607530E8-F1CB-4EFB-901A-F90399602EA5}" type="presParOf" srcId="{4A815A40-EE6B-472A-AEBD-4F380979B9E6}" destId="{F8163D59-1FE8-489D-BECC-3C74331949F9}" srcOrd="0" destOrd="0" presId="urn:microsoft.com/office/officeart/2005/8/layout/list1"/>
    <dgm:cxn modelId="{B59AE936-223A-4DFD-A755-A475AC58FDEB}" type="presParOf" srcId="{4A815A40-EE6B-472A-AEBD-4F380979B9E6}" destId="{56DD7DE0-460B-4A3A-90DC-47B1AD691ED2}" srcOrd="1" destOrd="0" presId="urn:microsoft.com/office/officeart/2005/8/layout/list1"/>
    <dgm:cxn modelId="{D0E9BC23-4401-4539-B2FA-D2BB454B16B6}" type="presParOf" srcId="{961A06FC-DB8D-4470-A93C-514659B0328C}" destId="{A357CCAA-AF00-4FE9-9F65-4EADF9AD634D}" srcOrd="1" destOrd="0" presId="urn:microsoft.com/office/officeart/2005/8/layout/list1"/>
    <dgm:cxn modelId="{CE1A0DA0-DF38-45B7-9AB5-5A1F9739B762}" type="presParOf" srcId="{961A06FC-DB8D-4470-A93C-514659B0328C}" destId="{41D148C0-2FF5-4DFA-AC0C-069476374163}" srcOrd="2" destOrd="0" presId="urn:microsoft.com/office/officeart/2005/8/layout/list1"/>
    <dgm:cxn modelId="{7204B07C-1A69-4859-9B22-106C415A96B8}" type="presParOf" srcId="{961A06FC-DB8D-4470-A93C-514659B0328C}" destId="{44E90F07-0FE8-495E-90DE-8DBA660F86AB}" srcOrd="3" destOrd="0" presId="urn:microsoft.com/office/officeart/2005/8/layout/list1"/>
    <dgm:cxn modelId="{BA39BCF2-449B-439D-8840-042DDAFFD96F}" type="presParOf" srcId="{961A06FC-DB8D-4470-A93C-514659B0328C}" destId="{331D940A-C8EF-4363-9A0C-69C69114315A}" srcOrd="4" destOrd="0" presId="urn:microsoft.com/office/officeart/2005/8/layout/list1"/>
    <dgm:cxn modelId="{26899924-ECC5-4F94-B16C-6F951268A027}" type="presParOf" srcId="{331D940A-C8EF-4363-9A0C-69C69114315A}" destId="{F2880FEF-EF13-476D-8C33-E99EAEE01AC5}" srcOrd="0" destOrd="0" presId="urn:microsoft.com/office/officeart/2005/8/layout/list1"/>
    <dgm:cxn modelId="{DFD6FA2F-8327-468A-936E-1308B17B19F4}" type="presParOf" srcId="{331D940A-C8EF-4363-9A0C-69C69114315A}" destId="{709D6587-0333-4720-8300-7F1108E5BDDB}" srcOrd="1" destOrd="0" presId="urn:microsoft.com/office/officeart/2005/8/layout/list1"/>
    <dgm:cxn modelId="{CD616A72-1556-4961-9C9C-4BAFFC7BA68B}" type="presParOf" srcId="{961A06FC-DB8D-4470-A93C-514659B0328C}" destId="{ACF14180-7AB8-43B3-8328-8A2CEC4F174A}" srcOrd="5" destOrd="0" presId="urn:microsoft.com/office/officeart/2005/8/layout/list1"/>
    <dgm:cxn modelId="{BE28C06E-CE6C-440D-A93C-C50B8FA27E7F}" type="presParOf" srcId="{961A06FC-DB8D-4470-A93C-514659B0328C}" destId="{9C5F64EB-593F-4FEB-B317-3CEF0C3AEF71}" srcOrd="6" destOrd="0" presId="urn:microsoft.com/office/officeart/2005/8/layout/list1"/>
    <dgm:cxn modelId="{DF10555E-8B9A-4F2F-8768-16E8D34F298E}" type="presParOf" srcId="{961A06FC-DB8D-4470-A93C-514659B0328C}" destId="{EFFA8E24-CC60-47EA-9F32-ADFAEB9009B3}" srcOrd="7" destOrd="0" presId="urn:microsoft.com/office/officeart/2005/8/layout/list1"/>
    <dgm:cxn modelId="{BC719425-869A-4304-AC56-17CE119887ED}" type="presParOf" srcId="{961A06FC-DB8D-4470-A93C-514659B0328C}" destId="{6673EAA2-6CA0-43BA-8102-6FBD3E369269}" srcOrd="8" destOrd="0" presId="urn:microsoft.com/office/officeart/2005/8/layout/list1"/>
    <dgm:cxn modelId="{4B131EE9-25C2-4177-971A-2E11EC2D18CB}" type="presParOf" srcId="{6673EAA2-6CA0-43BA-8102-6FBD3E369269}" destId="{9D59C2C3-D9A1-4F13-ACC9-4B9850B0429C}" srcOrd="0" destOrd="0" presId="urn:microsoft.com/office/officeart/2005/8/layout/list1"/>
    <dgm:cxn modelId="{712F16FD-97E8-4F4A-B144-7E4F02B959C2}" type="presParOf" srcId="{6673EAA2-6CA0-43BA-8102-6FBD3E369269}" destId="{37D5ED1B-4F2E-49E7-B3D5-FE8975591793}" srcOrd="1" destOrd="0" presId="urn:microsoft.com/office/officeart/2005/8/layout/list1"/>
    <dgm:cxn modelId="{7EDB3363-96AF-4079-AFFA-41AA5D3073C0}" type="presParOf" srcId="{961A06FC-DB8D-4470-A93C-514659B0328C}" destId="{7D8017BD-EAFB-46DA-BB67-1A1CB9E27D8F}" srcOrd="9" destOrd="0" presId="urn:microsoft.com/office/officeart/2005/8/layout/list1"/>
    <dgm:cxn modelId="{D4672742-DB7F-45FE-A72C-007915128C83}" type="presParOf" srcId="{961A06FC-DB8D-4470-A93C-514659B0328C}" destId="{A570EB98-50BD-445A-89C8-4267DA6BE2A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E8D1D62-80FB-471E-86DA-EEB8A66068D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D40AC81F-9023-4BD3-BC87-8D8CC9483FBC}">
      <dgm:prSet phldrT="[Texto]" custT="1"/>
      <dgm:spPr>
        <a:solidFill>
          <a:srgbClr val="60B1E7"/>
        </a:solidFill>
      </dgm:spPr>
      <dgm:t>
        <a:bodyPr/>
        <a:lstStyle/>
        <a:p>
          <a:r>
            <a:rPr lang="es-ES_tradnl" sz="1800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Sinergias con los Pilotos Prácticos  </a:t>
          </a:r>
        </a:p>
      </dgm:t>
    </dgm:pt>
    <dgm:pt modelId="{E3D3802B-D7A7-4C83-BDA2-BAEE40B08D0A}" type="parTrans" cxnId="{65B19333-CB87-4E90-96EB-2B46ED2E8525}">
      <dgm:prSet/>
      <dgm:spPr/>
      <dgm:t>
        <a:bodyPr/>
        <a:lstStyle/>
        <a:p>
          <a:endParaRPr lang="es-CO"/>
        </a:p>
      </dgm:t>
    </dgm:pt>
    <dgm:pt modelId="{1632F06F-D955-4814-A460-AD9819B453AB}" type="sibTrans" cxnId="{65B19333-CB87-4E90-96EB-2B46ED2E8525}">
      <dgm:prSet/>
      <dgm:spPr/>
      <dgm:t>
        <a:bodyPr/>
        <a:lstStyle/>
        <a:p>
          <a:endParaRPr lang="es-CO"/>
        </a:p>
      </dgm:t>
    </dgm:pt>
    <dgm:pt modelId="{F8A78F41-9C3C-4585-80F2-4C5886773A8A}">
      <dgm:prSet phldrT="[Texto]" custT="1"/>
      <dgm:spPr>
        <a:solidFill>
          <a:srgbClr val="3C6CAA"/>
        </a:solidFill>
      </dgm:spPr>
      <dgm:t>
        <a:bodyPr/>
        <a:lstStyle/>
        <a:p>
          <a:r>
            <a:rPr lang="es-ES_tradnl" sz="1800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Comités de seguridad marítima</a:t>
          </a:r>
        </a:p>
      </dgm:t>
    </dgm:pt>
    <dgm:pt modelId="{EA2E042D-18E3-4A4B-8ABD-15F1A9247A23}" type="parTrans" cxnId="{AC9BC5D9-E3A9-4EDB-874C-38873AF2AFC0}">
      <dgm:prSet/>
      <dgm:spPr/>
      <dgm:t>
        <a:bodyPr/>
        <a:lstStyle/>
        <a:p>
          <a:endParaRPr lang="es-CO"/>
        </a:p>
      </dgm:t>
    </dgm:pt>
    <dgm:pt modelId="{8BC3D52B-9DB2-4E92-808E-EAA2E7345DA2}" type="sibTrans" cxnId="{AC9BC5D9-E3A9-4EDB-874C-38873AF2AFC0}">
      <dgm:prSet/>
      <dgm:spPr/>
      <dgm:t>
        <a:bodyPr/>
        <a:lstStyle/>
        <a:p>
          <a:endParaRPr lang="es-CO"/>
        </a:p>
      </dgm:t>
    </dgm:pt>
    <dgm:pt modelId="{D09EAA57-0EB3-47F5-9CF7-473B86D489EF}">
      <dgm:prSet phldrT="[Texto]" custT="1"/>
      <dgm:spPr>
        <a:solidFill>
          <a:srgbClr val="134289"/>
        </a:solidFill>
      </dgm:spPr>
      <dgm:t>
        <a:bodyPr/>
        <a:lstStyle/>
        <a:p>
          <a:r>
            <a:rPr lang="es-ES_tradnl" sz="1800" b="1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Simulaciones de emergencias</a:t>
          </a:r>
        </a:p>
      </dgm:t>
    </dgm:pt>
    <dgm:pt modelId="{06B4E417-4E05-4AF6-8FB9-C1F239607A84}" type="parTrans" cxnId="{81A6B6D3-5977-4FD9-8BCF-84382619E1EA}">
      <dgm:prSet/>
      <dgm:spPr/>
      <dgm:t>
        <a:bodyPr/>
        <a:lstStyle/>
        <a:p>
          <a:endParaRPr lang="es-CO"/>
        </a:p>
      </dgm:t>
    </dgm:pt>
    <dgm:pt modelId="{E860CED8-D9EC-4C78-A1CB-6AA0D860F884}" type="sibTrans" cxnId="{81A6B6D3-5977-4FD9-8BCF-84382619E1EA}">
      <dgm:prSet/>
      <dgm:spPr/>
      <dgm:t>
        <a:bodyPr/>
        <a:lstStyle/>
        <a:p>
          <a:endParaRPr lang="es-CO"/>
        </a:p>
      </dgm:t>
    </dgm:pt>
    <dgm:pt modelId="{961A06FC-DB8D-4470-A93C-514659B0328C}" type="pres">
      <dgm:prSet presAssocID="{3E8D1D62-80FB-471E-86DA-EEB8A66068D1}" presName="linear" presStyleCnt="0">
        <dgm:presLayoutVars>
          <dgm:dir/>
          <dgm:animLvl val="lvl"/>
          <dgm:resizeHandles val="exact"/>
        </dgm:presLayoutVars>
      </dgm:prSet>
      <dgm:spPr/>
    </dgm:pt>
    <dgm:pt modelId="{4A815A40-EE6B-472A-AEBD-4F380979B9E6}" type="pres">
      <dgm:prSet presAssocID="{D40AC81F-9023-4BD3-BC87-8D8CC9483FBC}" presName="parentLin" presStyleCnt="0"/>
      <dgm:spPr/>
    </dgm:pt>
    <dgm:pt modelId="{F8163D59-1FE8-489D-BECC-3C74331949F9}" type="pres">
      <dgm:prSet presAssocID="{D40AC81F-9023-4BD3-BC87-8D8CC9483FBC}" presName="parentLeftMargin" presStyleLbl="node1" presStyleIdx="0" presStyleCnt="3"/>
      <dgm:spPr/>
    </dgm:pt>
    <dgm:pt modelId="{56DD7DE0-460B-4A3A-90DC-47B1AD691ED2}" type="pres">
      <dgm:prSet presAssocID="{D40AC81F-9023-4BD3-BC87-8D8CC9483FBC}" presName="parentText" presStyleLbl="node1" presStyleIdx="0" presStyleCnt="3" custScaleX="103231" custScaleY="29267" custLinFactNeighborX="-15932" custLinFactNeighborY="-56246">
        <dgm:presLayoutVars>
          <dgm:chMax val="0"/>
          <dgm:bulletEnabled val="1"/>
        </dgm:presLayoutVars>
      </dgm:prSet>
      <dgm:spPr/>
    </dgm:pt>
    <dgm:pt modelId="{A357CCAA-AF00-4FE9-9F65-4EADF9AD634D}" type="pres">
      <dgm:prSet presAssocID="{D40AC81F-9023-4BD3-BC87-8D8CC9483FBC}" presName="negativeSpace" presStyleCnt="0"/>
      <dgm:spPr/>
    </dgm:pt>
    <dgm:pt modelId="{41D148C0-2FF5-4DFA-AC0C-069476374163}" type="pres">
      <dgm:prSet presAssocID="{D40AC81F-9023-4BD3-BC87-8D8CC9483FBC}" presName="childText" presStyleLbl="conFgAcc1" presStyleIdx="0" presStyleCnt="3" custScaleX="84916" custScaleY="26618" custLinFactY="-1004" custLinFactNeighborY="-100000">
        <dgm:presLayoutVars>
          <dgm:bulletEnabled val="1"/>
        </dgm:presLayoutVars>
      </dgm:prSet>
      <dgm:spPr/>
    </dgm:pt>
    <dgm:pt modelId="{44E90F07-0FE8-495E-90DE-8DBA660F86AB}" type="pres">
      <dgm:prSet presAssocID="{1632F06F-D955-4814-A460-AD9819B453AB}" presName="spaceBetweenRectangles" presStyleCnt="0"/>
      <dgm:spPr/>
    </dgm:pt>
    <dgm:pt modelId="{331D940A-C8EF-4363-9A0C-69C69114315A}" type="pres">
      <dgm:prSet presAssocID="{F8A78F41-9C3C-4585-80F2-4C5886773A8A}" presName="parentLin" presStyleCnt="0"/>
      <dgm:spPr/>
    </dgm:pt>
    <dgm:pt modelId="{F2880FEF-EF13-476D-8C33-E99EAEE01AC5}" type="pres">
      <dgm:prSet presAssocID="{F8A78F41-9C3C-4585-80F2-4C5886773A8A}" presName="parentLeftMargin" presStyleLbl="node1" presStyleIdx="0" presStyleCnt="3"/>
      <dgm:spPr/>
    </dgm:pt>
    <dgm:pt modelId="{709D6587-0333-4720-8300-7F1108E5BDDB}" type="pres">
      <dgm:prSet presAssocID="{F8A78F41-9C3C-4585-80F2-4C5886773A8A}" presName="parentText" presStyleLbl="node1" presStyleIdx="1" presStyleCnt="3" custScaleX="103231" custScaleY="29267" custLinFactNeighborX="-1659" custLinFactNeighborY="-14920">
        <dgm:presLayoutVars>
          <dgm:chMax val="0"/>
          <dgm:bulletEnabled val="1"/>
        </dgm:presLayoutVars>
      </dgm:prSet>
      <dgm:spPr/>
    </dgm:pt>
    <dgm:pt modelId="{ACF14180-7AB8-43B3-8328-8A2CEC4F174A}" type="pres">
      <dgm:prSet presAssocID="{F8A78F41-9C3C-4585-80F2-4C5886773A8A}" presName="negativeSpace" presStyleCnt="0"/>
      <dgm:spPr/>
    </dgm:pt>
    <dgm:pt modelId="{9C5F64EB-593F-4FEB-B317-3CEF0C3AEF71}" type="pres">
      <dgm:prSet presAssocID="{F8A78F41-9C3C-4585-80F2-4C5886773A8A}" presName="childText" presStyleLbl="conFgAcc1" presStyleIdx="1" presStyleCnt="3" custScaleX="85025" custScaleY="27629" custLinFactY="1704" custLinFactNeighborY="100000">
        <dgm:presLayoutVars>
          <dgm:bulletEnabled val="1"/>
        </dgm:presLayoutVars>
      </dgm:prSet>
      <dgm:spPr/>
    </dgm:pt>
    <dgm:pt modelId="{EFFA8E24-CC60-47EA-9F32-ADFAEB9009B3}" type="pres">
      <dgm:prSet presAssocID="{8BC3D52B-9DB2-4E92-808E-EAA2E7345DA2}" presName="spaceBetweenRectangles" presStyleCnt="0"/>
      <dgm:spPr/>
    </dgm:pt>
    <dgm:pt modelId="{6673EAA2-6CA0-43BA-8102-6FBD3E369269}" type="pres">
      <dgm:prSet presAssocID="{D09EAA57-0EB3-47F5-9CF7-473B86D489EF}" presName="parentLin" presStyleCnt="0"/>
      <dgm:spPr/>
    </dgm:pt>
    <dgm:pt modelId="{9D59C2C3-D9A1-4F13-ACC9-4B9850B0429C}" type="pres">
      <dgm:prSet presAssocID="{D09EAA57-0EB3-47F5-9CF7-473B86D489EF}" presName="parentLeftMargin" presStyleLbl="node1" presStyleIdx="1" presStyleCnt="3"/>
      <dgm:spPr/>
    </dgm:pt>
    <dgm:pt modelId="{37D5ED1B-4F2E-49E7-B3D5-FE8975591793}" type="pres">
      <dgm:prSet presAssocID="{D09EAA57-0EB3-47F5-9CF7-473B86D489EF}" presName="parentText" presStyleLbl="node1" presStyleIdx="2" presStyleCnt="3" custScaleX="103231" custScaleY="29267" custLinFactNeighborX="-3186" custLinFactNeighborY="26225">
        <dgm:presLayoutVars>
          <dgm:chMax val="0"/>
          <dgm:bulletEnabled val="1"/>
        </dgm:presLayoutVars>
      </dgm:prSet>
      <dgm:spPr/>
    </dgm:pt>
    <dgm:pt modelId="{7D8017BD-EAFB-46DA-BB67-1A1CB9E27D8F}" type="pres">
      <dgm:prSet presAssocID="{D09EAA57-0EB3-47F5-9CF7-473B86D489EF}" presName="negativeSpace" presStyleCnt="0"/>
      <dgm:spPr/>
    </dgm:pt>
    <dgm:pt modelId="{A570EB98-50BD-445A-89C8-4267DA6BE2A4}" type="pres">
      <dgm:prSet presAssocID="{D09EAA57-0EB3-47F5-9CF7-473B86D489EF}" presName="childText" presStyleLbl="conFgAcc1" presStyleIdx="2" presStyleCnt="3" custScaleX="85025" custScaleY="26916" custLinFactY="14301" custLinFactNeighborY="100000">
        <dgm:presLayoutVars>
          <dgm:bulletEnabled val="1"/>
        </dgm:presLayoutVars>
      </dgm:prSet>
      <dgm:spPr/>
    </dgm:pt>
  </dgm:ptLst>
  <dgm:cxnLst>
    <dgm:cxn modelId="{B8682C28-4F54-4387-8C80-2118FE419B7E}" type="presOf" srcId="{D09EAA57-0EB3-47F5-9CF7-473B86D489EF}" destId="{9D59C2C3-D9A1-4F13-ACC9-4B9850B0429C}" srcOrd="0" destOrd="0" presId="urn:microsoft.com/office/officeart/2005/8/layout/list1"/>
    <dgm:cxn modelId="{65B19333-CB87-4E90-96EB-2B46ED2E8525}" srcId="{3E8D1D62-80FB-471E-86DA-EEB8A66068D1}" destId="{D40AC81F-9023-4BD3-BC87-8D8CC9483FBC}" srcOrd="0" destOrd="0" parTransId="{E3D3802B-D7A7-4C83-BDA2-BAEE40B08D0A}" sibTransId="{1632F06F-D955-4814-A460-AD9819B453AB}"/>
    <dgm:cxn modelId="{C8C7215D-4493-498D-A711-4E4248F0A56D}" type="presOf" srcId="{F8A78F41-9C3C-4585-80F2-4C5886773A8A}" destId="{F2880FEF-EF13-476D-8C33-E99EAEE01AC5}" srcOrd="0" destOrd="0" presId="urn:microsoft.com/office/officeart/2005/8/layout/list1"/>
    <dgm:cxn modelId="{3246874A-C37D-4780-B2E4-39882FF201DE}" type="presOf" srcId="{D40AC81F-9023-4BD3-BC87-8D8CC9483FBC}" destId="{F8163D59-1FE8-489D-BECC-3C74331949F9}" srcOrd="0" destOrd="0" presId="urn:microsoft.com/office/officeart/2005/8/layout/list1"/>
    <dgm:cxn modelId="{F61D5897-8D56-4456-BF31-A7CD97F22D0B}" type="presOf" srcId="{D09EAA57-0EB3-47F5-9CF7-473B86D489EF}" destId="{37D5ED1B-4F2E-49E7-B3D5-FE8975591793}" srcOrd="1" destOrd="0" presId="urn:microsoft.com/office/officeart/2005/8/layout/list1"/>
    <dgm:cxn modelId="{B39B1ABF-474A-413A-8E3D-D958C913E3FE}" type="presOf" srcId="{3E8D1D62-80FB-471E-86DA-EEB8A66068D1}" destId="{961A06FC-DB8D-4470-A93C-514659B0328C}" srcOrd="0" destOrd="0" presId="urn:microsoft.com/office/officeart/2005/8/layout/list1"/>
    <dgm:cxn modelId="{81A6B6D3-5977-4FD9-8BCF-84382619E1EA}" srcId="{3E8D1D62-80FB-471E-86DA-EEB8A66068D1}" destId="{D09EAA57-0EB3-47F5-9CF7-473B86D489EF}" srcOrd="2" destOrd="0" parTransId="{06B4E417-4E05-4AF6-8FB9-C1F239607A84}" sibTransId="{E860CED8-D9EC-4C78-A1CB-6AA0D860F884}"/>
    <dgm:cxn modelId="{A5DFE0D6-9901-4A6B-A196-14594D9C1E1F}" type="presOf" srcId="{F8A78F41-9C3C-4585-80F2-4C5886773A8A}" destId="{709D6587-0333-4720-8300-7F1108E5BDDB}" srcOrd="1" destOrd="0" presId="urn:microsoft.com/office/officeart/2005/8/layout/list1"/>
    <dgm:cxn modelId="{AC9BC5D9-E3A9-4EDB-874C-38873AF2AFC0}" srcId="{3E8D1D62-80FB-471E-86DA-EEB8A66068D1}" destId="{F8A78F41-9C3C-4585-80F2-4C5886773A8A}" srcOrd="1" destOrd="0" parTransId="{EA2E042D-18E3-4A4B-8ABD-15F1A9247A23}" sibTransId="{8BC3D52B-9DB2-4E92-808E-EAA2E7345DA2}"/>
    <dgm:cxn modelId="{1BC4F1FD-402A-4E57-85BB-C90F9677B470}" type="presOf" srcId="{D40AC81F-9023-4BD3-BC87-8D8CC9483FBC}" destId="{56DD7DE0-460B-4A3A-90DC-47B1AD691ED2}" srcOrd="1" destOrd="0" presId="urn:microsoft.com/office/officeart/2005/8/layout/list1"/>
    <dgm:cxn modelId="{8F5E8918-AE69-4047-8F07-637FEBE41F81}" type="presParOf" srcId="{961A06FC-DB8D-4470-A93C-514659B0328C}" destId="{4A815A40-EE6B-472A-AEBD-4F380979B9E6}" srcOrd="0" destOrd="0" presId="urn:microsoft.com/office/officeart/2005/8/layout/list1"/>
    <dgm:cxn modelId="{607530E8-F1CB-4EFB-901A-F90399602EA5}" type="presParOf" srcId="{4A815A40-EE6B-472A-AEBD-4F380979B9E6}" destId="{F8163D59-1FE8-489D-BECC-3C74331949F9}" srcOrd="0" destOrd="0" presId="urn:microsoft.com/office/officeart/2005/8/layout/list1"/>
    <dgm:cxn modelId="{B59AE936-223A-4DFD-A755-A475AC58FDEB}" type="presParOf" srcId="{4A815A40-EE6B-472A-AEBD-4F380979B9E6}" destId="{56DD7DE0-460B-4A3A-90DC-47B1AD691ED2}" srcOrd="1" destOrd="0" presId="urn:microsoft.com/office/officeart/2005/8/layout/list1"/>
    <dgm:cxn modelId="{D0E9BC23-4401-4539-B2FA-D2BB454B16B6}" type="presParOf" srcId="{961A06FC-DB8D-4470-A93C-514659B0328C}" destId="{A357CCAA-AF00-4FE9-9F65-4EADF9AD634D}" srcOrd="1" destOrd="0" presId="urn:microsoft.com/office/officeart/2005/8/layout/list1"/>
    <dgm:cxn modelId="{CE1A0DA0-DF38-45B7-9AB5-5A1F9739B762}" type="presParOf" srcId="{961A06FC-DB8D-4470-A93C-514659B0328C}" destId="{41D148C0-2FF5-4DFA-AC0C-069476374163}" srcOrd="2" destOrd="0" presId="urn:microsoft.com/office/officeart/2005/8/layout/list1"/>
    <dgm:cxn modelId="{7204B07C-1A69-4859-9B22-106C415A96B8}" type="presParOf" srcId="{961A06FC-DB8D-4470-A93C-514659B0328C}" destId="{44E90F07-0FE8-495E-90DE-8DBA660F86AB}" srcOrd="3" destOrd="0" presId="urn:microsoft.com/office/officeart/2005/8/layout/list1"/>
    <dgm:cxn modelId="{BA39BCF2-449B-439D-8840-042DDAFFD96F}" type="presParOf" srcId="{961A06FC-DB8D-4470-A93C-514659B0328C}" destId="{331D940A-C8EF-4363-9A0C-69C69114315A}" srcOrd="4" destOrd="0" presId="urn:microsoft.com/office/officeart/2005/8/layout/list1"/>
    <dgm:cxn modelId="{26899924-ECC5-4F94-B16C-6F951268A027}" type="presParOf" srcId="{331D940A-C8EF-4363-9A0C-69C69114315A}" destId="{F2880FEF-EF13-476D-8C33-E99EAEE01AC5}" srcOrd="0" destOrd="0" presId="urn:microsoft.com/office/officeart/2005/8/layout/list1"/>
    <dgm:cxn modelId="{DFD6FA2F-8327-468A-936E-1308B17B19F4}" type="presParOf" srcId="{331D940A-C8EF-4363-9A0C-69C69114315A}" destId="{709D6587-0333-4720-8300-7F1108E5BDDB}" srcOrd="1" destOrd="0" presId="urn:microsoft.com/office/officeart/2005/8/layout/list1"/>
    <dgm:cxn modelId="{CD616A72-1556-4961-9C9C-4BAFFC7BA68B}" type="presParOf" srcId="{961A06FC-DB8D-4470-A93C-514659B0328C}" destId="{ACF14180-7AB8-43B3-8328-8A2CEC4F174A}" srcOrd="5" destOrd="0" presId="urn:microsoft.com/office/officeart/2005/8/layout/list1"/>
    <dgm:cxn modelId="{BE28C06E-CE6C-440D-A93C-C50B8FA27E7F}" type="presParOf" srcId="{961A06FC-DB8D-4470-A93C-514659B0328C}" destId="{9C5F64EB-593F-4FEB-B317-3CEF0C3AEF71}" srcOrd="6" destOrd="0" presId="urn:microsoft.com/office/officeart/2005/8/layout/list1"/>
    <dgm:cxn modelId="{DF10555E-8B9A-4F2F-8768-16E8D34F298E}" type="presParOf" srcId="{961A06FC-DB8D-4470-A93C-514659B0328C}" destId="{EFFA8E24-CC60-47EA-9F32-ADFAEB9009B3}" srcOrd="7" destOrd="0" presId="urn:microsoft.com/office/officeart/2005/8/layout/list1"/>
    <dgm:cxn modelId="{BC719425-869A-4304-AC56-17CE119887ED}" type="presParOf" srcId="{961A06FC-DB8D-4470-A93C-514659B0328C}" destId="{6673EAA2-6CA0-43BA-8102-6FBD3E369269}" srcOrd="8" destOrd="0" presId="urn:microsoft.com/office/officeart/2005/8/layout/list1"/>
    <dgm:cxn modelId="{4B131EE9-25C2-4177-971A-2E11EC2D18CB}" type="presParOf" srcId="{6673EAA2-6CA0-43BA-8102-6FBD3E369269}" destId="{9D59C2C3-D9A1-4F13-ACC9-4B9850B0429C}" srcOrd="0" destOrd="0" presId="urn:microsoft.com/office/officeart/2005/8/layout/list1"/>
    <dgm:cxn modelId="{712F16FD-97E8-4F4A-B144-7E4F02B959C2}" type="presParOf" srcId="{6673EAA2-6CA0-43BA-8102-6FBD3E369269}" destId="{37D5ED1B-4F2E-49E7-B3D5-FE8975591793}" srcOrd="1" destOrd="0" presId="urn:microsoft.com/office/officeart/2005/8/layout/list1"/>
    <dgm:cxn modelId="{7EDB3363-96AF-4079-AFFA-41AA5D3073C0}" type="presParOf" srcId="{961A06FC-DB8D-4470-A93C-514659B0328C}" destId="{7D8017BD-EAFB-46DA-BB67-1A1CB9E27D8F}" srcOrd="9" destOrd="0" presId="urn:microsoft.com/office/officeart/2005/8/layout/list1"/>
    <dgm:cxn modelId="{D4672742-DB7F-45FE-A72C-007915128C83}" type="presParOf" srcId="{961A06FC-DB8D-4470-A93C-514659B0328C}" destId="{A570EB98-50BD-445A-89C8-4267DA6BE2A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B3850D2-B339-423A-849F-EEBB07B1A37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97B2F1B1-80DC-4921-B3BA-4BF54B502761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_tradnl" sz="2000" b="1" i="0" noProof="0" dirty="0">
              <a:solidFill>
                <a:srgbClr val="3C6CAA"/>
              </a:solidFill>
              <a:latin typeface="Arial Black" panose="020B0604020202020204" pitchFamily="34" charset="0"/>
              <a:cs typeface="Arial Black" panose="020B0604020202020204" pitchFamily="34" charset="0"/>
            </a:rPr>
            <a:t>FACTORES INTERNOS CONTROLADOS</a:t>
          </a:r>
        </a:p>
      </dgm:t>
    </dgm:pt>
    <dgm:pt modelId="{7C92D5D9-1928-472F-BC51-91F8AF0A8DBA}" type="parTrans" cxnId="{09E35CA8-781E-4309-B7B1-F70E61061B54}">
      <dgm:prSet/>
      <dgm:spPr/>
      <dgm:t>
        <a:bodyPr/>
        <a:lstStyle/>
        <a:p>
          <a:endParaRPr lang="es-CO"/>
        </a:p>
      </dgm:t>
    </dgm:pt>
    <dgm:pt modelId="{DB1991B1-9BDD-4ABE-A860-B5CEF6E2D0A3}" type="sibTrans" cxnId="{09E35CA8-781E-4309-B7B1-F70E61061B54}">
      <dgm:prSet/>
      <dgm:spPr>
        <a:solidFill>
          <a:srgbClr val="60B1E7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endParaRPr lang="es-ES_tradnl" noProof="0" dirty="0"/>
        </a:p>
      </dgm:t>
    </dgm:pt>
    <dgm:pt modelId="{7F82F522-9415-4F00-8A01-90595B364F23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_tradnl" sz="2000" b="1" i="0" noProof="0" dirty="0">
              <a:solidFill>
                <a:srgbClr val="3C6CAA"/>
              </a:solidFill>
              <a:latin typeface="Arial Black" panose="020B0604020202020204" pitchFamily="34" charset="0"/>
              <a:cs typeface="Arial Black" panose="020B0604020202020204" pitchFamily="34" charset="0"/>
            </a:rPr>
            <a:t>FACTORES EXTERNOS NO CONTROLADOS </a:t>
          </a:r>
        </a:p>
      </dgm:t>
    </dgm:pt>
    <dgm:pt modelId="{1BB45728-9923-455E-9A8C-52EF1FCE9E31}" type="parTrans" cxnId="{16C672B3-7016-4C5A-9056-CB3B0B4391BC}">
      <dgm:prSet/>
      <dgm:spPr/>
      <dgm:t>
        <a:bodyPr/>
        <a:lstStyle/>
        <a:p>
          <a:endParaRPr lang="es-CO"/>
        </a:p>
      </dgm:t>
    </dgm:pt>
    <dgm:pt modelId="{4C6CD33E-E507-43B8-9052-9B849FCFB7BA}" type="sibTrans" cxnId="{16C672B3-7016-4C5A-9056-CB3B0B4391BC}">
      <dgm:prSet/>
      <dgm:spPr>
        <a:solidFill>
          <a:srgbClr val="60B1E7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endParaRPr lang="es-ES_tradnl" noProof="0" dirty="0"/>
        </a:p>
      </dgm:t>
    </dgm:pt>
    <dgm:pt modelId="{3CE24CC0-3B7B-46E9-9E34-8AEB04707F27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_tradnl" sz="2000" b="1" i="0" noProof="0" dirty="0">
              <a:solidFill>
                <a:srgbClr val="3C6CAA"/>
              </a:solidFill>
              <a:latin typeface="Arial Black" panose="020B0604020202020204" pitchFamily="34" charset="0"/>
              <a:cs typeface="Arial Black" panose="020B0604020202020204" pitchFamily="34" charset="0"/>
            </a:rPr>
            <a:t>OTROS FACTORES</a:t>
          </a:r>
        </a:p>
      </dgm:t>
    </dgm:pt>
    <dgm:pt modelId="{06CFD935-255B-4D51-8BC6-7E7657BFF44C}" type="parTrans" cxnId="{C66D46A4-F385-4961-8EB2-5ADB505F08DE}">
      <dgm:prSet/>
      <dgm:spPr/>
      <dgm:t>
        <a:bodyPr/>
        <a:lstStyle/>
        <a:p>
          <a:endParaRPr lang="es-CO"/>
        </a:p>
      </dgm:t>
    </dgm:pt>
    <dgm:pt modelId="{7167D69C-03A2-47BD-8C9C-14F34F9CE556}" type="sibTrans" cxnId="{C66D46A4-F385-4961-8EB2-5ADB505F08DE}">
      <dgm:prSet/>
      <dgm:spPr/>
      <dgm:t>
        <a:bodyPr/>
        <a:lstStyle/>
        <a:p>
          <a:endParaRPr lang="es-CO"/>
        </a:p>
      </dgm:t>
    </dgm:pt>
    <dgm:pt modelId="{1AA315B1-BF14-4A03-BB53-4722843896DF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_tradnl" sz="2000" b="1" i="0" noProof="0" dirty="0">
              <a:solidFill>
                <a:srgbClr val="3C6CAA"/>
              </a:solidFill>
              <a:latin typeface="Arial Black" panose="020B0604020202020204" pitchFamily="34" charset="0"/>
              <a:cs typeface="Arial Black" panose="020B0604020202020204" pitchFamily="34" charset="0"/>
            </a:rPr>
            <a:t>FACTORES EXTERNOS CONTROLADOS</a:t>
          </a:r>
        </a:p>
      </dgm:t>
    </dgm:pt>
    <dgm:pt modelId="{4C8F811B-85CA-45EE-A9B6-06C020C9E297}" type="parTrans" cxnId="{17ACFD05-BDE9-4AA5-8E56-37BA121F65C9}">
      <dgm:prSet/>
      <dgm:spPr/>
      <dgm:t>
        <a:bodyPr/>
        <a:lstStyle/>
        <a:p>
          <a:endParaRPr lang="es-CO"/>
        </a:p>
      </dgm:t>
    </dgm:pt>
    <dgm:pt modelId="{82459BC5-1B08-490C-B131-B1E9F0E70DF4}" type="sibTrans" cxnId="{17ACFD05-BDE9-4AA5-8E56-37BA121F65C9}">
      <dgm:prSet/>
      <dgm:spPr>
        <a:solidFill>
          <a:srgbClr val="60B1E7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endParaRPr lang="es-ES_tradnl" noProof="0" dirty="0"/>
        </a:p>
      </dgm:t>
    </dgm:pt>
    <dgm:pt modelId="{88790759-8B4D-4785-948A-7154C97D8A3C}" type="pres">
      <dgm:prSet presAssocID="{6B3850D2-B339-423A-849F-EEBB07B1A37A}" presName="outerComposite" presStyleCnt="0">
        <dgm:presLayoutVars>
          <dgm:chMax val="5"/>
          <dgm:dir/>
          <dgm:resizeHandles val="exact"/>
        </dgm:presLayoutVars>
      </dgm:prSet>
      <dgm:spPr/>
    </dgm:pt>
    <dgm:pt modelId="{10AE3071-B676-4CB3-B966-6429D30F1AF0}" type="pres">
      <dgm:prSet presAssocID="{6B3850D2-B339-423A-849F-EEBB07B1A37A}" presName="dummyMaxCanvas" presStyleCnt="0">
        <dgm:presLayoutVars/>
      </dgm:prSet>
      <dgm:spPr/>
    </dgm:pt>
    <dgm:pt modelId="{AF797F1C-2721-4CD3-9F04-69C6138237C0}" type="pres">
      <dgm:prSet presAssocID="{6B3850D2-B339-423A-849F-EEBB07B1A37A}" presName="FourNodes_1" presStyleLbl="node1" presStyleIdx="0" presStyleCnt="4" custScaleX="79695" custScaleY="76284" custLinFactNeighborY="14400">
        <dgm:presLayoutVars>
          <dgm:bulletEnabled val="1"/>
        </dgm:presLayoutVars>
      </dgm:prSet>
      <dgm:spPr/>
    </dgm:pt>
    <dgm:pt modelId="{2B8D6A1A-9748-4556-8576-A01B2C14EC95}" type="pres">
      <dgm:prSet presAssocID="{6B3850D2-B339-423A-849F-EEBB07B1A37A}" presName="FourNodes_2" presStyleLbl="node1" presStyleIdx="1" presStyleCnt="4" custScaleX="79695" custScaleY="76284">
        <dgm:presLayoutVars>
          <dgm:bulletEnabled val="1"/>
        </dgm:presLayoutVars>
      </dgm:prSet>
      <dgm:spPr/>
    </dgm:pt>
    <dgm:pt modelId="{129FD0A6-1413-4CD1-8ED8-E4FCD5EB7F91}" type="pres">
      <dgm:prSet presAssocID="{6B3850D2-B339-423A-849F-EEBB07B1A37A}" presName="FourNodes_3" presStyleLbl="node1" presStyleIdx="2" presStyleCnt="4" custScaleX="79695" custScaleY="76284" custLinFactNeighborY="-11520">
        <dgm:presLayoutVars>
          <dgm:bulletEnabled val="1"/>
        </dgm:presLayoutVars>
      </dgm:prSet>
      <dgm:spPr/>
    </dgm:pt>
    <dgm:pt modelId="{B77E3DDE-C113-4915-AF0A-0DFAF5439D2F}" type="pres">
      <dgm:prSet presAssocID="{6B3850D2-B339-423A-849F-EEBB07B1A37A}" presName="FourNodes_4" presStyleLbl="node1" presStyleIdx="3" presStyleCnt="4" custScaleX="79695" custScaleY="76284" custLinFactNeighborY="-24000">
        <dgm:presLayoutVars>
          <dgm:bulletEnabled val="1"/>
        </dgm:presLayoutVars>
      </dgm:prSet>
      <dgm:spPr/>
    </dgm:pt>
    <dgm:pt modelId="{9DB5827C-16E0-41BF-8CCA-15B4A88F8C3C}" type="pres">
      <dgm:prSet presAssocID="{6B3850D2-B339-423A-849F-EEBB07B1A37A}" presName="FourConn_1-2" presStyleLbl="fgAccFollowNode1" presStyleIdx="0" presStyleCnt="3" custLinFactNeighborX="-58534">
        <dgm:presLayoutVars>
          <dgm:bulletEnabled val="1"/>
        </dgm:presLayoutVars>
      </dgm:prSet>
      <dgm:spPr/>
    </dgm:pt>
    <dgm:pt modelId="{2F28C8E1-A16B-4571-9109-D1571A32DE28}" type="pres">
      <dgm:prSet presAssocID="{6B3850D2-B339-423A-849F-EEBB07B1A37A}" presName="FourConn_2-3" presStyleLbl="fgAccFollowNode1" presStyleIdx="1" presStyleCnt="3" custScaleY="100000" custLinFactNeighborX="-58534" custLinFactNeighborY="-19214">
        <dgm:presLayoutVars>
          <dgm:bulletEnabled val="1"/>
        </dgm:presLayoutVars>
      </dgm:prSet>
      <dgm:spPr/>
    </dgm:pt>
    <dgm:pt modelId="{59A0640E-66FD-4E50-9E49-08EC28208FCD}" type="pres">
      <dgm:prSet presAssocID="{6B3850D2-B339-423A-849F-EEBB07B1A37A}" presName="FourConn_3-4" presStyleLbl="fgAccFollowNode1" presStyleIdx="2" presStyleCnt="3" custLinFactNeighborX="-58534" custLinFactNeighborY="-39903">
        <dgm:presLayoutVars>
          <dgm:bulletEnabled val="1"/>
        </dgm:presLayoutVars>
      </dgm:prSet>
      <dgm:spPr/>
    </dgm:pt>
    <dgm:pt modelId="{D33CE916-E7E8-4844-9C47-C2433460752B}" type="pres">
      <dgm:prSet presAssocID="{6B3850D2-B339-423A-849F-EEBB07B1A37A}" presName="FourNodes_1_text" presStyleLbl="node1" presStyleIdx="3" presStyleCnt="4">
        <dgm:presLayoutVars>
          <dgm:bulletEnabled val="1"/>
        </dgm:presLayoutVars>
      </dgm:prSet>
      <dgm:spPr/>
    </dgm:pt>
    <dgm:pt modelId="{2E345863-5E98-45AB-8738-41FB0CBCC8A0}" type="pres">
      <dgm:prSet presAssocID="{6B3850D2-B339-423A-849F-EEBB07B1A37A}" presName="FourNodes_2_text" presStyleLbl="node1" presStyleIdx="3" presStyleCnt="4">
        <dgm:presLayoutVars>
          <dgm:bulletEnabled val="1"/>
        </dgm:presLayoutVars>
      </dgm:prSet>
      <dgm:spPr/>
    </dgm:pt>
    <dgm:pt modelId="{B32A777E-A596-43B1-87F3-541C27FCE064}" type="pres">
      <dgm:prSet presAssocID="{6B3850D2-B339-423A-849F-EEBB07B1A37A}" presName="FourNodes_3_text" presStyleLbl="node1" presStyleIdx="3" presStyleCnt="4">
        <dgm:presLayoutVars>
          <dgm:bulletEnabled val="1"/>
        </dgm:presLayoutVars>
      </dgm:prSet>
      <dgm:spPr/>
    </dgm:pt>
    <dgm:pt modelId="{88D697B4-37A6-44C6-81E3-B1359AECAFFE}" type="pres">
      <dgm:prSet presAssocID="{6B3850D2-B339-423A-849F-EEBB07B1A37A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17ACFD05-BDE9-4AA5-8E56-37BA121F65C9}" srcId="{6B3850D2-B339-423A-849F-EEBB07B1A37A}" destId="{1AA315B1-BF14-4A03-BB53-4722843896DF}" srcOrd="1" destOrd="0" parTransId="{4C8F811B-85CA-45EE-A9B6-06C020C9E297}" sibTransId="{82459BC5-1B08-490C-B131-B1E9F0E70DF4}"/>
    <dgm:cxn modelId="{45341714-45DF-4E7F-B8D1-29D98F50F492}" type="presOf" srcId="{97B2F1B1-80DC-4921-B3BA-4BF54B502761}" destId="{D33CE916-E7E8-4844-9C47-C2433460752B}" srcOrd="1" destOrd="0" presId="urn:microsoft.com/office/officeart/2005/8/layout/vProcess5"/>
    <dgm:cxn modelId="{185C412E-35E6-4B85-8CB2-983224F6FCE7}" type="presOf" srcId="{82459BC5-1B08-490C-B131-B1E9F0E70DF4}" destId="{2F28C8E1-A16B-4571-9109-D1571A32DE28}" srcOrd="0" destOrd="0" presId="urn:microsoft.com/office/officeart/2005/8/layout/vProcess5"/>
    <dgm:cxn modelId="{E01B5B39-E6D5-44F5-B0CF-681EC04F95C9}" type="presOf" srcId="{4C6CD33E-E507-43B8-9052-9B849FCFB7BA}" destId="{59A0640E-66FD-4E50-9E49-08EC28208FCD}" srcOrd="0" destOrd="0" presId="urn:microsoft.com/office/officeart/2005/8/layout/vProcess5"/>
    <dgm:cxn modelId="{CE11B354-0984-4F14-B4F1-A1B62B258606}" type="presOf" srcId="{1AA315B1-BF14-4A03-BB53-4722843896DF}" destId="{2B8D6A1A-9748-4556-8576-A01B2C14EC95}" srcOrd="0" destOrd="0" presId="urn:microsoft.com/office/officeart/2005/8/layout/vProcess5"/>
    <dgm:cxn modelId="{8F4B027E-9D28-49BE-8E43-3CC0D2788D52}" type="presOf" srcId="{7F82F522-9415-4F00-8A01-90595B364F23}" destId="{129FD0A6-1413-4CD1-8ED8-E4FCD5EB7F91}" srcOrd="0" destOrd="0" presId="urn:microsoft.com/office/officeart/2005/8/layout/vProcess5"/>
    <dgm:cxn modelId="{B22C2D82-262E-4CAF-990F-9561659ACD06}" type="presOf" srcId="{DB1991B1-9BDD-4ABE-A860-B5CEF6E2D0A3}" destId="{9DB5827C-16E0-41BF-8CCA-15B4A88F8C3C}" srcOrd="0" destOrd="0" presId="urn:microsoft.com/office/officeart/2005/8/layout/vProcess5"/>
    <dgm:cxn modelId="{449FAA97-E590-405D-862F-FEAF2D64985D}" type="presOf" srcId="{97B2F1B1-80DC-4921-B3BA-4BF54B502761}" destId="{AF797F1C-2721-4CD3-9F04-69C6138237C0}" srcOrd="0" destOrd="0" presId="urn:microsoft.com/office/officeart/2005/8/layout/vProcess5"/>
    <dgm:cxn modelId="{C66D46A4-F385-4961-8EB2-5ADB505F08DE}" srcId="{6B3850D2-B339-423A-849F-EEBB07B1A37A}" destId="{3CE24CC0-3B7B-46E9-9E34-8AEB04707F27}" srcOrd="3" destOrd="0" parTransId="{06CFD935-255B-4D51-8BC6-7E7657BFF44C}" sibTransId="{7167D69C-03A2-47BD-8C9C-14F34F9CE556}"/>
    <dgm:cxn modelId="{09E35CA8-781E-4309-B7B1-F70E61061B54}" srcId="{6B3850D2-B339-423A-849F-EEBB07B1A37A}" destId="{97B2F1B1-80DC-4921-B3BA-4BF54B502761}" srcOrd="0" destOrd="0" parTransId="{7C92D5D9-1928-472F-BC51-91F8AF0A8DBA}" sibTransId="{DB1991B1-9BDD-4ABE-A860-B5CEF6E2D0A3}"/>
    <dgm:cxn modelId="{16C672B3-7016-4C5A-9056-CB3B0B4391BC}" srcId="{6B3850D2-B339-423A-849F-EEBB07B1A37A}" destId="{7F82F522-9415-4F00-8A01-90595B364F23}" srcOrd="2" destOrd="0" parTransId="{1BB45728-9923-455E-9A8C-52EF1FCE9E31}" sibTransId="{4C6CD33E-E507-43B8-9052-9B849FCFB7BA}"/>
    <dgm:cxn modelId="{0F8559BE-5445-4D30-9947-C58E60CADB20}" type="presOf" srcId="{1AA315B1-BF14-4A03-BB53-4722843896DF}" destId="{2E345863-5E98-45AB-8738-41FB0CBCC8A0}" srcOrd="1" destOrd="0" presId="urn:microsoft.com/office/officeart/2005/8/layout/vProcess5"/>
    <dgm:cxn modelId="{DA1945C5-DFB0-4448-BBAA-17555A044C10}" type="presOf" srcId="{7F82F522-9415-4F00-8A01-90595B364F23}" destId="{B32A777E-A596-43B1-87F3-541C27FCE064}" srcOrd="1" destOrd="0" presId="urn:microsoft.com/office/officeart/2005/8/layout/vProcess5"/>
    <dgm:cxn modelId="{429277D0-2A44-4A62-947D-1478583E32FA}" type="presOf" srcId="{3CE24CC0-3B7B-46E9-9E34-8AEB04707F27}" destId="{B77E3DDE-C113-4915-AF0A-0DFAF5439D2F}" srcOrd="0" destOrd="0" presId="urn:microsoft.com/office/officeart/2005/8/layout/vProcess5"/>
    <dgm:cxn modelId="{61F597DA-BAF9-448E-AC82-CC50226F85BC}" type="presOf" srcId="{6B3850D2-B339-423A-849F-EEBB07B1A37A}" destId="{88790759-8B4D-4785-948A-7154C97D8A3C}" srcOrd="0" destOrd="0" presId="urn:microsoft.com/office/officeart/2005/8/layout/vProcess5"/>
    <dgm:cxn modelId="{C103AFEA-94B2-44DA-97F7-BCCE97E69D09}" type="presOf" srcId="{3CE24CC0-3B7B-46E9-9E34-8AEB04707F27}" destId="{88D697B4-37A6-44C6-81E3-B1359AECAFFE}" srcOrd="1" destOrd="0" presId="urn:microsoft.com/office/officeart/2005/8/layout/vProcess5"/>
    <dgm:cxn modelId="{B1DC6D56-23D3-4D02-BF6D-89F91DD6DCED}" type="presParOf" srcId="{88790759-8B4D-4785-948A-7154C97D8A3C}" destId="{10AE3071-B676-4CB3-B966-6429D30F1AF0}" srcOrd="0" destOrd="0" presId="urn:microsoft.com/office/officeart/2005/8/layout/vProcess5"/>
    <dgm:cxn modelId="{D0D6C385-71F1-40EC-8EB1-D0712C7DF506}" type="presParOf" srcId="{88790759-8B4D-4785-948A-7154C97D8A3C}" destId="{AF797F1C-2721-4CD3-9F04-69C6138237C0}" srcOrd="1" destOrd="0" presId="urn:microsoft.com/office/officeart/2005/8/layout/vProcess5"/>
    <dgm:cxn modelId="{690E73E4-8070-4C35-B6C9-3DC15EFD185F}" type="presParOf" srcId="{88790759-8B4D-4785-948A-7154C97D8A3C}" destId="{2B8D6A1A-9748-4556-8576-A01B2C14EC95}" srcOrd="2" destOrd="0" presId="urn:microsoft.com/office/officeart/2005/8/layout/vProcess5"/>
    <dgm:cxn modelId="{3E434EAF-B7F3-4AF6-A3DE-9B54F7C446E8}" type="presParOf" srcId="{88790759-8B4D-4785-948A-7154C97D8A3C}" destId="{129FD0A6-1413-4CD1-8ED8-E4FCD5EB7F91}" srcOrd="3" destOrd="0" presId="urn:microsoft.com/office/officeart/2005/8/layout/vProcess5"/>
    <dgm:cxn modelId="{F8FE9146-DFA2-47E9-BB6B-EC33E51E2025}" type="presParOf" srcId="{88790759-8B4D-4785-948A-7154C97D8A3C}" destId="{B77E3DDE-C113-4915-AF0A-0DFAF5439D2F}" srcOrd="4" destOrd="0" presId="urn:microsoft.com/office/officeart/2005/8/layout/vProcess5"/>
    <dgm:cxn modelId="{F461E0B3-29E5-4C00-A58C-D308B26392DB}" type="presParOf" srcId="{88790759-8B4D-4785-948A-7154C97D8A3C}" destId="{9DB5827C-16E0-41BF-8CCA-15B4A88F8C3C}" srcOrd="5" destOrd="0" presId="urn:microsoft.com/office/officeart/2005/8/layout/vProcess5"/>
    <dgm:cxn modelId="{A7748295-20B4-43BA-9019-7DFFD679E235}" type="presParOf" srcId="{88790759-8B4D-4785-948A-7154C97D8A3C}" destId="{2F28C8E1-A16B-4571-9109-D1571A32DE28}" srcOrd="6" destOrd="0" presId="urn:microsoft.com/office/officeart/2005/8/layout/vProcess5"/>
    <dgm:cxn modelId="{E692BBF6-9D85-4873-BC2C-F58B7ACCA0F1}" type="presParOf" srcId="{88790759-8B4D-4785-948A-7154C97D8A3C}" destId="{59A0640E-66FD-4E50-9E49-08EC28208FCD}" srcOrd="7" destOrd="0" presId="urn:microsoft.com/office/officeart/2005/8/layout/vProcess5"/>
    <dgm:cxn modelId="{678702E6-0543-485A-8F81-C3E9EBAD56C9}" type="presParOf" srcId="{88790759-8B4D-4785-948A-7154C97D8A3C}" destId="{D33CE916-E7E8-4844-9C47-C2433460752B}" srcOrd="8" destOrd="0" presId="urn:microsoft.com/office/officeart/2005/8/layout/vProcess5"/>
    <dgm:cxn modelId="{F4C09B08-9234-4E36-BB21-91A248B6E237}" type="presParOf" srcId="{88790759-8B4D-4785-948A-7154C97D8A3C}" destId="{2E345863-5E98-45AB-8738-41FB0CBCC8A0}" srcOrd="9" destOrd="0" presId="urn:microsoft.com/office/officeart/2005/8/layout/vProcess5"/>
    <dgm:cxn modelId="{A512046C-C500-4E1F-A250-9B285EFA8D40}" type="presParOf" srcId="{88790759-8B4D-4785-948A-7154C97D8A3C}" destId="{B32A777E-A596-43B1-87F3-541C27FCE064}" srcOrd="10" destOrd="0" presId="urn:microsoft.com/office/officeart/2005/8/layout/vProcess5"/>
    <dgm:cxn modelId="{2B5513C6-CAEB-4F9D-BC23-F1C2B3D10696}" type="presParOf" srcId="{88790759-8B4D-4785-948A-7154C97D8A3C}" destId="{88D697B4-37A6-44C6-81E3-B1359AECAFFE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B75E127-28D5-419C-ADD6-9E0C65AA97EE}" type="doc">
      <dgm:prSet loTypeId="urn:microsoft.com/office/officeart/2005/8/layout/cycle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3B5A13E4-A7CF-4FE4-9A8A-5A23A8FD5E87}">
      <dgm:prSet phldrT="[Texto]" custT="1"/>
      <dgm:spPr>
        <a:solidFill>
          <a:srgbClr val="88C6E9"/>
        </a:solidFill>
      </dgm:spPr>
      <dgm:t>
        <a:bodyPr/>
        <a:lstStyle/>
        <a:p>
          <a:r>
            <a:rPr lang="es-ES_tradnl" sz="900" b="1" i="0" noProof="0" dirty="0">
              <a:latin typeface="Arial Black" panose="020B0604020202020204" pitchFamily="34" charset="0"/>
              <a:cs typeface="Arial Black" panose="020B0604020202020204" pitchFamily="34" charset="0"/>
            </a:rPr>
            <a:t>1. FACTORES INTERNOS CONTROLADOS</a:t>
          </a:r>
        </a:p>
      </dgm:t>
    </dgm:pt>
    <dgm:pt modelId="{F155875A-9938-456A-B0E3-5C778CCF1D81}" type="parTrans" cxnId="{C1A8DBAD-1411-46CF-BCFC-F0626DFE4FEE}">
      <dgm:prSet/>
      <dgm:spPr/>
      <dgm:t>
        <a:bodyPr/>
        <a:lstStyle/>
        <a:p>
          <a:endParaRPr lang="es-CO" sz="2800"/>
        </a:p>
      </dgm:t>
    </dgm:pt>
    <dgm:pt modelId="{2A99DC8B-4389-43B4-ACB2-F8847BDFD06F}" type="sibTrans" cxnId="{C1A8DBAD-1411-46CF-BCFC-F0626DFE4FEE}">
      <dgm:prSet/>
      <dgm:spPr>
        <a:ln>
          <a:solidFill>
            <a:srgbClr val="3C6CAA"/>
          </a:solidFill>
        </a:ln>
      </dgm:spPr>
      <dgm:t>
        <a:bodyPr/>
        <a:lstStyle/>
        <a:p>
          <a:endParaRPr lang="es-CO" sz="2800"/>
        </a:p>
      </dgm:t>
    </dgm:pt>
    <dgm:pt modelId="{16AED2C4-0347-445F-9281-2F9B6C86E1CF}">
      <dgm:prSet phldrT="[Texto]" custT="1"/>
      <dgm:spPr>
        <a:solidFill>
          <a:srgbClr val="60B1E7"/>
        </a:solidFill>
      </dgm:spPr>
      <dgm:t>
        <a:bodyPr/>
        <a:lstStyle/>
        <a:p>
          <a:r>
            <a:rPr lang="es-ES_tradnl" sz="900" b="1" i="0" noProof="0" dirty="0">
              <a:latin typeface="Arial Black" panose="020B0604020202020204" pitchFamily="34" charset="0"/>
              <a:cs typeface="Arial Black" panose="020B0604020202020204" pitchFamily="34" charset="0"/>
            </a:rPr>
            <a:t>2. FACTORES EXTERNOS CONTROLADOS</a:t>
          </a:r>
        </a:p>
      </dgm:t>
    </dgm:pt>
    <dgm:pt modelId="{AA67550C-C7E8-4545-B646-064996D2B51B}" type="parTrans" cxnId="{105D9133-9A0E-476E-8B70-713332FB0EB9}">
      <dgm:prSet/>
      <dgm:spPr/>
      <dgm:t>
        <a:bodyPr/>
        <a:lstStyle/>
        <a:p>
          <a:endParaRPr lang="es-CO" sz="2800"/>
        </a:p>
      </dgm:t>
    </dgm:pt>
    <dgm:pt modelId="{FF635B40-1C38-434D-AE8A-FA35A42CDF6C}" type="sibTrans" cxnId="{105D9133-9A0E-476E-8B70-713332FB0EB9}">
      <dgm:prSet/>
      <dgm:spPr>
        <a:ln>
          <a:solidFill>
            <a:srgbClr val="3C6CAA"/>
          </a:solidFill>
        </a:ln>
      </dgm:spPr>
      <dgm:t>
        <a:bodyPr/>
        <a:lstStyle/>
        <a:p>
          <a:endParaRPr lang="es-CO" sz="2800"/>
        </a:p>
      </dgm:t>
    </dgm:pt>
    <dgm:pt modelId="{997FFC76-E88F-453E-923E-FD49EBF3BAAF}">
      <dgm:prSet phldrT="[Texto]" custT="1"/>
      <dgm:spPr>
        <a:solidFill>
          <a:srgbClr val="3C6CAA"/>
        </a:solidFill>
      </dgm:spPr>
      <dgm:t>
        <a:bodyPr/>
        <a:lstStyle/>
        <a:p>
          <a:r>
            <a:rPr lang="es-ES_tradnl" sz="900" b="1" i="0" noProof="0" dirty="0">
              <a:latin typeface="Arial Black" panose="020B0604020202020204" pitchFamily="34" charset="0"/>
              <a:cs typeface="Arial Black" panose="020B0604020202020204" pitchFamily="34" charset="0"/>
            </a:rPr>
            <a:t>3. FACTORES EXTERNOS NO CONTROLADOS</a:t>
          </a:r>
        </a:p>
      </dgm:t>
    </dgm:pt>
    <dgm:pt modelId="{FDBE33ED-6AE5-4504-B225-5019C1A3B6A5}" type="parTrans" cxnId="{36477A6D-3CE4-4759-8B3D-EA6F9B0EB185}">
      <dgm:prSet/>
      <dgm:spPr/>
      <dgm:t>
        <a:bodyPr/>
        <a:lstStyle/>
        <a:p>
          <a:endParaRPr lang="es-CO" sz="2800"/>
        </a:p>
      </dgm:t>
    </dgm:pt>
    <dgm:pt modelId="{C50354E6-8ED0-4CAE-8F41-52EB3B786CA0}" type="sibTrans" cxnId="{36477A6D-3CE4-4759-8B3D-EA6F9B0EB185}">
      <dgm:prSet/>
      <dgm:spPr>
        <a:ln>
          <a:solidFill>
            <a:srgbClr val="3C6CAA"/>
          </a:solidFill>
        </a:ln>
      </dgm:spPr>
      <dgm:t>
        <a:bodyPr/>
        <a:lstStyle/>
        <a:p>
          <a:endParaRPr lang="es-CO" sz="2800"/>
        </a:p>
      </dgm:t>
    </dgm:pt>
    <dgm:pt modelId="{BEE94EC4-CA72-4485-A7D1-4BB9DFD55AAA}">
      <dgm:prSet phldrT="[Texto]" custT="1"/>
      <dgm:spPr>
        <a:solidFill>
          <a:srgbClr val="134289"/>
        </a:solidFill>
      </dgm:spPr>
      <dgm:t>
        <a:bodyPr/>
        <a:lstStyle/>
        <a:p>
          <a:r>
            <a:rPr lang="es-ES_tradnl" sz="900" b="1" i="0" noProof="0" dirty="0">
              <a:latin typeface="Arial Black" panose="020B0604020202020204" pitchFamily="34" charset="0"/>
              <a:cs typeface="Arial Black" panose="020B0604020202020204" pitchFamily="34" charset="0"/>
            </a:rPr>
            <a:t>4. OTROS FACTORES</a:t>
          </a:r>
        </a:p>
      </dgm:t>
    </dgm:pt>
    <dgm:pt modelId="{36393F0C-7C9E-4E7B-9210-B04D0917D3F1}" type="parTrans" cxnId="{7C8CA30B-517F-4E20-8C54-A32011F33694}">
      <dgm:prSet/>
      <dgm:spPr/>
      <dgm:t>
        <a:bodyPr/>
        <a:lstStyle/>
        <a:p>
          <a:endParaRPr lang="es-CO" sz="2800"/>
        </a:p>
      </dgm:t>
    </dgm:pt>
    <dgm:pt modelId="{283F09DE-A99A-4633-87B4-6A833DA637AB}" type="sibTrans" cxnId="{7C8CA30B-517F-4E20-8C54-A32011F33694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s-CO" sz="2800"/>
        </a:p>
      </dgm:t>
    </dgm:pt>
    <dgm:pt modelId="{29BEBB6D-55C8-4640-8AB1-C283FB539FB9}" type="pres">
      <dgm:prSet presAssocID="{9B75E127-28D5-419C-ADD6-9E0C65AA97EE}" presName="cycle" presStyleCnt="0">
        <dgm:presLayoutVars>
          <dgm:dir/>
          <dgm:resizeHandles val="exact"/>
        </dgm:presLayoutVars>
      </dgm:prSet>
      <dgm:spPr/>
    </dgm:pt>
    <dgm:pt modelId="{4F03EEAD-DE13-47B2-97DD-AB1F8149DCC3}" type="pres">
      <dgm:prSet presAssocID="{3B5A13E4-A7CF-4FE4-9A8A-5A23A8FD5E87}" presName="node" presStyleLbl="node1" presStyleIdx="0" presStyleCnt="4" custScaleX="87600" custScaleY="51238" custRadScaleRad="113253">
        <dgm:presLayoutVars>
          <dgm:bulletEnabled val="1"/>
        </dgm:presLayoutVars>
      </dgm:prSet>
      <dgm:spPr/>
    </dgm:pt>
    <dgm:pt modelId="{C8BF5953-6A79-46CB-AA9C-A7F84DD63D4F}" type="pres">
      <dgm:prSet presAssocID="{3B5A13E4-A7CF-4FE4-9A8A-5A23A8FD5E87}" presName="spNode" presStyleCnt="0"/>
      <dgm:spPr/>
    </dgm:pt>
    <dgm:pt modelId="{8C5C5C90-DADA-41A9-840B-C8D32AFDB36F}" type="pres">
      <dgm:prSet presAssocID="{2A99DC8B-4389-43B4-ACB2-F8847BDFD06F}" presName="sibTrans" presStyleLbl="sibTrans1D1" presStyleIdx="0" presStyleCnt="4"/>
      <dgm:spPr/>
    </dgm:pt>
    <dgm:pt modelId="{EFBCA1EA-864D-405E-98BA-DE4180B6D44A}" type="pres">
      <dgm:prSet presAssocID="{16AED2C4-0347-445F-9281-2F9B6C86E1CF}" presName="node" presStyleLbl="node1" presStyleIdx="1" presStyleCnt="4" custScaleX="83185" custScaleY="47914" custRadScaleRad="107791" custRadScaleInc="1499">
        <dgm:presLayoutVars>
          <dgm:bulletEnabled val="1"/>
        </dgm:presLayoutVars>
      </dgm:prSet>
      <dgm:spPr/>
    </dgm:pt>
    <dgm:pt modelId="{AB30A678-F97B-4D35-AB34-F054B3AF8FFE}" type="pres">
      <dgm:prSet presAssocID="{16AED2C4-0347-445F-9281-2F9B6C86E1CF}" presName="spNode" presStyleCnt="0"/>
      <dgm:spPr/>
    </dgm:pt>
    <dgm:pt modelId="{9316CF89-9ED5-486F-81C5-26B2596B2B8F}" type="pres">
      <dgm:prSet presAssocID="{FF635B40-1C38-434D-AE8A-FA35A42CDF6C}" presName="sibTrans" presStyleLbl="sibTrans1D1" presStyleIdx="1" presStyleCnt="4"/>
      <dgm:spPr/>
    </dgm:pt>
    <dgm:pt modelId="{E001A064-58C8-4C13-ABE7-8D9AA7422568}" type="pres">
      <dgm:prSet presAssocID="{997FFC76-E88F-453E-923E-FD49EBF3BAAF}" presName="node" presStyleLbl="node1" presStyleIdx="2" presStyleCnt="4" custScaleX="86193" custScaleY="60729" custRadScaleRad="105562">
        <dgm:presLayoutVars>
          <dgm:bulletEnabled val="1"/>
        </dgm:presLayoutVars>
      </dgm:prSet>
      <dgm:spPr/>
    </dgm:pt>
    <dgm:pt modelId="{89C4B426-BC1B-40A6-996A-9428C28A356C}" type="pres">
      <dgm:prSet presAssocID="{997FFC76-E88F-453E-923E-FD49EBF3BAAF}" presName="spNode" presStyleCnt="0"/>
      <dgm:spPr/>
    </dgm:pt>
    <dgm:pt modelId="{468E02AD-8802-4595-B4F4-9C4D239F53E5}" type="pres">
      <dgm:prSet presAssocID="{C50354E6-8ED0-4CAE-8F41-52EB3B786CA0}" presName="sibTrans" presStyleLbl="sibTrans1D1" presStyleIdx="2" presStyleCnt="4"/>
      <dgm:spPr/>
    </dgm:pt>
    <dgm:pt modelId="{96BD0E78-6C75-4B70-B232-B0652C25B8E0}" type="pres">
      <dgm:prSet presAssocID="{BEE94EC4-CA72-4485-A7D1-4BB9DFD55AAA}" presName="node" presStyleLbl="node1" presStyleIdx="3" presStyleCnt="4" custScaleX="73161" custScaleY="45121" custRadScaleRad="108963" custRadScaleInc="7220">
        <dgm:presLayoutVars>
          <dgm:bulletEnabled val="1"/>
        </dgm:presLayoutVars>
      </dgm:prSet>
      <dgm:spPr/>
    </dgm:pt>
    <dgm:pt modelId="{C5498123-BF08-4D98-8F75-E21A59F7B3E0}" type="pres">
      <dgm:prSet presAssocID="{BEE94EC4-CA72-4485-A7D1-4BB9DFD55AAA}" presName="spNode" presStyleCnt="0"/>
      <dgm:spPr/>
    </dgm:pt>
    <dgm:pt modelId="{BCD6B890-36A1-45CC-8071-75256E778673}" type="pres">
      <dgm:prSet presAssocID="{283F09DE-A99A-4633-87B4-6A833DA637AB}" presName="sibTrans" presStyleLbl="sibTrans1D1" presStyleIdx="3" presStyleCnt="4"/>
      <dgm:spPr/>
    </dgm:pt>
  </dgm:ptLst>
  <dgm:cxnLst>
    <dgm:cxn modelId="{44DEC704-DF73-497B-AC8E-76BB8AD315EF}" type="presOf" srcId="{997FFC76-E88F-453E-923E-FD49EBF3BAAF}" destId="{E001A064-58C8-4C13-ABE7-8D9AA7422568}" srcOrd="0" destOrd="0" presId="urn:microsoft.com/office/officeart/2005/8/layout/cycle6"/>
    <dgm:cxn modelId="{7C8CA30B-517F-4E20-8C54-A32011F33694}" srcId="{9B75E127-28D5-419C-ADD6-9E0C65AA97EE}" destId="{BEE94EC4-CA72-4485-A7D1-4BB9DFD55AAA}" srcOrd="3" destOrd="0" parTransId="{36393F0C-7C9E-4E7B-9210-B04D0917D3F1}" sibTransId="{283F09DE-A99A-4633-87B4-6A833DA637AB}"/>
    <dgm:cxn modelId="{AA9BC10C-11C9-4FD7-8AAB-0D10C8811785}" type="presOf" srcId="{3B5A13E4-A7CF-4FE4-9A8A-5A23A8FD5E87}" destId="{4F03EEAD-DE13-47B2-97DD-AB1F8149DCC3}" srcOrd="0" destOrd="0" presId="urn:microsoft.com/office/officeart/2005/8/layout/cycle6"/>
    <dgm:cxn modelId="{AC06F121-0F88-48B8-864C-23CDA2FD0FC5}" type="presOf" srcId="{FF635B40-1C38-434D-AE8A-FA35A42CDF6C}" destId="{9316CF89-9ED5-486F-81C5-26B2596B2B8F}" srcOrd="0" destOrd="0" presId="urn:microsoft.com/office/officeart/2005/8/layout/cycle6"/>
    <dgm:cxn modelId="{105D9133-9A0E-476E-8B70-713332FB0EB9}" srcId="{9B75E127-28D5-419C-ADD6-9E0C65AA97EE}" destId="{16AED2C4-0347-445F-9281-2F9B6C86E1CF}" srcOrd="1" destOrd="0" parTransId="{AA67550C-C7E8-4545-B646-064996D2B51B}" sibTransId="{FF635B40-1C38-434D-AE8A-FA35A42CDF6C}"/>
    <dgm:cxn modelId="{78ECC135-8DE9-4148-A9BF-49A9DDCEA5B5}" type="presOf" srcId="{9B75E127-28D5-419C-ADD6-9E0C65AA97EE}" destId="{29BEBB6D-55C8-4640-8AB1-C283FB539FB9}" srcOrd="0" destOrd="0" presId="urn:microsoft.com/office/officeart/2005/8/layout/cycle6"/>
    <dgm:cxn modelId="{6CF3B139-54D3-4A85-A56F-29A87A7EC64F}" type="presOf" srcId="{2A99DC8B-4389-43B4-ACB2-F8847BDFD06F}" destId="{8C5C5C90-DADA-41A9-840B-C8D32AFDB36F}" srcOrd="0" destOrd="0" presId="urn:microsoft.com/office/officeart/2005/8/layout/cycle6"/>
    <dgm:cxn modelId="{36477A6D-3CE4-4759-8B3D-EA6F9B0EB185}" srcId="{9B75E127-28D5-419C-ADD6-9E0C65AA97EE}" destId="{997FFC76-E88F-453E-923E-FD49EBF3BAAF}" srcOrd="2" destOrd="0" parTransId="{FDBE33ED-6AE5-4504-B225-5019C1A3B6A5}" sibTransId="{C50354E6-8ED0-4CAE-8F41-52EB3B786CA0}"/>
    <dgm:cxn modelId="{3277D87A-D7AE-40FE-95C8-9527C7FCB11A}" type="presOf" srcId="{BEE94EC4-CA72-4485-A7D1-4BB9DFD55AAA}" destId="{96BD0E78-6C75-4B70-B232-B0652C25B8E0}" srcOrd="0" destOrd="0" presId="urn:microsoft.com/office/officeart/2005/8/layout/cycle6"/>
    <dgm:cxn modelId="{C1A8DBAD-1411-46CF-BCFC-F0626DFE4FEE}" srcId="{9B75E127-28D5-419C-ADD6-9E0C65AA97EE}" destId="{3B5A13E4-A7CF-4FE4-9A8A-5A23A8FD5E87}" srcOrd="0" destOrd="0" parTransId="{F155875A-9938-456A-B0E3-5C778CCF1D81}" sibTransId="{2A99DC8B-4389-43B4-ACB2-F8847BDFD06F}"/>
    <dgm:cxn modelId="{C2684EC7-DEB4-4ADC-9CCE-4D667F4D1CE2}" type="presOf" srcId="{16AED2C4-0347-445F-9281-2F9B6C86E1CF}" destId="{EFBCA1EA-864D-405E-98BA-DE4180B6D44A}" srcOrd="0" destOrd="0" presId="urn:microsoft.com/office/officeart/2005/8/layout/cycle6"/>
    <dgm:cxn modelId="{1FE1EBEA-9949-49F4-A751-3C0A56765CD9}" type="presOf" srcId="{C50354E6-8ED0-4CAE-8F41-52EB3B786CA0}" destId="{468E02AD-8802-4595-B4F4-9C4D239F53E5}" srcOrd="0" destOrd="0" presId="urn:microsoft.com/office/officeart/2005/8/layout/cycle6"/>
    <dgm:cxn modelId="{775CDBEE-B39B-4837-98E9-4D5AE0BF2986}" type="presOf" srcId="{283F09DE-A99A-4633-87B4-6A833DA637AB}" destId="{BCD6B890-36A1-45CC-8071-75256E778673}" srcOrd="0" destOrd="0" presId="urn:microsoft.com/office/officeart/2005/8/layout/cycle6"/>
    <dgm:cxn modelId="{4813AE66-B5BB-4257-A9D6-4962C5A8E566}" type="presParOf" srcId="{29BEBB6D-55C8-4640-8AB1-C283FB539FB9}" destId="{4F03EEAD-DE13-47B2-97DD-AB1F8149DCC3}" srcOrd="0" destOrd="0" presId="urn:microsoft.com/office/officeart/2005/8/layout/cycle6"/>
    <dgm:cxn modelId="{6C7CFF73-F4AA-465C-90DB-357C828C0C52}" type="presParOf" srcId="{29BEBB6D-55C8-4640-8AB1-C283FB539FB9}" destId="{C8BF5953-6A79-46CB-AA9C-A7F84DD63D4F}" srcOrd="1" destOrd="0" presId="urn:microsoft.com/office/officeart/2005/8/layout/cycle6"/>
    <dgm:cxn modelId="{A36FEF62-BB9D-4B85-B117-5AA883E76CAA}" type="presParOf" srcId="{29BEBB6D-55C8-4640-8AB1-C283FB539FB9}" destId="{8C5C5C90-DADA-41A9-840B-C8D32AFDB36F}" srcOrd="2" destOrd="0" presId="urn:microsoft.com/office/officeart/2005/8/layout/cycle6"/>
    <dgm:cxn modelId="{52AE2DA6-A654-4FCC-ACDF-2BD633BDD400}" type="presParOf" srcId="{29BEBB6D-55C8-4640-8AB1-C283FB539FB9}" destId="{EFBCA1EA-864D-405E-98BA-DE4180B6D44A}" srcOrd="3" destOrd="0" presId="urn:microsoft.com/office/officeart/2005/8/layout/cycle6"/>
    <dgm:cxn modelId="{E8A55165-2D5A-4EC3-BB9D-58C1FC2187C1}" type="presParOf" srcId="{29BEBB6D-55C8-4640-8AB1-C283FB539FB9}" destId="{AB30A678-F97B-4D35-AB34-F054B3AF8FFE}" srcOrd="4" destOrd="0" presId="urn:microsoft.com/office/officeart/2005/8/layout/cycle6"/>
    <dgm:cxn modelId="{1D6CFD5D-78EA-4391-9F30-CB0F562813A0}" type="presParOf" srcId="{29BEBB6D-55C8-4640-8AB1-C283FB539FB9}" destId="{9316CF89-9ED5-486F-81C5-26B2596B2B8F}" srcOrd="5" destOrd="0" presId="urn:microsoft.com/office/officeart/2005/8/layout/cycle6"/>
    <dgm:cxn modelId="{DE0D1B73-247E-45AD-BA42-903E19DB1B90}" type="presParOf" srcId="{29BEBB6D-55C8-4640-8AB1-C283FB539FB9}" destId="{E001A064-58C8-4C13-ABE7-8D9AA7422568}" srcOrd="6" destOrd="0" presId="urn:microsoft.com/office/officeart/2005/8/layout/cycle6"/>
    <dgm:cxn modelId="{E7F83E9D-4225-464D-840B-72B9E8399652}" type="presParOf" srcId="{29BEBB6D-55C8-4640-8AB1-C283FB539FB9}" destId="{89C4B426-BC1B-40A6-996A-9428C28A356C}" srcOrd="7" destOrd="0" presId="urn:microsoft.com/office/officeart/2005/8/layout/cycle6"/>
    <dgm:cxn modelId="{78406262-4656-4EE3-AE15-D166836559C7}" type="presParOf" srcId="{29BEBB6D-55C8-4640-8AB1-C283FB539FB9}" destId="{468E02AD-8802-4595-B4F4-9C4D239F53E5}" srcOrd="8" destOrd="0" presId="urn:microsoft.com/office/officeart/2005/8/layout/cycle6"/>
    <dgm:cxn modelId="{429AFBFF-2ECF-4A18-B662-466FC72FA3D4}" type="presParOf" srcId="{29BEBB6D-55C8-4640-8AB1-C283FB539FB9}" destId="{96BD0E78-6C75-4B70-B232-B0652C25B8E0}" srcOrd="9" destOrd="0" presId="urn:microsoft.com/office/officeart/2005/8/layout/cycle6"/>
    <dgm:cxn modelId="{4DE43334-A900-4A89-A5F3-6EC33639A12E}" type="presParOf" srcId="{29BEBB6D-55C8-4640-8AB1-C283FB539FB9}" destId="{C5498123-BF08-4D98-8F75-E21A59F7B3E0}" srcOrd="10" destOrd="0" presId="urn:microsoft.com/office/officeart/2005/8/layout/cycle6"/>
    <dgm:cxn modelId="{B061EEA0-99F7-4958-9CB5-7CE2EEFD4E40}" type="presParOf" srcId="{29BEBB6D-55C8-4640-8AB1-C283FB539FB9}" destId="{BCD6B890-36A1-45CC-8071-75256E778673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A762C42-3F07-4A8F-99E8-DB8B55287022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CF215B-67E7-4404-AAFC-27E9225A3063}">
      <dgm:prSet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8900000" scaled="1"/>
          <a:tileRect/>
        </a:gradFill>
      </dgm:spPr>
      <dgm:t>
        <a:bodyPr anchor="ctr"/>
        <a:lstStyle/>
        <a:p>
          <a:pPr>
            <a:lnSpc>
              <a:spcPct val="100000"/>
            </a:lnSpc>
            <a:defRPr cap="all"/>
          </a:pPr>
          <a:r>
            <a:rPr lang="es-ES_tradnl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PLANEACIÓN</a:t>
          </a:r>
        </a:p>
      </dgm:t>
    </dgm:pt>
    <dgm:pt modelId="{2C65E4D8-D955-4071-BA4B-E9DDFF1E7B55}" type="parTrans" cxnId="{83DB141D-6E31-4918-992F-350C86EB8E94}">
      <dgm:prSet/>
      <dgm:spPr/>
      <dgm:t>
        <a:bodyPr/>
        <a:lstStyle/>
        <a:p>
          <a:endParaRPr lang="en-US"/>
        </a:p>
      </dgm:t>
    </dgm:pt>
    <dgm:pt modelId="{4F48B711-C43F-480A-962F-71E80A4FE17C}" type="sibTrans" cxnId="{83DB141D-6E31-4918-992F-350C86EB8E94}">
      <dgm:prSet/>
      <dgm:spPr/>
      <dgm:t>
        <a:bodyPr/>
        <a:lstStyle/>
        <a:p>
          <a:endParaRPr lang="en-US"/>
        </a:p>
      </dgm:t>
    </dgm:pt>
    <dgm:pt modelId="{7FE1D0F9-1B53-45B2-8A5A-341DA1942FA8}">
      <dgm:prSet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8900000" scaled="1"/>
          <a:tileRect/>
        </a:gradFill>
      </dgm:spPr>
      <dgm:t>
        <a:bodyPr anchor="ctr"/>
        <a:lstStyle/>
        <a:p>
          <a:pPr>
            <a:lnSpc>
              <a:spcPct val="100000"/>
            </a:lnSpc>
            <a:defRPr cap="all"/>
          </a:pPr>
          <a:r>
            <a:rPr lang="es-ES_tradnl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CALCULOS DE RESISTENCIA</a:t>
          </a:r>
        </a:p>
      </dgm:t>
    </dgm:pt>
    <dgm:pt modelId="{B3080991-FF8E-4FA1-8A6E-094578C1A3A1}" type="parTrans" cxnId="{0AE3BFC6-594A-4BC9-AE67-730D00B88AD9}">
      <dgm:prSet/>
      <dgm:spPr/>
      <dgm:t>
        <a:bodyPr/>
        <a:lstStyle/>
        <a:p>
          <a:endParaRPr lang="en-US"/>
        </a:p>
      </dgm:t>
    </dgm:pt>
    <dgm:pt modelId="{7DE88E4E-E672-4A43-8228-DD57B7F612EE}" type="sibTrans" cxnId="{0AE3BFC6-594A-4BC9-AE67-730D00B88AD9}">
      <dgm:prSet/>
      <dgm:spPr/>
      <dgm:t>
        <a:bodyPr/>
        <a:lstStyle/>
        <a:p>
          <a:endParaRPr lang="en-US"/>
        </a:p>
      </dgm:t>
    </dgm:pt>
    <dgm:pt modelId="{4AC92A25-BC67-4BFD-B84A-3B165AAA86D5}">
      <dgm:prSet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8900000" scaled="1"/>
          <a:tileRect/>
        </a:gradFill>
      </dgm:spPr>
      <dgm:t>
        <a:bodyPr anchor="ctr"/>
        <a:lstStyle/>
        <a:p>
          <a:pPr>
            <a:lnSpc>
              <a:spcPct val="100000"/>
            </a:lnSpc>
            <a:defRPr cap="all"/>
          </a:pPr>
          <a:r>
            <a:rPr lang="es-ES_tradnl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CALCULOS DE LA CATENARIA</a:t>
          </a:r>
        </a:p>
      </dgm:t>
    </dgm:pt>
    <dgm:pt modelId="{CDDD0D11-3C80-4102-8C09-686BF0BE3916}" type="parTrans" cxnId="{5566D72B-E7D3-4A78-BFAE-8DF8C27737AB}">
      <dgm:prSet/>
      <dgm:spPr/>
      <dgm:t>
        <a:bodyPr/>
        <a:lstStyle/>
        <a:p>
          <a:endParaRPr lang="en-US"/>
        </a:p>
      </dgm:t>
    </dgm:pt>
    <dgm:pt modelId="{B42B35BC-C29E-42CB-A4E9-D7064BD2F429}" type="sibTrans" cxnId="{5566D72B-E7D3-4A78-BFAE-8DF8C27737AB}">
      <dgm:prSet/>
      <dgm:spPr/>
      <dgm:t>
        <a:bodyPr/>
        <a:lstStyle/>
        <a:p>
          <a:endParaRPr lang="en-US"/>
        </a:p>
      </dgm:t>
    </dgm:pt>
    <dgm:pt modelId="{12409D31-3B82-44DF-8CB8-D8DFC3C487D9}">
      <dgm:prSet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8900000" scaled="1"/>
          <a:tileRect/>
        </a:gradFill>
      </dgm:spPr>
      <dgm:t>
        <a:bodyPr anchor="ctr"/>
        <a:lstStyle/>
        <a:p>
          <a:pPr>
            <a:lnSpc>
              <a:spcPct val="100000"/>
            </a:lnSpc>
            <a:defRPr cap="all"/>
          </a:pPr>
          <a:r>
            <a:rPr lang="es-ES_tradnl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ELABORACION DEL PLAN DE REMOLQUE</a:t>
          </a:r>
        </a:p>
      </dgm:t>
    </dgm:pt>
    <dgm:pt modelId="{34C35D6B-F1C0-443F-81F0-C3922211312B}" type="parTrans" cxnId="{0A5AB62E-9BBB-414B-B71F-D718C470DA9C}">
      <dgm:prSet/>
      <dgm:spPr/>
      <dgm:t>
        <a:bodyPr/>
        <a:lstStyle/>
        <a:p>
          <a:endParaRPr lang="en-US"/>
        </a:p>
      </dgm:t>
    </dgm:pt>
    <dgm:pt modelId="{D521FCF0-DF75-4474-95B4-6342858A16A2}" type="sibTrans" cxnId="{0A5AB62E-9BBB-414B-B71F-D718C470DA9C}">
      <dgm:prSet/>
      <dgm:spPr/>
      <dgm:t>
        <a:bodyPr/>
        <a:lstStyle/>
        <a:p>
          <a:endParaRPr lang="en-US"/>
        </a:p>
      </dgm:t>
    </dgm:pt>
    <dgm:pt modelId="{D263AA80-E319-4471-8900-D97F38C00B3D}">
      <dgm:prSet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8900000" scaled="1"/>
          <a:tileRect/>
        </a:gradFill>
      </dgm:spPr>
      <dgm:t>
        <a:bodyPr anchor="ctr"/>
        <a:lstStyle/>
        <a:p>
          <a:pPr>
            <a:lnSpc>
              <a:spcPct val="100000"/>
            </a:lnSpc>
            <a:defRPr cap="all"/>
          </a:pPr>
          <a:r>
            <a:rPr lang="es-ES_tradnl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REUNIÓN ENTRE LAS PARTES INVOLUCRADAS PARA LA EVALUACIÓN DEL PLAN DE REMOLQUE</a:t>
          </a:r>
        </a:p>
      </dgm:t>
    </dgm:pt>
    <dgm:pt modelId="{46E9B19C-679C-40D4-8BD4-ED27BC1E9612}" type="parTrans" cxnId="{E46DDFE4-6274-46AA-808C-B4050C68409A}">
      <dgm:prSet/>
      <dgm:spPr/>
      <dgm:t>
        <a:bodyPr/>
        <a:lstStyle/>
        <a:p>
          <a:endParaRPr lang="en-US"/>
        </a:p>
      </dgm:t>
    </dgm:pt>
    <dgm:pt modelId="{8981D619-125F-4538-8954-E4F82EEB72A8}" type="sibTrans" cxnId="{E46DDFE4-6274-46AA-808C-B4050C68409A}">
      <dgm:prSet/>
      <dgm:spPr/>
      <dgm:t>
        <a:bodyPr/>
        <a:lstStyle/>
        <a:p>
          <a:endParaRPr lang="en-US"/>
        </a:p>
      </dgm:t>
    </dgm:pt>
    <dgm:pt modelId="{3E632750-9A40-454C-A5A8-CF3B30A6A34B}">
      <dgm:prSet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8900000" scaled="1"/>
          <a:tileRect/>
        </a:gradFill>
      </dgm:spPr>
      <dgm:t>
        <a:bodyPr anchor="ctr"/>
        <a:lstStyle/>
        <a:p>
          <a:pPr>
            <a:lnSpc>
              <a:spcPct val="100000"/>
            </a:lnSpc>
            <a:defRPr cap="all"/>
          </a:pPr>
          <a:r>
            <a:rPr lang="es-ES_tradnl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ANALISIS DE LOS RIESGOS CON LA CAPITANIA DE PUERTO, PILOTOS, Y EMPRESA DE REMOLCADORES</a:t>
          </a:r>
        </a:p>
      </dgm:t>
    </dgm:pt>
    <dgm:pt modelId="{319E7E4D-2A98-4000-A081-794BD64FD62D}" type="parTrans" cxnId="{55EFCF12-B41C-4632-93C5-242EDF4542ED}">
      <dgm:prSet/>
      <dgm:spPr/>
      <dgm:t>
        <a:bodyPr/>
        <a:lstStyle/>
        <a:p>
          <a:endParaRPr lang="en-US"/>
        </a:p>
      </dgm:t>
    </dgm:pt>
    <dgm:pt modelId="{B6FE3751-7138-4905-A35C-87C6F630EB4C}" type="sibTrans" cxnId="{55EFCF12-B41C-4632-93C5-242EDF4542ED}">
      <dgm:prSet/>
      <dgm:spPr/>
      <dgm:t>
        <a:bodyPr/>
        <a:lstStyle/>
        <a:p>
          <a:endParaRPr lang="en-US"/>
        </a:p>
      </dgm:t>
    </dgm:pt>
    <dgm:pt modelId="{632E15CE-4A0D-4B73-AB10-70053F237986}">
      <dgm:prSet custT="1"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8900000" scaled="1"/>
          <a:tileRect/>
        </a:gradFill>
      </dgm:spPr>
      <dgm:t>
        <a:bodyPr anchor="ctr"/>
        <a:lstStyle/>
        <a:p>
          <a:pPr>
            <a:lnSpc>
              <a:spcPct val="100000"/>
            </a:lnSpc>
            <a:defRPr cap="all"/>
          </a:pPr>
          <a:r>
            <a:rPr lang="es-ES_tradnl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EJECUCIÓN DE LA MANIOBRA</a:t>
          </a:r>
        </a:p>
      </dgm:t>
    </dgm:pt>
    <dgm:pt modelId="{1F0907E4-5E82-4998-9D0A-5D7E6956BBB3}" type="parTrans" cxnId="{92A7BD3D-017F-485E-90F9-7B807D19316D}">
      <dgm:prSet/>
      <dgm:spPr/>
      <dgm:t>
        <a:bodyPr/>
        <a:lstStyle/>
        <a:p>
          <a:endParaRPr lang="en-US"/>
        </a:p>
      </dgm:t>
    </dgm:pt>
    <dgm:pt modelId="{19FDFD3E-9E7B-4BD4-A03A-9E592A417E1F}" type="sibTrans" cxnId="{92A7BD3D-017F-485E-90F9-7B807D19316D}">
      <dgm:prSet/>
      <dgm:spPr/>
      <dgm:t>
        <a:bodyPr/>
        <a:lstStyle/>
        <a:p>
          <a:endParaRPr lang="en-US"/>
        </a:p>
      </dgm:t>
    </dgm:pt>
    <dgm:pt modelId="{B1EFB1B0-9497-48B1-89F1-A3CA70C66C0B}" type="pres">
      <dgm:prSet presAssocID="{7A762C42-3F07-4A8F-99E8-DB8B55287022}" presName="root" presStyleCnt="0">
        <dgm:presLayoutVars>
          <dgm:dir/>
          <dgm:resizeHandles val="exact"/>
        </dgm:presLayoutVars>
      </dgm:prSet>
      <dgm:spPr/>
    </dgm:pt>
    <dgm:pt modelId="{4188E147-4A31-4D47-B41F-064A421EF85B}" type="pres">
      <dgm:prSet presAssocID="{1FCF215B-67E7-4404-AAFC-27E9225A3063}" presName="compNode" presStyleCnt="0"/>
      <dgm:spPr/>
    </dgm:pt>
    <dgm:pt modelId="{89073F42-E626-44A4-A677-0052EE1544A9}" type="pres">
      <dgm:prSet presAssocID="{1FCF215B-67E7-4404-AAFC-27E9225A3063}" presName="iconBgRect" presStyleLbl="bgShp" presStyleIdx="0" presStyleCnt="7"/>
      <dgm:spPr>
        <a:prstGeom prst="roundRect">
          <a:avLst/>
        </a:prstGeom>
        <a:solidFill>
          <a:schemeClr val="bg2">
            <a:alpha val="0"/>
          </a:schemeClr>
        </a:solidFill>
        <a:ln>
          <a:noFill/>
        </a:ln>
      </dgm:spPr>
    </dgm:pt>
    <dgm:pt modelId="{F7B2036B-E989-4DB8-8A04-531030CD1C66}" type="pres">
      <dgm:prSet presAssocID="{1FCF215B-67E7-4404-AAFC-27E9225A3063}" presName="iconRect" presStyleLbl="node1" presStyleIdx="0" presStyleCnt="7" custScaleX="178572" custScaleY="17857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sta de comprobación"/>
        </a:ext>
      </dgm:extLst>
    </dgm:pt>
    <dgm:pt modelId="{77B9D96F-B0B8-45AB-9E2F-B4984DF7C9B9}" type="pres">
      <dgm:prSet presAssocID="{1FCF215B-67E7-4404-AAFC-27E9225A3063}" presName="spaceRect" presStyleCnt="0"/>
      <dgm:spPr/>
    </dgm:pt>
    <dgm:pt modelId="{A54EC6B4-41EF-4378-9336-CFE2D2A77F0D}" type="pres">
      <dgm:prSet presAssocID="{1FCF215B-67E7-4404-AAFC-27E9225A3063}" presName="textRect" presStyleLbl="revTx" presStyleIdx="0" presStyleCnt="7">
        <dgm:presLayoutVars>
          <dgm:chMax val="1"/>
          <dgm:chPref val="1"/>
        </dgm:presLayoutVars>
      </dgm:prSet>
      <dgm:spPr>
        <a:prstGeom prst="roundRect">
          <a:avLst/>
        </a:prstGeom>
      </dgm:spPr>
    </dgm:pt>
    <dgm:pt modelId="{E138CFB0-6FC8-4505-BD13-14AD562C1DB8}" type="pres">
      <dgm:prSet presAssocID="{4F48B711-C43F-480A-962F-71E80A4FE17C}" presName="sibTrans" presStyleCnt="0"/>
      <dgm:spPr/>
    </dgm:pt>
    <dgm:pt modelId="{3924E789-626E-49DD-B099-1899B36D6AD8}" type="pres">
      <dgm:prSet presAssocID="{7FE1D0F9-1B53-45B2-8A5A-341DA1942FA8}" presName="compNode" presStyleCnt="0"/>
      <dgm:spPr/>
    </dgm:pt>
    <dgm:pt modelId="{24299D12-010C-45F1-A5D0-F67F5AEE8EC9}" type="pres">
      <dgm:prSet presAssocID="{7FE1D0F9-1B53-45B2-8A5A-341DA1942FA8}" presName="iconBgRect" presStyleLbl="bgShp" presStyleIdx="1" presStyleCnt="7"/>
      <dgm:spPr>
        <a:solidFill>
          <a:schemeClr val="accent1">
            <a:tint val="40000"/>
            <a:hueOff val="0"/>
            <a:satOff val="0"/>
            <a:lumOff val="0"/>
            <a:alpha val="0"/>
          </a:schemeClr>
        </a:solidFill>
      </dgm:spPr>
    </dgm:pt>
    <dgm:pt modelId="{393BF5ED-6BA3-4885-B584-D031D14B745B}" type="pres">
      <dgm:prSet presAssocID="{7FE1D0F9-1B53-45B2-8A5A-341DA1942FA8}" presName="iconRect" presStyleLbl="node1" presStyleIdx="1" presStyleCnt="7" custScaleX="177664" custScaleY="177664" custLinFactNeighborY="2328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jecutar"/>
        </a:ext>
      </dgm:extLst>
    </dgm:pt>
    <dgm:pt modelId="{68486B69-0579-4908-9595-87E5C084FAE2}" type="pres">
      <dgm:prSet presAssocID="{7FE1D0F9-1B53-45B2-8A5A-341DA1942FA8}" presName="spaceRect" presStyleCnt="0"/>
      <dgm:spPr/>
    </dgm:pt>
    <dgm:pt modelId="{FFF19D2D-BDDA-4FBD-9F72-36ABF0870671}" type="pres">
      <dgm:prSet presAssocID="{7FE1D0F9-1B53-45B2-8A5A-341DA1942FA8}" presName="textRect" presStyleLbl="revTx" presStyleIdx="1" presStyleCnt="7">
        <dgm:presLayoutVars>
          <dgm:chMax val="1"/>
          <dgm:chPref val="1"/>
        </dgm:presLayoutVars>
      </dgm:prSet>
      <dgm:spPr>
        <a:prstGeom prst="roundRect">
          <a:avLst/>
        </a:prstGeom>
      </dgm:spPr>
    </dgm:pt>
    <dgm:pt modelId="{3066CB94-D03B-487D-B72A-6CEE5870F5DB}" type="pres">
      <dgm:prSet presAssocID="{7DE88E4E-E672-4A43-8228-DD57B7F612EE}" presName="sibTrans" presStyleCnt="0"/>
      <dgm:spPr/>
    </dgm:pt>
    <dgm:pt modelId="{ADD034E3-4E6C-44DD-9921-FC653AC1C558}" type="pres">
      <dgm:prSet presAssocID="{4AC92A25-BC67-4BFD-B84A-3B165AAA86D5}" presName="compNode" presStyleCnt="0"/>
      <dgm:spPr/>
    </dgm:pt>
    <dgm:pt modelId="{CA06D858-30ED-4DBC-968E-5526996FB9BD}" type="pres">
      <dgm:prSet presAssocID="{4AC92A25-BC67-4BFD-B84A-3B165AAA86D5}" presName="iconBgRect" presStyleLbl="bgShp" presStyleIdx="2" presStyleCnt="7" custScaleX="126877" custScaleY="126877"/>
      <dgm:spPr>
        <a:solidFill>
          <a:schemeClr val="accent1">
            <a:tint val="40000"/>
            <a:hueOff val="0"/>
            <a:satOff val="0"/>
            <a:lumOff val="0"/>
            <a:alpha val="0"/>
          </a:schemeClr>
        </a:solidFill>
      </dgm:spPr>
    </dgm:pt>
    <dgm:pt modelId="{7A7398ED-34E9-42EB-88CD-BAB873CDC71B}" type="pres">
      <dgm:prSet presAssocID="{4AC92A25-BC67-4BFD-B84A-3B165AAA86D5}" presName="iconRect" presStyleLbl="node1" presStyleIdx="2" presStyleCnt="7" custScaleX="171825" custScaleY="171825" custLinFactNeighborY="-7259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molcador contorno"/>
        </a:ext>
      </dgm:extLst>
    </dgm:pt>
    <dgm:pt modelId="{5A78EFB9-DD0C-4001-BBE8-D760CE772906}" type="pres">
      <dgm:prSet presAssocID="{4AC92A25-BC67-4BFD-B84A-3B165AAA86D5}" presName="spaceRect" presStyleCnt="0"/>
      <dgm:spPr/>
    </dgm:pt>
    <dgm:pt modelId="{B3D5A023-88B0-481D-9BA7-6593F6927EB1}" type="pres">
      <dgm:prSet presAssocID="{4AC92A25-BC67-4BFD-B84A-3B165AAA86D5}" presName="textRect" presStyleLbl="revTx" presStyleIdx="2" presStyleCnt="7" custLinFactNeighborY="-8304">
        <dgm:presLayoutVars>
          <dgm:chMax val="1"/>
          <dgm:chPref val="1"/>
        </dgm:presLayoutVars>
      </dgm:prSet>
      <dgm:spPr>
        <a:prstGeom prst="roundRect">
          <a:avLst/>
        </a:prstGeom>
      </dgm:spPr>
    </dgm:pt>
    <dgm:pt modelId="{89C7258B-1A65-4899-9A22-37C44BFB02BC}" type="pres">
      <dgm:prSet presAssocID="{B42B35BC-C29E-42CB-A4E9-D7064BD2F429}" presName="sibTrans" presStyleCnt="0"/>
      <dgm:spPr/>
    </dgm:pt>
    <dgm:pt modelId="{F22FA03D-B23A-4A9C-980B-551EA0B94A17}" type="pres">
      <dgm:prSet presAssocID="{12409D31-3B82-44DF-8CB8-D8DFC3C487D9}" presName="compNode" presStyleCnt="0"/>
      <dgm:spPr/>
    </dgm:pt>
    <dgm:pt modelId="{71952D37-2BAD-44BE-B497-0AD35E630FD8}" type="pres">
      <dgm:prSet presAssocID="{12409D31-3B82-44DF-8CB8-D8DFC3C487D9}" presName="iconBgRect" presStyleLbl="bgShp" presStyleIdx="3" presStyleCnt="7"/>
      <dgm:spPr>
        <a:solidFill>
          <a:schemeClr val="accent1">
            <a:tint val="40000"/>
            <a:hueOff val="0"/>
            <a:satOff val="0"/>
            <a:lumOff val="0"/>
            <a:alpha val="0"/>
          </a:schemeClr>
        </a:solidFill>
        <a:ln>
          <a:noFill/>
        </a:ln>
      </dgm:spPr>
    </dgm:pt>
    <dgm:pt modelId="{5CCCF421-736A-4093-B1C7-735600AAC3E7}" type="pres">
      <dgm:prSet presAssocID="{12409D31-3B82-44DF-8CB8-D8DFC3C487D9}" presName="iconRect" presStyleLbl="node1" presStyleIdx="3" presStyleCnt="7" custScaleX="175848" custScaleY="175847" custLinFactNeighborY="2328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molcador contorno"/>
        </a:ext>
      </dgm:extLst>
    </dgm:pt>
    <dgm:pt modelId="{51DDE57E-2B90-48E1-A54A-FB346CBD4EAA}" type="pres">
      <dgm:prSet presAssocID="{12409D31-3B82-44DF-8CB8-D8DFC3C487D9}" presName="spaceRect" presStyleCnt="0"/>
      <dgm:spPr/>
    </dgm:pt>
    <dgm:pt modelId="{3C0DA761-BC48-4DCA-A08C-30C9BB0F2CF8}" type="pres">
      <dgm:prSet presAssocID="{12409D31-3B82-44DF-8CB8-D8DFC3C487D9}" presName="textRect" presStyleLbl="revTx" presStyleIdx="3" presStyleCnt="7">
        <dgm:presLayoutVars>
          <dgm:chMax val="1"/>
          <dgm:chPref val="1"/>
        </dgm:presLayoutVars>
      </dgm:prSet>
      <dgm:spPr>
        <a:prstGeom prst="roundRect">
          <a:avLst/>
        </a:prstGeom>
      </dgm:spPr>
    </dgm:pt>
    <dgm:pt modelId="{EFC9D2DB-F6ED-439E-BD56-4D5839665922}" type="pres">
      <dgm:prSet presAssocID="{D521FCF0-DF75-4474-95B4-6342858A16A2}" presName="sibTrans" presStyleCnt="0"/>
      <dgm:spPr/>
    </dgm:pt>
    <dgm:pt modelId="{9A4478B7-ACFF-4B03-B474-85961AB77AE9}" type="pres">
      <dgm:prSet presAssocID="{D263AA80-E319-4471-8900-D97F38C00B3D}" presName="compNode" presStyleCnt="0"/>
      <dgm:spPr/>
    </dgm:pt>
    <dgm:pt modelId="{BEA92A57-D164-4942-B2FC-259EB3B9C169}" type="pres">
      <dgm:prSet presAssocID="{D263AA80-E319-4471-8900-D97F38C00B3D}" presName="iconBgRect" presStyleLbl="bgShp" presStyleIdx="4" presStyleCnt="7"/>
      <dgm:spPr>
        <a:solidFill>
          <a:schemeClr val="accent1">
            <a:tint val="40000"/>
            <a:hueOff val="0"/>
            <a:satOff val="0"/>
            <a:lumOff val="0"/>
            <a:alpha val="0"/>
          </a:schemeClr>
        </a:solidFill>
      </dgm:spPr>
    </dgm:pt>
    <dgm:pt modelId="{E81140BC-429F-48EF-8C6B-E504BE4A56C8}" type="pres">
      <dgm:prSet presAssocID="{D263AA80-E319-4471-8900-D97F38C00B3D}" presName="iconRect" presStyleLbl="node1" presStyleIdx="4" presStyleCnt="7" custScaleX="174939" custScaleY="174939" custLinFactNeighborY="16761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4D34B0C7-C8E2-47BD-9D4C-396781594AA5}" type="pres">
      <dgm:prSet presAssocID="{D263AA80-E319-4471-8900-D97F38C00B3D}" presName="spaceRect" presStyleCnt="0"/>
      <dgm:spPr/>
    </dgm:pt>
    <dgm:pt modelId="{ED18274F-47FB-4C1E-B639-6B8B8F3CE8C1}" type="pres">
      <dgm:prSet presAssocID="{D263AA80-E319-4471-8900-D97F38C00B3D}" presName="textRect" presStyleLbl="revTx" presStyleIdx="4" presStyleCnt="7" custScaleX="125217" custScaleY="151795" custLinFactNeighborY="37076">
        <dgm:presLayoutVars>
          <dgm:chMax val="1"/>
          <dgm:chPref val="1"/>
        </dgm:presLayoutVars>
      </dgm:prSet>
      <dgm:spPr>
        <a:prstGeom prst="roundRect">
          <a:avLst/>
        </a:prstGeom>
      </dgm:spPr>
    </dgm:pt>
    <dgm:pt modelId="{899B1FEF-7871-409E-88FC-AD6A427AE6D3}" type="pres">
      <dgm:prSet presAssocID="{8981D619-125F-4538-8954-E4F82EEB72A8}" presName="sibTrans" presStyleCnt="0"/>
      <dgm:spPr/>
    </dgm:pt>
    <dgm:pt modelId="{91CF8140-1DC0-46AC-8CF7-642DA523FF78}" type="pres">
      <dgm:prSet presAssocID="{3E632750-9A40-454C-A5A8-CF3B30A6A34B}" presName="compNode" presStyleCnt="0"/>
      <dgm:spPr/>
    </dgm:pt>
    <dgm:pt modelId="{36297135-B872-4FB0-A368-A13BE1D191DB}" type="pres">
      <dgm:prSet presAssocID="{3E632750-9A40-454C-A5A8-CF3B30A6A34B}" presName="iconBgRect" presStyleLbl="bgShp" presStyleIdx="5" presStyleCnt="7"/>
      <dgm:spPr>
        <a:solidFill>
          <a:schemeClr val="accent1">
            <a:tint val="40000"/>
            <a:hueOff val="0"/>
            <a:satOff val="0"/>
            <a:lumOff val="0"/>
            <a:alpha val="0"/>
          </a:schemeClr>
        </a:solidFill>
      </dgm:spPr>
    </dgm:pt>
    <dgm:pt modelId="{8FF79A35-061A-43F5-9AE5-EE0199B38620}" type="pres">
      <dgm:prSet presAssocID="{3E632750-9A40-454C-A5A8-CF3B30A6A34B}" presName="iconRect" presStyleLbl="node1" presStyleIdx="5" presStyleCnt="7" custScaleX="174032" custScaleY="174032" custLinFactNeighborY="1164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cla"/>
        </a:ext>
      </dgm:extLst>
    </dgm:pt>
    <dgm:pt modelId="{5D3D43A8-B978-4FF3-8FA8-EC245F7B5397}" type="pres">
      <dgm:prSet presAssocID="{3E632750-9A40-454C-A5A8-CF3B30A6A34B}" presName="spaceRect" presStyleCnt="0"/>
      <dgm:spPr/>
    </dgm:pt>
    <dgm:pt modelId="{D02EB1F5-8844-42F6-8299-7ADF523E9A72}" type="pres">
      <dgm:prSet presAssocID="{3E632750-9A40-454C-A5A8-CF3B30A6A34B}" presName="textRect" presStyleLbl="revTx" presStyleIdx="5" presStyleCnt="7" custScaleY="141735" custLinFactNeighborY="25884">
        <dgm:presLayoutVars>
          <dgm:chMax val="1"/>
          <dgm:chPref val="1"/>
        </dgm:presLayoutVars>
      </dgm:prSet>
      <dgm:spPr>
        <a:prstGeom prst="roundRect">
          <a:avLst/>
        </a:prstGeom>
      </dgm:spPr>
    </dgm:pt>
    <dgm:pt modelId="{48E8A836-9994-4784-B236-CAA471645BC5}" type="pres">
      <dgm:prSet presAssocID="{B6FE3751-7138-4905-A35C-87C6F630EB4C}" presName="sibTrans" presStyleCnt="0"/>
      <dgm:spPr/>
    </dgm:pt>
    <dgm:pt modelId="{4D1F5F09-0473-4F95-A889-32D373E8CF5F}" type="pres">
      <dgm:prSet presAssocID="{632E15CE-4A0D-4B73-AB10-70053F237986}" presName="compNode" presStyleCnt="0"/>
      <dgm:spPr/>
    </dgm:pt>
    <dgm:pt modelId="{89B18F65-53CD-4C10-9D67-A2D50F1827A1}" type="pres">
      <dgm:prSet presAssocID="{632E15CE-4A0D-4B73-AB10-70053F237986}" presName="iconBgRect" presStyleLbl="bgShp" presStyleIdx="6" presStyleCnt="7"/>
      <dgm:spPr>
        <a:solidFill>
          <a:schemeClr val="accent1">
            <a:tint val="40000"/>
            <a:hueOff val="0"/>
            <a:satOff val="0"/>
            <a:lumOff val="0"/>
            <a:alpha val="0"/>
          </a:schemeClr>
        </a:solidFill>
      </dgm:spPr>
    </dgm:pt>
    <dgm:pt modelId="{21EEBA14-22A8-4884-8694-C1A556BB74B0}" type="pres">
      <dgm:prSet presAssocID="{632E15CE-4A0D-4B73-AB10-70053F237986}" presName="iconRect" presStyleLbl="node1" presStyleIdx="6" presStyleCnt="7" custScaleX="173123" custScaleY="173123" custLinFactNeighborY="279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granajes"/>
        </a:ext>
      </dgm:extLst>
    </dgm:pt>
    <dgm:pt modelId="{751FE560-F07D-420D-BE8C-71B64530617B}" type="pres">
      <dgm:prSet presAssocID="{632E15CE-4A0D-4B73-AB10-70053F237986}" presName="spaceRect" presStyleCnt="0"/>
      <dgm:spPr/>
    </dgm:pt>
    <dgm:pt modelId="{74CF68C7-EAD7-4AE7-94D7-53A490BB1FA7}" type="pres">
      <dgm:prSet presAssocID="{632E15CE-4A0D-4B73-AB10-70053F237986}" presName="textRect" presStyleLbl="revTx" presStyleIdx="6" presStyleCnt="7" custLinFactNeighborY="-5704">
        <dgm:presLayoutVars>
          <dgm:chMax val="1"/>
          <dgm:chPref val="1"/>
        </dgm:presLayoutVars>
      </dgm:prSet>
      <dgm:spPr>
        <a:prstGeom prst="roundRect">
          <a:avLst/>
        </a:prstGeom>
      </dgm:spPr>
    </dgm:pt>
  </dgm:ptLst>
  <dgm:cxnLst>
    <dgm:cxn modelId="{D3C6F210-F9B2-4903-A8A4-D64445530CC1}" type="presOf" srcId="{1FCF215B-67E7-4404-AAFC-27E9225A3063}" destId="{A54EC6B4-41EF-4378-9336-CFE2D2A77F0D}" srcOrd="0" destOrd="0" presId="urn:microsoft.com/office/officeart/2018/5/layout/IconCircleLabelList"/>
    <dgm:cxn modelId="{55EFCF12-B41C-4632-93C5-242EDF4542ED}" srcId="{7A762C42-3F07-4A8F-99E8-DB8B55287022}" destId="{3E632750-9A40-454C-A5A8-CF3B30A6A34B}" srcOrd="5" destOrd="0" parTransId="{319E7E4D-2A98-4000-A081-794BD64FD62D}" sibTransId="{B6FE3751-7138-4905-A35C-87C6F630EB4C}"/>
    <dgm:cxn modelId="{83DB141D-6E31-4918-992F-350C86EB8E94}" srcId="{7A762C42-3F07-4A8F-99E8-DB8B55287022}" destId="{1FCF215B-67E7-4404-AAFC-27E9225A3063}" srcOrd="0" destOrd="0" parTransId="{2C65E4D8-D955-4071-BA4B-E9DDFF1E7B55}" sibTransId="{4F48B711-C43F-480A-962F-71E80A4FE17C}"/>
    <dgm:cxn modelId="{5566D72B-E7D3-4A78-BFAE-8DF8C27737AB}" srcId="{7A762C42-3F07-4A8F-99E8-DB8B55287022}" destId="{4AC92A25-BC67-4BFD-B84A-3B165AAA86D5}" srcOrd="2" destOrd="0" parTransId="{CDDD0D11-3C80-4102-8C09-686BF0BE3916}" sibTransId="{B42B35BC-C29E-42CB-A4E9-D7064BD2F429}"/>
    <dgm:cxn modelId="{B781D32D-7938-4576-A339-92E7670CAB4B}" type="presOf" srcId="{3E632750-9A40-454C-A5A8-CF3B30A6A34B}" destId="{D02EB1F5-8844-42F6-8299-7ADF523E9A72}" srcOrd="0" destOrd="0" presId="urn:microsoft.com/office/officeart/2018/5/layout/IconCircleLabelList"/>
    <dgm:cxn modelId="{0A5AB62E-9BBB-414B-B71F-D718C470DA9C}" srcId="{7A762C42-3F07-4A8F-99E8-DB8B55287022}" destId="{12409D31-3B82-44DF-8CB8-D8DFC3C487D9}" srcOrd="3" destOrd="0" parTransId="{34C35D6B-F1C0-443F-81F0-C3922211312B}" sibTransId="{D521FCF0-DF75-4474-95B4-6342858A16A2}"/>
    <dgm:cxn modelId="{92A7BD3D-017F-485E-90F9-7B807D19316D}" srcId="{7A762C42-3F07-4A8F-99E8-DB8B55287022}" destId="{632E15CE-4A0D-4B73-AB10-70053F237986}" srcOrd="6" destOrd="0" parTransId="{1F0907E4-5E82-4998-9D0A-5D7E6956BBB3}" sibTransId="{19FDFD3E-9E7B-4BD4-A03A-9E592A417E1F}"/>
    <dgm:cxn modelId="{8F2B0F4B-CC88-4577-A86D-4D1BCE50C147}" type="presOf" srcId="{7A762C42-3F07-4A8F-99E8-DB8B55287022}" destId="{B1EFB1B0-9497-48B1-89F1-A3CA70C66C0B}" srcOrd="0" destOrd="0" presId="urn:microsoft.com/office/officeart/2018/5/layout/IconCircleLabelList"/>
    <dgm:cxn modelId="{500BA04C-71AB-4D75-AA30-D9F6CB29DD56}" type="presOf" srcId="{12409D31-3B82-44DF-8CB8-D8DFC3C487D9}" destId="{3C0DA761-BC48-4DCA-A08C-30C9BB0F2CF8}" srcOrd="0" destOrd="0" presId="urn:microsoft.com/office/officeart/2018/5/layout/IconCircleLabelList"/>
    <dgm:cxn modelId="{BB34ABC5-BEB8-47A4-8705-734F6E435B3D}" type="presOf" srcId="{632E15CE-4A0D-4B73-AB10-70053F237986}" destId="{74CF68C7-EAD7-4AE7-94D7-53A490BB1FA7}" srcOrd="0" destOrd="0" presId="urn:microsoft.com/office/officeart/2018/5/layout/IconCircleLabelList"/>
    <dgm:cxn modelId="{0AE3BFC6-594A-4BC9-AE67-730D00B88AD9}" srcId="{7A762C42-3F07-4A8F-99E8-DB8B55287022}" destId="{7FE1D0F9-1B53-45B2-8A5A-341DA1942FA8}" srcOrd="1" destOrd="0" parTransId="{B3080991-FF8E-4FA1-8A6E-094578C1A3A1}" sibTransId="{7DE88E4E-E672-4A43-8228-DD57B7F612EE}"/>
    <dgm:cxn modelId="{CC537FCB-57E8-427E-B17B-34B30BDE3695}" type="presOf" srcId="{7FE1D0F9-1B53-45B2-8A5A-341DA1942FA8}" destId="{FFF19D2D-BDDA-4FBD-9F72-36ABF0870671}" srcOrd="0" destOrd="0" presId="urn:microsoft.com/office/officeart/2018/5/layout/IconCircleLabelList"/>
    <dgm:cxn modelId="{21DD38E1-3135-4139-973A-477DFAD5E603}" type="presOf" srcId="{D263AA80-E319-4471-8900-D97F38C00B3D}" destId="{ED18274F-47FB-4C1E-B639-6B8B8F3CE8C1}" srcOrd="0" destOrd="0" presId="urn:microsoft.com/office/officeart/2018/5/layout/IconCircleLabelList"/>
    <dgm:cxn modelId="{E46DDFE4-6274-46AA-808C-B4050C68409A}" srcId="{7A762C42-3F07-4A8F-99E8-DB8B55287022}" destId="{D263AA80-E319-4471-8900-D97F38C00B3D}" srcOrd="4" destOrd="0" parTransId="{46E9B19C-679C-40D4-8BD4-ED27BC1E9612}" sibTransId="{8981D619-125F-4538-8954-E4F82EEB72A8}"/>
    <dgm:cxn modelId="{898747ED-AD93-405C-9F91-07323868E906}" type="presOf" srcId="{4AC92A25-BC67-4BFD-B84A-3B165AAA86D5}" destId="{B3D5A023-88B0-481D-9BA7-6593F6927EB1}" srcOrd="0" destOrd="0" presId="urn:microsoft.com/office/officeart/2018/5/layout/IconCircleLabelList"/>
    <dgm:cxn modelId="{68E426FF-B9F4-46E0-937D-95B10D12BC66}" type="presParOf" srcId="{B1EFB1B0-9497-48B1-89F1-A3CA70C66C0B}" destId="{4188E147-4A31-4D47-B41F-064A421EF85B}" srcOrd="0" destOrd="0" presId="urn:microsoft.com/office/officeart/2018/5/layout/IconCircleLabelList"/>
    <dgm:cxn modelId="{1AB2A86E-F0CD-41D6-A3E5-28BA0868C4C5}" type="presParOf" srcId="{4188E147-4A31-4D47-B41F-064A421EF85B}" destId="{89073F42-E626-44A4-A677-0052EE1544A9}" srcOrd="0" destOrd="0" presId="urn:microsoft.com/office/officeart/2018/5/layout/IconCircleLabelList"/>
    <dgm:cxn modelId="{9C40CDA5-3F96-4642-B472-3B12453F495B}" type="presParOf" srcId="{4188E147-4A31-4D47-B41F-064A421EF85B}" destId="{F7B2036B-E989-4DB8-8A04-531030CD1C66}" srcOrd="1" destOrd="0" presId="urn:microsoft.com/office/officeart/2018/5/layout/IconCircleLabelList"/>
    <dgm:cxn modelId="{A5A8BFC6-9891-4110-BD96-90E9B874378F}" type="presParOf" srcId="{4188E147-4A31-4D47-B41F-064A421EF85B}" destId="{77B9D96F-B0B8-45AB-9E2F-B4984DF7C9B9}" srcOrd="2" destOrd="0" presId="urn:microsoft.com/office/officeart/2018/5/layout/IconCircleLabelList"/>
    <dgm:cxn modelId="{CEE6A925-354C-4D6E-B369-62CB2B02E0A7}" type="presParOf" srcId="{4188E147-4A31-4D47-B41F-064A421EF85B}" destId="{A54EC6B4-41EF-4378-9336-CFE2D2A77F0D}" srcOrd="3" destOrd="0" presId="urn:microsoft.com/office/officeart/2018/5/layout/IconCircleLabelList"/>
    <dgm:cxn modelId="{BF891BDB-E008-46F5-BB50-35AEC222D2F7}" type="presParOf" srcId="{B1EFB1B0-9497-48B1-89F1-A3CA70C66C0B}" destId="{E138CFB0-6FC8-4505-BD13-14AD562C1DB8}" srcOrd="1" destOrd="0" presId="urn:microsoft.com/office/officeart/2018/5/layout/IconCircleLabelList"/>
    <dgm:cxn modelId="{507F650A-AD4B-4130-A1AB-632EB9F83F87}" type="presParOf" srcId="{B1EFB1B0-9497-48B1-89F1-A3CA70C66C0B}" destId="{3924E789-626E-49DD-B099-1899B36D6AD8}" srcOrd="2" destOrd="0" presId="urn:microsoft.com/office/officeart/2018/5/layout/IconCircleLabelList"/>
    <dgm:cxn modelId="{3ADA0595-1AD5-4729-B024-4C9EA4A065E7}" type="presParOf" srcId="{3924E789-626E-49DD-B099-1899B36D6AD8}" destId="{24299D12-010C-45F1-A5D0-F67F5AEE8EC9}" srcOrd="0" destOrd="0" presId="urn:microsoft.com/office/officeart/2018/5/layout/IconCircleLabelList"/>
    <dgm:cxn modelId="{E2533CCE-6326-41B1-8933-5A148B88175B}" type="presParOf" srcId="{3924E789-626E-49DD-B099-1899B36D6AD8}" destId="{393BF5ED-6BA3-4885-B584-D031D14B745B}" srcOrd="1" destOrd="0" presId="urn:microsoft.com/office/officeart/2018/5/layout/IconCircleLabelList"/>
    <dgm:cxn modelId="{FE626E07-2E9A-4142-9520-B9D143FCFDB1}" type="presParOf" srcId="{3924E789-626E-49DD-B099-1899B36D6AD8}" destId="{68486B69-0579-4908-9595-87E5C084FAE2}" srcOrd="2" destOrd="0" presId="urn:microsoft.com/office/officeart/2018/5/layout/IconCircleLabelList"/>
    <dgm:cxn modelId="{8AF43A51-EC9C-4628-A0EC-FCE3AA5F78EE}" type="presParOf" srcId="{3924E789-626E-49DD-B099-1899B36D6AD8}" destId="{FFF19D2D-BDDA-4FBD-9F72-36ABF0870671}" srcOrd="3" destOrd="0" presId="urn:microsoft.com/office/officeart/2018/5/layout/IconCircleLabelList"/>
    <dgm:cxn modelId="{1267400E-96EF-4D85-BD04-B305A67F0677}" type="presParOf" srcId="{B1EFB1B0-9497-48B1-89F1-A3CA70C66C0B}" destId="{3066CB94-D03B-487D-B72A-6CEE5870F5DB}" srcOrd="3" destOrd="0" presId="urn:microsoft.com/office/officeart/2018/5/layout/IconCircleLabelList"/>
    <dgm:cxn modelId="{0DBED7FD-EE3F-4A90-B772-A64EAE72A11D}" type="presParOf" srcId="{B1EFB1B0-9497-48B1-89F1-A3CA70C66C0B}" destId="{ADD034E3-4E6C-44DD-9921-FC653AC1C558}" srcOrd="4" destOrd="0" presId="urn:microsoft.com/office/officeart/2018/5/layout/IconCircleLabelList"/>
    <dgm:cxn modelId="{A842704F-CD58-4AA0-9968-3C039C5F6C2A}" type="presParOf" srcId="{ADD034E3-4E6C-44DD-9921-FC653AC1C558}" destId="{CA06D858-30ED-4DBC-968E-5526996FB9BD}" srcOrd="0" destOrd="0" presId="urn:microsoft.com/office/officeart/2018/5/layout/IconCircleLabelList"/>
    <dgm:cxn modelId="{BDE5231B-1408-4910-8C0D-B19819044A9D}" type="presParOf" srcId="{ADD034E3-4E6C-44DD-9921-FC653AC1C558}" destId="{7A7398ED-34E9-42EB-88CD-BAB873CDC71B}" srcOrd="1" destOrd="0" presId="urn:microsoft.com/office/officeart/2018/5/layout/IconCircleLabelList"/>
    <dgm:cxn modelId="{DCDCE288-DC48-4067-A96C-55D1CE3D4B10}" type="presParOf" srcId="{ADD034E3-4E6C-44DD-9921-FC653AC1C558}" destId="{5A78EFB9-DD0C-4001-BBE8-D760CE772906}" srcOrd="2" destOrd="0" presId="urn:microsoft.com/office/officeart/2018/5/layout/IconCircleLabelList"/>
    <dgm:cxn modelId="{00617CC5-8B1C-4B54-BAFC-23C575455B18}" type="presParOf" srcId="{ADD034E3-4E6C-44DD-9921-FC653AC1C558}" destId="{B3D5A023-88B0-481D-9BA7-6593F6927EB1}" srcOrd="3" destOrd="0" presId="urn:microsoft.com/office/officeart/2018/5/layout/IconCircleLabelList"/>
    <dgm:cxn modelId="{CA823E7E-BD24-4BAB-9E9F-69A6BD8B72F5}" type="presParOf" srcId="{B1EFB1B0-9497-48B1-89F1-A3CA70C66C0B}" destId="{89C7258B-1A65-4899-9A22-37C44BFB02BC}" srcOrd="5" destOrd="0" presId="urn:microsoft.com/office/officeart/2018/5/layout/IconCircleLabelList"/>
    <dgm:cxn modelId="{CEFE256F-70C3-4E6C-8DD1-0B15A72CBCB5}" type="presParOf" srcId="{B1EFB1B0-9497-48B1-89F1-A3CA70C66C0B}" destId="{F22FA03D-B23A-4A9C-980B-551EA0B94A17}" srcOrd="6" destOrd="0" presId="urn:microsoft.com/office/officeart/2018/5/layout/IconCircleLabelList"/>
    <dgm:cxn modelId="{DFF7999C-6A43-46C5-AC24-2A092A72E310}" type="presParOf" srcId="{F22FA03D-B23A-4A9C-980B-551EA0B94A17}" destId="{71952D37-2BAD-44BE-B497-0AD35E630FD8}" srcOrd="0" destOrd="0" presId="urn:microsoft.com/office/officeart/2018/5/layout/IconCircleLabelList"/>
    <dgm:cxn modelId="{463CBD3D-32EC-428E-BDD3-985D3C7FBB3A}" type="presParOf" srcId="{F22FA03D-B23A-4A9C-980B-551EA0B94A17}" destId="{5CCCF421-736A-4093-B1C7-735600AAC3E7}" srcOrd="1" destOrd="0" presId="urn:microsoft.com/office/officeart/2018/5/layout/IconCircleLabelList"/>
    <dgm:cxn modelId="{FB3912AB-9925-46BD-83E5-6F721673242E}" type="presParOf" srcId="{F22FA03D-B23A-4A9C-980B-551EA0B94A17}" destId="{51DDE57E-2B90-48E1-A54A-FB346CBD4EAA}" srcOrd="2" destOrd="0" presId="urn:microsoft.com/office/officeart/2018/5/layout/IconCircleLabelList"/>
    <dgm:cxn modelId="{9096F4E8-D20D-4A33-A97C-9DE14835201D}" type="presParOf" srcId="{F22FA03D-B23A-4A9C-980B-551EA0B94A17}" destId="{3C0DA761-BC48-4DCA-A08C-30C9BB0F2CF8}" srcOrd="3" destOrd="0" presId="urn:microsoft.com/office/officeart/2018/5/layout/IconCircleLabelList"/>
    <dgm:cxn modelId="{85F73D05-6D2B-42FC-BDAF-ADB88053B6E3}" type="presParOf" srcId="{B1EFB1B0-9497-48B1-89F1-A3CA70C66C0B}" destId="{EFC9D2DB-F6ED-439E-BD56-4D5839665922}" srcOrd="7" destOrd="0" presId="urn:microsoft.com/office/officeart/2018/5/layout/IconCircleLabelList"/>
    <dgm:cxn modelId="{93745160-4766-456C-8FDE-C0539D570E6E}" type="presParOf" srcId="{B1EFB1B0-9497-48B1-89F1-A3CA70C66C0B}" destId="{9A4478B7-ACFF-4B03-B474-85961AB77AE9}" srcOrd="8" destOrd="0" presId="urn:microsoft.com/office/officeart/2018/5/layout/IconCircleLabelList"/>
    <dgm:cxn modelId="{577A3F74-C6D7-4975-9E09-9EA4C7A05A28}" type="presParOf" srcId="{9A4478B7-ACFF-4B03-B474-85961AB77AE9}" destId="{BEA92A57-D164-4942-B2FC-259EB3B9C169}" srcOrd="0" destOrd="0" presId="urn:microsoft.com/office/officeart/2018/5/layout/IconCircleLabelList"/>
    <dgm:cxn modelId="{3499D8CB-36E0-4EB3-9BAC-2469CC2C6BAE}" type="presParOf" srcId="{9A4478B7-ACFF-4B03-B474-85961AB77AE9}" destId="{E81140BC-429F-48EF-8C6B-E504BE4A56C8}" srcOrd="1" destOrd="0" presId="urn:microsoft.com/office/officeart/2018/5/layout/IconCircleLabelList"/>
    <dgm:cxn modelId="{6ABCA5FE-6456-43E4-9A99-0A2FC7766D2B}" type="presParOf" srcId="{9A4478B7-ACFF-4B03-B474-85961AB77AE9}" destId="{4D34B0C7-C8E2-47BD-9D4C-396781594AA5}" srcOrd="2" destOrd="0" presId="urn:microsoft.com/office/officeart/2018/5/layout/IconCircleLabelList"/>
    <dgm:cxn modelId="{9D3D9E94-5B29-4DA8-A1C1-BA6FE213263C}" type="presParOf" srcId="{9A4478B7-ACFF-4B03-B474-85961AB77AE9}" destId="{ED18274F-47FB-4C1E-B639-6B8B8F3CE8C1}" srcOrd="3" destOrd="0" presId="urn:microsoft.com/office/officeart/2018/5/layout/IconCircleLabelList"/>
    <dgm:cxn modelId="{2AA20882-0A3E-4E52-8C95-16B24AF724EA}" type="presParOf" srcId="{B1EFB1B0-9497-48B1-89F1-A3CA70C66C0B}" destId="{899B1FEF-7871-409E-88FC-AD6A427AE6D3}" srcOrd="9" destOrd="0" presId="urn:microsoft.com/office/officeart/2018/5/layout/IconCircleLabelList"/>
    <dgm:cxn modelId="{DBB8680C-1029-48AC-A849-74F12BA4B2CD}" type="presParOf" srcId="{B1EFB1B0-9497-48B1-89F1-A3CA70C66C0B}" destId="{91CF8140-1DC0-46AC-8CF7-642DA523FF78}" srcOrd="10" destOrd="0" presId="urn:microsoft.com/office/officeart/2018/5/layout/IconCircleLabelList"/>
    <dgm:cxn modelId="{68C03881-26E7-4891-8E8A-782BFC51AAC0}" type="presParOf" srcId="{91CF8140-1DC0-46AC-8CF7-642DA523FF78}" destId="{36297135-B872-4FB0-A368-A13BE1D191DB}" srcOrd="0" destOrd="0" presId="urn:microsoft.com/office/officeart/2018/5/layout/IconCircleLabelList"/>
    <dgm:cxn modelId="{451DBAB4-C3C1-42D7-B675-3C3371C69A56}" type="presParOf" srcId="{91CF8140-1DC0-46AC-8CF7-642DA523FF78}" destId="{8FF79A35-061A-43F5-9AE5-EE0199B38620}" srcOrd="1" destOrd="0" presId="urn:microsoft.com/office/officeart/2018/5/layout/IconCircleLabelList"/>
    <dgm:cxn modelId="{F4246940-8F43-4835-AD8E-A2B0E684E1A3}" type="presParOf" srcId="{91CF8140-1DC0-46AC-8CF7-642DA523FF78}" destId="{5D3D43A8-B978-4FF3-8FA8-EC245F7B5397}" srcOrd="2" destOrd="0" presId="urn:microsoft.com/office/officeart/2018/5/layout/IconCircleLabelList"/>
    <dgm:cxn modelId="{3BF084EF-8752-423E-9AEB-F8D57321EAC4}" type="presParOf" srcId="{91CF8140-1DC0-46AC-8CF7-642DA523FF78}" destId="{D02EB1F5-8844-42F6-8299-7ADF523E9A72}" srcOrd="3" destOrd="0" presId="urn:microsoft.com/office/officeart/2018/5/layout/IconCircleLabelList"/>
    <dgm:cxn modelId="{5AA6A604-A0F1-4EEF-9F8A-775B9633C86A}" type="presParOf" srcId="{B1EFB1B0-9497-48B1-89F1-A3CA70C66C0B}" destId="{48E8A836-9994-4784-B236-CAA471645BC5}" srcOrd="11" destOrd="0" presId="urn:microsoft.com/office/officeart/2018/5/layout/IconCircleLabelList"/>
    <dgm:cxn modelId="{BAF7B503-69F7-484F-B23F-C23A5A98B42A}" type="presParOf" srcId="{B1EFB1B0-9497-48B1-89F1-A3CA70C66C0B}" destId="{4D1F5F09-0473-4F95-A889-32D373E8CF5F}" srcOrd="12" destOrd="0" presId="urn:microsoft.com/office/officeart/2018/5/layout/IconCircleLabelList"/>
    <dgm:cxn modelId="{EDADCDBC-CE22-4723-8BFE-B094468F69F4}" type="presParOf" srcId="{4D1F5F09-0473-4F95-A889-32D373E8CF5F}" destId="{89B18F65-53CD-4C10-9D67-A2D50F1827A1}" srcOrd="0" destOrd="0" presId="urn:microsoft.com/office/officeart/2018/5/layout/IconCircleLabelList"/>
    <dgm:cxn modelId="{B89E5A32-88F5-40CA-A6D4-DAD4FC092D71}" type="presParOf" srcId="{4D1F5F09-0473-4F95-A889-32D373E8CF5F}" destId="{21EEBA14-22A8-4884-8694-C1A556BB74B0}" srcOrd="1" destOrd="0" presId="urn:microsoft.com/office/officeart/2018/5/layout/IconCircleLabelList"/>
    <dgm:cxn modelId="{C1F18550-C291-4DA6-8D0D-0A9EBE48435B}" type="presParOf" srcId="{4D1F5F09-0473-4F95-A889-32D373E8CF5F}" destId="{751FE560-F07D-420D-BE8C-71B64530617B}" srcOrd="2" destOrd="0" presId="urn:microsoft.com/office/officeart/2018/5/layout/IconCircleLabelList"/>
    <dgm:cxn modelId="{799DCA8B-D690-46B1-A81C-7035B30DACAA}" type="presParOf" srcId="{4D1F5F09-0473-4F95-A889-32D373E8CF5F}" destId="{74CF68C7-EAD7-4AE7-94D7-53A490BB1FA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94C6B-04F3-498B-8892-55598B4C0D00}">
      <dsp:nvSpPr>
        <dsp:cNvPr id="0" name=""/>
        <dsp:cNvSpPr/>
      </dsp:nvSpPr>
      <dsp:spPr>
        <a:xfrm>
          <a:off x="2004992" y="3452"/>
          <a:ext cx="2374944" cy="10741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1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Autoridad </a:t>
          </a:r>
          <a:r>
            <a:rPr lang="es-ES_tradnl" sz="2100" b="1" kern="1200" noProof="0" dirty="0" err="1">
              <a:latin typeface="Arial" panose="020B0604020202020204" pitchFamily="34" charset="0"/>
              <a:cs typeface="Arial" panose="020B0604020202020204" pitchFamily="34" charset="0"/>
            </a:rPr>
            <a:t>Maritima</a:t>
          </a:r>
          <a:r>
            <a:rPr lang="es-ES_tradnl" sz="21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 – Capitanías de Puerto – DIMAR</a:t>
          </a:r>
        </a:p>
      </dsp:txBody>
      <dsp:txXfrm>
        <a:off x="2004992" y="3452"/>
        <a:ext cx="2374944" cy="1074149"/>
      </dsp:txXfrm>
    </dsp:sp>
    <dsp:sp modelId="{56283DD8-27EA-413C-8468-43E27E519990}">
      <dsp:nvSpPr>
        <dsp:cNvPr id="0" name=""/>
        <dsp:cNvSpPr/>
      </dsp:nvSpPr>
      <dsp:spPr>
        <a:xfrm>
          <a:off x="835243" y="3452"/>
          <a:ext cx="1063408" cy="10741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41C816-AF35-4B0B-A5E3-D97D46A54667}">
      <dsp:nvSpPr>
        <dsp:cNvPr id="0" name=""/>
        <dsp:cNvSpPr/>
      </dsp:nvSpPr>
      <dsp:spPr>
        <a:xfrm>
          <a:off x="835243" y="1254836"/>
          <a:ext cx="2374944" cy="10741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1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Agencias marítimas</a:t>
          </a:r>
        </a:p>
      </dsp:txBody>
      <dsp:txXfrm>
        <a:off x="835243" y="1254836"/>
        <a:ext cx="2374944" cy="1074149"/>
      </dsp:txXfrm>
    </dsp:sp>
    <dsp:sp modelId="{C96B8949-7AC8-4FF5-ACD4-E6AE1E62C872}">
      <dsp:nvSpPr>
        <dsp:cNvPr id="0" name=""/>
        <dsp:cNvSpPr/>
      </dsp:nvSpPr>
      <dsp:spPr>
        <a:xfrm>
          <a:off x="3316529" y="1254836"/>
          <a:ext cx="1063408" cy="107414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3000" r="-173000"/>
          </a:stretch>
        </a:blip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C022F7-F618-48C9-97B6-8B999ED807EF}">
      <dsp:nvSpPr>
        <dsp:cNvPr id="0" name=""/>
        <dsp:cNvSpPr/>
      </dsp:nvSpPr>
      <dsp:spPr>
        <a:xfrm>
          <a:off x="2004992" y="2506220"/>
          <a:ext cx="2374944" cy="10741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1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Navieras</a:t>
          </a:r>
        </a:p>
      </dsp:txBody>
      <dsp:txXfrm>
        <a:off x="2004992" y="2506220"/>
        <a:ext cx="2374944" cy="1074149"/>
      </dsp:txXfrm>
    </dsp:sp>
    <dsp:sp modelId="{5AB06093-8D4D-43F7-BEAA-BEB8CBF4A47C}">
      <dsp:nvSpPr>
        <dsp:cNvPr id="0" name=""/>
        <dsp:cNvSpPr/>
      </dsp:nvSpPr>
      <dsp:spPr>
        <a:xfrm>
          <a:off x="835243" y="2506220"/>
          <a:ext cx="1063408" cy="10741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8000" r="-48000"/>
          </a:stretch>
        </a:blip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BAEA14-ED5E-4B1B-8E0E-D2F4787762C2}">
      <dsp:nvSpPr>
        <dsp:cNvPr id="0" name=""/>
        <dsp:cNvSpPr/>
      </dsp:nvSpPr>
      <dsp:spPr>
        <a:xfrm>
          <a:off x="835243" y="3757604"/>
          <a:ext cx="2374944" cy="10741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1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Terminales Portuarios</a:t>
          </a:r>
        </a:p>
      </dsp:txBody>
      <dsp:txXfrm>
        <a:off x="835243" y="3757604"/>
        <a:ext cx="2374944" cy="1074149"/>
      </dsp:txXfrm>
    </dsp:sp>
    <dsp:sp modelId="{6841BE85-7AD1-445B-B98F-757349979C4B}">
      <dsp:nvSpPr>
        <dsp:cNvPr id="0" name=""/>
        <dsp:cNvSpPr/>
      </dsp:nvSpPr>
      <dsp:spPr>
        <a:xfrm>
          <a:off x="3316529" y="3757604"/>
          <a:ext cx="1063408" cy="1074149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000" r="-54000"/>
          </a:stretch>
        </a:blip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952F7-7F78-4712-9432-8FFC7BFB87FC}">
      <dsp:nvSpPr>
        <dsp:cNvPr id="0" name=""/>
        <dsp:cNvSpPr/>
      </dsp:nvSpPr>
      <dsp:spPr>
        <a:xfrm>
          <a:off x="1188623" y="214980"/>
          <a:ext cx="2413266" cy="10914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"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1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Empresas de Pilotos prácticos</a:t>
          </a:r>
        </a:p>
      </dsp:txBody>
      <dsp:txXfrm>
        <a:off x="1188623" y="214980"/>
        <a:ext cx="2413266" cy="1091481"/>
      </dsp:txXfrm>
    </dsp:sp>
    <dsp:sp modelId="{8F1C8FE1-BFA5-4CE8-8850-356B86F2D2DC}">
      <dsp:nvSpPr>
        <dsp:cNvPr id="0" name=""/>
        <dsp:cNvSpPr/>
      </dsp:nvSpPr>
      <dsp:spPr>
        <a:xfrm>
          <a:off x="0" y="214980"/>
          <a:ext cx="1080567" cy="10914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4F7563-F844-4A9F-8F2D-28F419232090}">
      <dsp:nvSpPr>
        <dsp:cNvPr id="0" name=""/>
        <dsp:cNvSpPr/>
      </dsp:nvSpPr>
      <dsp:spPr>
        <a:xfrm>
          <a:off x="0" y="1486557"/>
          <a:ext cx="2413266" cy="10914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1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Empresa de remolcadores</a:t>
          </a:r>
        </a:p>
      </dsp:txBody>
      <dsp:txXfrm>
        <a:off x="0" y="1486557"/>
        <a:ext cx="2413266" cy="1091481"/>
      </dsp:txXfrm>
    </dsp:sp>
    <dsp:sp modelId="{D06F3D49-95C7-425F-8919-5699B1C8D777}">
      <dsp:nvSpPr>
        <dsp:cNvPr id="0" name=""/>
        <dsp:cNvSpPr/>
      </dsp:nvSpPr>
      <dsp:spPr>
        <a:xfrm>
          <a:off x="2521322" y="1486557"/>
          <a:ext cx="1080567" cy="109148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9000" r="-99000"/>
          </a:stretch>
        </a:blip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4BF13E-3FFE-47A5-AC7A-395D4D3A4832}">
      <dsp:nvSpPr>
        <dsp:cNvPr id="0" name=""/>
        <dsp:cNvSpPr/>
      </dsp:nvSpPr>
      <dsp:spPr>
        <a:xfrm>
          <a:off x="1188623" y="2758133"/>
          <a:ext cx="2413266" cy="10914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1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Empresas de amarradores</a:t>
          </a:r>
        </a:p>
      </dsp:txBody>
      <dsp:txXfrm>
        <a:off x="1188623" y="2758133"/>
        <a:ext cx="2413266" cy="1091481"/>
      </dsp:txXfrm>
    </dsp:sp>
    <dsp:sp modelId="{7B03F6E1-F000-4DFC-A6C9-394F193F519B}">
      <dsp:nvSpPr>
        <dsp:cNvPr id="0" name=""/>
        <dsp:cNvSpPr/>
      </dsp:nvSpPr>
      <dsp:spPr>
        <a:xfrm>
          <a:off x="0" y="2758133"/>
          <a:ext cx="1080567" cy="10914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000" r="-57000"/>
          </a:stretch>
        </a:blip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7C3F48-E220-4224-B9F5-DB598A476C15}">
      <dsp:nvSpPr>
        <dsp:cNvPr id="0" name=""/>
        <dsp:cNvSpPr/>
      </dsp:nvSpPr>
      <dsp:spPr>
        <a:xfrm rot="10800000">
          <a:off x="2166731" y="170201"/>
          <a:ext cx="3390921" cy="608576"/>
        </a:xfrm>
        <a:prstGeom prst="homePlate">
          <a:avLst/>
        </a:prstGeom>
        <a:solidFill>
          <a:srgbClr val="88C6E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3274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1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Colisión</a:t>
          </a:r>
        </a:p>
      </dsp:txBody>
      <dsp:txXfrm rot="10800000">
        <a:off x="2318875" y="170201"/>
        <a:ext cx="3238777" cy="608576"/>
      </dsp:txXfrm>
    </dsp:sp>
    <dsp:sp modelId="{4A043FAF-16AA-4FB2-8ECB-3E2709F47426}">
      <dsp:nvSpPr>
        <dsp:cNvPr id="0" name=""/>
        <dsp:cNvSpPr/>
      </dsp:nvSpPr>
      <dsp:spPr>
        <a:xfrm>
          <a:off x="1316175" y="1504"/>
          <a:ext cx="982542" cy="982542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1C2212-228B-497F-A394-C68680CD95EF}">
      <dsp:nvSpPr>
        <dsp:cNvPr id="0" name=""/>
        <dsp:cNvSpPr/>
      </dsp:nvSpPr>
      <dsp:spPr>
        <a:xfrm rot="10800000">
          <a:off x="2166731" y="1427745"/>
          <a:ext cx="3390921" cy="608576"/>
        </a:xfrm>
        <a:prstGeom prst="homePlate">
          <a:avLst/>
        </a:prstGeom>
        <a:solidFill>
          <a:srgbClr val="60B1E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3274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1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Varadura</a:t>
          </a:r>
        </a:p>
      </dsp:txBody>
      <dsp:txXfrm rot="10800000">
        <a:off x="2318875" y="1427745"/>
        <a:ext cx="3238777" cy="608576"/>
      </dsp:txXfrm>
    </dsp:sp>
    <dsp:sp modelId="{9017FD95-38AD-41F7-A5EE-D416DDAA4BB6}">
      <dsp:nvSpPr>
        <dsp:cNvPr id="0" name=""/>
        <dsp:cNvSpPr/>
      </dsp:nvSpPr>
      <dsp:spPr>
        <a:xfrm>
          <a:off x="1316175" y="1277342"/>
          <a:ext cx="982542" cy="98254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F4A0FD-BE0B-4CDF-903B-0A301DD945BD}">
      <dsp:nvSpPr>
        <dsp:cNvPr id="0" name=""/>
        <dsp:cNvSpPr/>
      </dsp:nvSpPr>
      <dsp:spPr>
        <a:xfrm rot="10800000">
          <a:off x="2166731" y="2685288"/>
          <a:ext cx="3390921" cy="608576"/>
        </a:xfrm>
        <a:prstGeom prst="homePlate">
          <a:avLst/>
        </a:prstGeom>
        <a:solidFill>
          <a:srgbClr val="3C6C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3274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1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Abordaje</a:t>
          </a:r>
        </a:p>
      </dsp:txBody>
      <dsp:txXfrm rot="10800000">
        <a:off x="2318875" y="2685288"/>
        <a:ext cx="3238777" cy="608576"/>
      </dsp:txXfrm>
    </dsp:sp>
    <dsp:sp modelId="{9BB84010-596C-48B9-85AF-5C244FC3DD6D}">
      <dsp:nvSpPr>
        <dsp:cNvPr id="0" name=""/>
        <dsp:cNvSpPr/>
      </dsp:nvSpPr>
      <dsp:spPr>
        <a:xfrm>
          <a:off x="1316175" y="2553181"/>
          <a:ext cx="982542" cy="98254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A87DA-3716-42C9-B6DC-083FF7E404DF}">
      <dsp:nvSpPr>
        <dsp:cNvPr id="0" name=""/>
        <dsp:cNvSpPr/>
      </dsp:nvSpPr>
      <dsp:spPr>
        <a:xfrm rot="10800000">
          <a:off x="2166731" y="3961127"/>
          <a:ext cx="3390921" cy="608576"/>
        </a:xfrm>
        <a:prstGeom prst="homePlate">
          <a:avLst/>
        </a:prstGeom>
        <a:solidFill>
          <a:srgbClr val="13428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3274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1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Hundimiento</a:t>
          </a:r>
        </a:p>
      </dsp:txBody>
      <dsp:txXfrm rot="10800000">
        <a:off x="2318875" y="3961127"/>
        <a:ext cx="3238777" cy="608576"/>
      </dsp:txXfrm>
    </dsp:sp>
    <dsp:sp modelId="{9CF0A57B-1111-48A9-B325-0C01D24386B3}">
      <dsp:nvSpPr>
        <dsp:cNvPr id="0" name=""/>
        <dsp:cNvSpPr/>
      </dsp:nvSpPr>
      <dsp:spPr>
        <a:xfrm>
          <a:off x="1316175" y="3829019"/>
          <a:ext cx="982542" cy="98254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7C3F48-E220-4224-B9F5-DB598A476C15}">
      <dsp:nvSpPr>
        <dsp:cNvPr id="0" name=""/>
        <dsp:cNvSpPr/>
      </dsp:nvSpPr>
      <dsp:spPr>
        <a:xfrm rot="10800000">
          <a:off x="1359476" y="200687"/>
          <a:ext cx="3170524" cy="608902"/>
        </a:xfrm>
        <a:prstGeom prst="homePlate">
          <a:avLst/>
        </a:prstGeom>
        <a:solidFill>
          <a:srgbClr val="88C6E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9072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1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Caídas</a:t>
          </a:r>
        </a:p>
      </dsp:txBody>
      <dsp:txXfrm rot="10800000">
        <a:off x="1511701" y="200687"/>
        <a:ext cx="3018299" cy="608902"/>
      </dsp:txXfrm>
    </dsp:sp>
    <dsp:sp modelId="{4A043FAF-16AA-4FB2-8ECB-3E2709F47426}">
      <dsp:nvSpPr>
        <dsp:cNvPr id="0" name=""/>
        <dsp:cNvSpPr/>
      </dsp:nvSpPr>
      <dsp:spPr>
        <a:xfrm>
          <a:off x="534761" y="795"/>
          <a:ext cx="973013" cy="97301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1C2212-228B-497F-A394-C68680CD95EF}">
      <dsp:nvSpPr>
        <dsp:cNvPr id="0" name=""/>
        <dsp:cNvSpPr/>
      </dsp:nvSpPr>
      <dsp:spPr>
        <a:xfrm rot="10800000">
          <a:off x="1359476" y="1464152"/>
          <a:ext cx="3170524" cy="608902"/>
        </a:xfrm>
        <a:prstGeom prst="homePlate">
          <a:avLst/>
        </a:prstGeom>
        <a:solidFill>
          <a:srgbClr val="60B1E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9072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1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Golpes</a:t>
          </a:r>
        </a:p>
      </dsp:txBody>
      <dsp:txXfrm rot="10800000">
        <a:off x="1511701" y="1464152"/>
        <a:ext cx="3018299" cy="608902"/>
      </dsp:txXfrm>
    </dsp:sp>
    <dsp:sp modelId="{9017FD95-38AD-41F7-A5EE-D416DDAA4BB6}">
      <dsp:nvSpPr>
        <dsp:cNvPr id="0" name=""/>
        <dsp:cNvSpPr/>
      </dsp:nvSpPr>
      <dsp:spPr>
        <a:xfrm>
          <a:off x="534761" y="1264261"/>
          <a:ext cx="973013" cy="97301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F4A0FD-BE0B-4CDF-903B-0A301DD945BD}">
      <dsp:nvSpPr>
        <dsp:cNvPr id="0" name=""/>
        <dsp:cNvSpPr/>
      </dsp:nvSpPr>
      <dsp:spPr>
        <a:xfrm rot="10800000">
          <a:off x="1359476" y="2727618"/>
          <a:ext cx="3170524" cy="608902"/>
        </a:xfrm>
        <a:prstGeom prst="homePlate">
          <a:avLst/>
        </a:prstGeom>
        <a:solidFill>
          <a:srgbClr val="3C6C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9072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1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Cortes</a:t>
          </a:r>
        </a:p>
      </dsp:txBody>
      <dsp:txXfrm rot="10800000">
        <a:off x="1511701" y="2727618"/>
        <a:ext cx="3018299" cy="608902"/>
      </dsp:txXfrm>
    </dsp:sp>
    <dsp:sp modelId="{9BB84010-596C-48B9-85AF-5C244FC3DD6D}">
      <dsp:nvSpPr>
        <dsp:cNvPr id="0" name=""/>
        <dsp:cNvSpPr/>
      </dsp:nvSpPr>
      <dsp:spPr>
        <a:xfrm>
          <a:off x="534761" y="2527727"/>
          <a:ext cx="973013" cy="97301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A87DA-3716-42C9-B6DC-083FF7E404DF}">
      <dsp:nvSpPr>
        <dsp:cNvPr id="0" name=""/>
        <dsp:cNvSpPr/>
      </dsp:nvSpPr>
      <dsp:spPr>
        <a:xfrm rot="10800000">
          <a:off x="1359476" y="3991084"/>
          <a:ext cx="3170524" cy="608902"/>
        </a:xfrm>
        <a:prstGeom prst="homePlate">
          <a:avLst/>
        </a:prstGeom>
        <a:solidFill>
          <a:srgbClr val="13428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9072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1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Atrapamientos</a:t>
          </a:r>
        </a:p>
      </dsp:txBody>
      <dsp:txXfrm rot="10800000">
        <a:off x="1511701" y="3991084"/>
        <a:ext cx="3018299" cy="608902"/>
      </dsp:txXfrm>
    </dsp:sp>
    <dsp:sp modelId="{9CF0A57B-1111-48A9-B325-0C01D24386B3}">
      <dsp:nvSpPr>
        <dsp:cNvPr id="0" name=""/>
        <dsp:cNvSpPr/>
      </dsp:nvSpPr>
      <dsp:spPr>
        <a:xfrm>
          <a:off x="534761" y="3791193"/>
          <a:ext cx="973013" cy="97301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148C0-2FF5-4DFA-AC0C-069476374163}">
      <dsp:nvSpPr>
        <dsp:cNvPr id="0" name=""/>
        <dsp:cNvSpPr/>
      </dsp:nvSpPr>
      <dsp:spPr>
        <a:xfrm>
          <a:off x="0" y="718856"/>
          <a:ext cx="3967492" cy="4355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DD7DE0-460B-4A3A-90DC-47B1AD691ED2}">
      <dsp:nvSpPr>
        <dsp:cNvPr id="0" name=""/>
        <dsp:cNvSpPr/>
      </dsp:nvSpPr>
      <dsp:spPr>
        <a:xfrm>
          <a:off x="256184" y="393993"/>
          <a:ext cx="3458585" cy="561594"/>
        </a:xfrm>
        <a:prstGeom prst="roundRect">
          <a:avLst/>
        </a:prstGeom>
        <a:solidFill>
          <a:srgbClr val="60B1E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726" tIns="0" rIns="13072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Procesos y procedimientos </a:t>
          </a:r>
        </a:p>
      </dsp:txBody>
      <dsp:txXfrm>
        <a:off x="283599" y="421408"/>
        <a:ext cx="3403755" cy="506764"/>
      </dsp:txXfrm>
    </dsp:sp>
    <dsp:sp modelId="{9C5F64EB-593F-4FEB-B317-3CEF0C3AEF71}">
      <dsp:nvSpPr>
        <dsp:cNvPr id="0" name=""/>
        <dsp:cNvSpPr/>
      </dsp:nvSpPr>
      <dsp:spPr>
        <a:xfrm>
          <a:off x="0" y="1866810"/>
          <a:ext cx="3953262" cy="4355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D6587-0333-4720-8300-7F1108E5BDDB}">
      <dsp:nvSpPr>
        <dsp:cNvPr id="0" name=""/>
        <dsp:cNvSpPr/>
      </dsp:nvSpPr>
      <dsp:spPr>
        <a:xfrm>
          <a:off x="247041" y="1569277"/>
          <a:ext cx="3458585" cy="561594"/>
        </a:xfrm>
        <a:prstGeom prst="roundRect">
          <a:avLst/>
        </a:prstGeom>
        <a:solidFill>
          <a:srgbClr val="3C6C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726" tIns="0" rIns="13072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Entrenamientos</a:t>
          </a:r>
        </a:p>
      </dsp:txBody>
      <dsp:txXfrm>
        <a:off x="274456" y="1596692"/>
        <a:ext cx="3403755" cy="506764"/>
      </dsp:txXfrm>
    </dsp:sp>
    <dsp:sp modelId="{A570EB98-50BD-445A-89C8-4267DA6BE2A4}">
      <dsp:nvSpPr>
        <dsp:cNvPr id="0" name=""/>
        <dsp:cNvSpPr/>
      </dsp:nvSpPr>
      <dsp:spPr>
        <a:xfrm>
          <a:off x="47777" y="3074575"/>
          <a:ext cx="3949161" cy="43986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5ED1B-4F2E-49E7-B3D5-FE8975591793}">
      <dsp:nvSpPr>
        <dsp:cNvPr id="0" name=""/>
        <dsp:cNvSpPr/>
      </dsp:nvSpPr>
      <dsp:spPr>
        <a:xfrm>
          <a:off x="256184" y="2799497"/>
          <a:ext cx="3458585" cy="576004"/>
        </a:xfrm>
        <a:prstGeom prst="roundRect">
          <a:avLst/>
        </a:prstGeom>
        <a:solidFill>
          <a:srgbClr val="13428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726" tIns="0" rIns="13072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Capacitación</a:t>
          </a:r>
        </a:p>
      </dsp:txBody>
      <dsp:txXfrm>
        <a:off x="284302" y="2827615"/>
        <a:ext cx="3402349" cy="5197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148C0-2FF5-4DFA-AC0C-069476374163}">
      <dsp:nvSpPr>
        <dsp:cNvPr id="0" name=""/>
        <dsp:cNvSpPr/>
      </dsp:nvSpPr>
      <dsp:spPr>
        <a:xfrm>
          <a:off x="0" y="1650635"/>
          <a:ext cx="4873719" cy="43600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DD7DE0-460B-4A3A-90DC-47B1AD691ED2}">
      <dsp:nvSpPr>
        <dsp:cNvPr id="0" name=""/>
        <dsp:cNvSpPr/>
      </dsp:nvSpPr>
      <dsp:spPr>
        <a:xfrm>
          <a:off x="241252" y="1336657"/>
          <a:ext cx="4147430" cy="561575"/>
        </a:xfrm>
        <a:prstGeom prst="roundRect">
          <a:avLst/>
        </a:prstGeom>
        <a:solidFill>
          <a:srgbClr val="60B1E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857" tIns="0" rIns="15185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Sinergias con los Pilotos Prácticos  </a:t>
          </a:r>
        </a:p>
      </dsp:txBody>
      <dsp:txXfrm>
        <a:off x="268666" y="1364071"/>
        <a:ext cx="4092602" cy="506747"/>
      </dsp:txXfrm>
    </dsp:sp>
    <dsp:sp modelId="{9C5F64EB-593F-4FEB-B317-3CEF0C3AEF71}">
      <dsp:nvSpPr>
        <dsp:cNvPr id="0" name=""/>
        <dsp:cNvSpPr/>
      </dsp:nvSpPr>
      <dsp:spPr>
        <a:xfrm>
          <a:off x="0" y="2786170"/>
          <a:ext cx="4879975" cy="4525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D6587-0333-4720-8300-7F1108E5BDDB}">
      <dsp:nvSpPr>
        <dsp:cNvPr id="0" name=""/>
        <dsp:cNvSpPr/>
      </dsp:nvSpPr>
      <dsp:spPr>
        <a:xfrm>
          <a:off x="282212" y="2518799"/>
          <a:ext cx="4147430" cy="561575"/>
        </a:xfrm>
        <a:prstGeom prst="roundRect">
          <a:avLst/>
        </a:prstGeom>
        <a:solidFill>
          <a:srgbClr val="3C6C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857" tIns="0" rIns="15185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Comités de seguridad marítima</a:t>
          </a:r>
        </a:p>
      </dsp:txBody>
      <dsp:txXfrm>
        <a:off x="309626" y="2546213"/>
        <a:ext cx="4092602" cy="506747"/>
      </dsp:txXfrm>
    </dsp:sp>
    <dsp:sp modelId="{A570EB98-50BD-445A-89C8-4267DA6BE2A4}">
      <dsp:nvSpPr>
        <dsp:cNvPr id="0" name=""/>
        <dsp:cNvSpPr/>
      </dsp:nvSpPr>
      <dsp:spPr>
        <a:xfrm>
          <a:off x="0" y="4006648"/>
          <a:ext cx="4879975" cy="44088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5ED1B-4F2E-49E7-B3D5-FE8975591793}">
      <dsp:nvSpPr>
        <dsp:cNvPr id="0" name=""/>
        <dsp:cNvSpPr/>
      </dsp:nvSpPr>
      <dsp:spPr>
        <a:xfrm>
          <a:off x="277829" y="3714027"/>
          <a:ext cx="4147430" cy="561575"/>
        </a:xfrm>
        <a:prstGeom prst="roundRect">
          <a:avLst/>
        </a:prstGeom>
        <a:solidFill>
          <a:srgbClr val="13428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857" tIns="0" rIns="15185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noProof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Simulaciones de emergencias</a:t>
          </a:r>
        </a:p>
      </dsp:txBody>
      <dsp:txXfrm>
        <a:off x="305243" y="3741441"/>
        <a:ext cx="4092602" cy="50674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797F1C-2721-4CD3-9F04-69C6138237C0}">
      <dsp:nvSpPr>
        <dsp:cNvPr id="0" name=""/>
        <dsp:cNvSpPr/>
      </dsp:nvSpPr>
      <dsp:spPr>
        <a:xfrm>
          <a:off x="569864" y="280890"/>
          <a:ext cx="4473316" cy="81603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b="1" i="0" kern="1200" noProof="0" dirty="0">
              <a:solidFill>
                <a:srgbClr val="3C6CAA"/>
              </a:solidFill>
              <a:latin typeface="Arial Black" panose="020B0604020202020204" pitchFamily="34" charset="0"/>
              <a:cs typeface="Arial Black" panose="020B0604020202020204" pitchFamily="34" charset="0"/>
            </a:rPr>
            <a:t>FACTORES INTERNOS CONTROLADOS</a:t>
          </a:r>
        </a:p>
      </dsp:txBody>
      <dsp:txXfrm>
        <a:off x="593765" y="304791"/>
        <a:ext cx="3483475" cy="768233"/>
      </dsp:txXfrm>
    </dsp:sp>
    <dsp:sp modelId="{2B8D6A1A-9748-4556-8576-A01B2C14EC95}">
      <dsp:nvSpPr>
        <dsp:cNvPr id="0" name=""/>
        <dsp:cNvSpPr/>
      </dsp:nvSpPr>
      <dsp:spPr>
        <a:xfrm>
          <a:off x="1039957" y="1391080"/>
          <a:ext cx="4473316" cy="81603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b="1" i="0" kern="1200" noProof="0" dirty="0">
              <a:solidFill>
                <a:srgbClr val="3C6CAA"/>
              </a:solidFill>
              <a:latin typeface="Arial Black" panose="020B0604020202020204" pitchFamily="34" charset="0"/>
              <a:cs typeface="Arial Black" panose="020B0604020202020204" pitchFamily="34" charset="0"/>
            </a:rPr>
            <a:t>FACTORES EXTERNOS CONTROLADOS</a:t>
          </a:r>
        </a:p>
      </dsp:txBody>
      <dsp:txXfrm>
        <a:off x="1063858" y="1414981"/>
        <a:ext cx="3496733" cy="768233"/>
      </dsp:txXfrm>
    </dsp:sp>
    <dsp:sp modelId="{129FD0A6-1413-4CD1-8ED8-E4FCD5EB7F91}">
      <dsp:nvSpPr>
        <dsp:cNvPr id="0" name=""/>
        <dsp:cNvSpPr/>
      </dsp:nvSpPr>
      <dsp:spPr>
        <a:xfrm>
          <a:off x="1503033" y="2532077"/>
          <a:ext cx="4473316" cy="81603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b="1" i="0" kern="1200" noProof="0" dirty="0">
              <a:solidFill>
                <a:srgbClr val="3C6CAA"/>
              </a:solidFill>
              <a:latin typeface="Arial Black" panose="020B0604020202020204" pitchFamily="34" charset="0"/>
              <a:cs typeface="Arial Black" panose="020B0604020202020204" pitchFamily="34" charset="0"/>
            </a:rPr>
            <a:t>FACTORES EXTERNOS NO CONTROLADOS </a:t>
          </a:r>
        </a:p>
      </dsp:txBody>
      <dsp:txXfrm>
        <a:off x="1526934" y="2555978"/>
        <a:ext cx="3502325" cy="768233"/>
      </dsp:txXfrm>
    </dsp:sp>
    <dsp:sp modelId="{B77E3DDE-C113-4915-AF0A-0DFAF5439D2F}">
      <dsp:nvSpPr>
        <dsp:cNvPr id="0" name=""/>
        <dsp:cNvSpPr/>
      </dsp:nvSpPr>
      <dsp:spPr>
        <a:xfrm>
          <a:off x="1973125" y="3662805"/>
          <a:ext cx="4473316" cy="81603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b="1" i="0" kern="1200" noProof="0" dirty="0">
              <a:solidFill>
                <a:srgbClr val="3C6CAA"/>
              </a:solidFill>
              <a:latin typeface="Arial Black" panose="020B0604020202020204" pitchFamily="34" charset="0"/>
              <a:cs typeface="Arial Black" panose="020B0604020202020204" pitchFamily="34" charset="0"/>
            </a:rPr>
            <a:t>OTROS FACTORES</a:t>
          </a:r>
        </a:p>
      </dsp:txBody>
      <dsp:txXfrm>
        <a:off x="1997026" y="3686706"/>
        <a:ext cx="3496733" cy="768233"/>
      </dsp:txXfrm>
    </dsp:sp>
    <dsp:sp modelId="{9DB5827C-16E0-41BF-8CCA-15B4A88F8C3C}">
      <dsp:nvSpPr>
        <dsp:cNvPr id="0" name=""/>
        <dsp:cNvSpPr/>
      </dsp:nvSpPr>
      <dsp:spPr>
        <a:xfrm>
          <a:off x="4510715" y="819318"/>
          <a:ext cx="695327" cy="695327"/>
        </a:xfrm>
        <a:prstGeom prst="downArrow">
          <a:avLst>
            <a:gd name="adj1" fmla="val 55000"/>
            <a:gd name="adj2" fmla="val 45000"/>
          </a:avLst>
        </a:prstGeom>
        <a:solidFill>
          <a:srgbClr val="60B1E7">
            <a:alpha val="90000"/>
          </a:srgb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3100" kern="1200" noProof="0" dirty="0"/>
        </a:p>
      </dsp:txBody>
      <dsp:txXfrm>
        <a:off x="4667164" y="819318"/>
        <a:ext cx="382429" cy="523234"/>
      </dsp:txXfrm>
    </dsp:sp>
    <dsp:sp modelId="{2F28C8E1-A16B-4571-9109-D1571A32DE28}">
      <dsp:nvSpPr>
        <dsp:cNvPr id="0" name=""/>
        <dsp:cNvSpPr/>
      </dsp:nvSpPr>
      <dsp:spPr>
        <a:xfrm>
          <a:off x="4980808" y="1949949"/>
          <a:ext cx="695327" cy="695327"/>
        </a:xfrm>
        <a:prstGeom prst="downArrow">
          <a:avLst>
            <a:gd name="adj1" fmla="val 55000"/>
            <a:gd name="adj2" fmla="val 45000"/>
          </a:avLst>
        </a:prstGeom>
        <a:solidFill>
          <a:srgbClr val="60B1E7">
            <a:alpha val="90000"/>
          </a:srgb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3100" kern="1200" noProof="0" dirty="0"/>
        </a:p>
      </dsp:txBody>
      <dsp:txXfrm>
        <a:off x="5137257" y="1949949"/>
        <a:ext cx="382429" cy="523234"/>
      </dsp:txXfrm>
    </dsp:sp>
    <dsp:sp modelId="{59A0640E-66FD-4E50-9E49-08EC28208FCD}">
      <dsp:nvSpPr>
        <dsp:cNvPr id="0" name=""/>
        <dsp:cNvSpPr/>
      </dsp:nvSpPr>
      <dsp:spPr>
        <a:xfrm>
          <a:off x="5443884" y="3070324"/>
          <a:ext cx="695327" cy="695327"/>
        </a:xfrm>
        <a:prstGeom prst="downArrow">
          <a:avLst>
            <a:gd name="adj1" fmla="val 55000"/>
            <a:gd name="adj2" fmla="val 45000"/>
          </a:avLst>
        </a:prstGeom>
        <a:solidFill>
          <a:srgbClr val="60B1E7">
            <a:alpha val="90000"/>
          </a:srgb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3100" kern="1200" noProof="0" dirty="0"/>
        </a:p>
      </dsp:txBody>
      <dsp:txXfrm>
        <a:off x="5600333" y="3070324"/>
        <a:ext cx="382429" cy="5232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03EEAD-DE13-47B2-97DD-AB1F8149DCC3}">
      <dsp:nvSpPr>
        <dsp:cNvPr id="0" name=""/>
        <dsp:cNvSpPr/>
      </dsp:nvSpPr>
      <dsp:spPr>
        <a:xfrm>
          <a:off x="2194772" y="1104"/>
          <a:ext cx="1517854" cy="577074"/>
        </a:xfrm>
        <a:prstGeom prst="roundRect">
          <a:avLst/>
        </a:prstGeom>
        <a:solidFill>
          <a:srgbClr val="88C6E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900" b="1" i="0" kern="1200" noProof="0" dirty="0">
              <a:latin typeface="Arial Black" panose="020B0604020202020204" pitchFamily="34" charset="0"/>
              <a:cs typeface="Arial Black" panose="020B0604020202020204" pitchFamily="34" charset="0"/>
            </a:rPr>
            <a:t>1. FACTORES INTERNOS CONTROLADOS</a:t>
          </a:r>
        </a:p>
      </dsp:txBody>
      <dsp:txXfrm>
        <a:off x="2222942" y="29274"/>
        <a:ext cx="1461514" cy="520734"/>
      </dsp:txXfrm>
    </dsp:sp>
    <dsp:sp modelId="{8C5C5C90-DADA-41A9-840B-C8D32AFDB36F}">
      <dsp:nvSpPr>
        <dsp:cNvPr id="0" name=""/>
        <dsp:cNvSpPr/>
      </dsp:nvSpPr>
      <dsp:spPr>
        <a:xfrm>
          <a:off x="1220573" y="321273"/>
          <a:ext cx="3724996" cy="3724996"/>
        </a:xfrm>
        <a:custGeom>
          <a:avLst/>
          <a:gdLst/>
          <a:ahLst/>
          <a:cxnLst/>
          <a:rect l="0" t="0" r="0" b="0"/>
          <a:pathLst>
            <a:path>
              <a:moveTo>
                <a:pt x="2511881" y="116874"/>
              </a:moveTo>
              <a:arcTo wR="1862498" hR="1862498" stAng="17424332" swAng="4064974"/>
            </a:path>
          </a:pathLst>
        </a:custGeom>
        <a:noFill/>
        <a:ln w="6350" cap="flat" cmpd="sng" algn="ctr">
          <a:solidFill>
            <a:srgbClr val="3C6CAA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BCA1EA-864D-405E-98BA-DE4180B6D44A}">
      <dsp:nvSpPr>
        <dsp:cNvPr id="0" name=""/>
        <dsp:cNvSpPr/>
      </dsp:nvSpPr>
      <dsp:spPr>
        <a:xfrm>
          <a:off x="4240566" y="2144914"/>
          <a:ext cx="1441355" cy="539637"/>
        </a:xfrm>
        <a:prstGeom prst="roundRect">
          <a:avLst/>
        </a:prstGeom>
        <a:solidFill>
          <a:srgbClr val="60B1E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900" b="1" i="0" kern="1200" noProof="0" dirty="0">
              <a:latin typeface="Arial Black" panose="020B0604020202020204" pitchFamily="34" charset="0"/>
              <a:cs typeface="Arial Black" panose="020B0604020202020204" pitchFamily="34" charset="0"/>
            </a:rPr>
            <a:t>2. FACTORES EXTERNOS CONTROLADOS</a:t>
          </a:r>
        </a:p>
      </dsp:txBody>
      <dsp:txXfrm>
        <a:off x="4266909" y="2171257"/>
        <a:ext cx="1388669" cy="486951"/>
      </dsp:txXfrm>
    </dsp:sp>
    <dsp:sp modelId="{9316CF89-9ED5-486F-81C5-26B2596B2B8F}">
      <dsp:nvSpPr>
        <dsp:cNvPr id="0" name=""/>
        <dsp:cNvSpPr/>
      </dsp:nvSpPr>
      <dsp:spPr>
        <a:xfrm>
          <a:off x="1229807" y="594820"/>
          <a:ext cx="3724996" cy="3724996"/>
        </a:xfrm>
        <a:custGeom>
          <a:avLst/>
          <a:gdLst/>
          <a:ahLst/>
          <a:cxnLst/>
          <a:rect l="0" t="0" r="0" b="0"/>
          <a:pathLst>
            <a:path>
              <a:moveTo>
                <a:pt x="3708573" y="2109292"/>
              </a:moveTo>
              <a:arcTo wR="1862498" hR="1862498" stAng="456869" swAng="3763290"/>
            </a:path>
          </a:pathLst>
        </a:custGeom>
        <a:noFill/>
        <a:ln w="6350" cap="flat" cmpd="sng" algn="ctr">
          <a:solidFill>
            <a:srgbClr val="3C6CAA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01A064-58C8-4C13-ABE7-8D9AA7422568}">
      <dsp:nvSpPr>
        <dsp:cNvPr id="0" name=""/>
        <dsp:cNvSpPr/>
      </dsp:nvSpPr>
      <dsp:spPr>
        <a:xfrm>
          <a:off x="2206962" y="4023083"/>
          <a:ext cx="1493475" cy="683967"/>
        </a:xfrm>
        <a:prstGeom prst="roundRect">
          <a:avLst/>
        </a:prstGeom>
        <a:solidFill>
          <a:srgbClr val="3C6CA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900" b="1" i="0" kern="1200" noProof="0" dirty="0">
              <a:latin typeface="Arial Black" panose="020B0604020202020204" pitchFamily="34" charset="0"/>
              <a:cs typeface="Arial Black" panose="020B0604020202020204" pitchFamily="34" charset="0"/>
            </a:rPr>
            <a:t>3. FACTORES EXTERNOS NO CONTROLADOS</a:t>
          </a:r>
        </a:p>
      </dsp:txBody>
      <dsp:txXfrm>
        <a:off x="2240351" y="4056472"/>
        <a:ext cx="1426697" cy="617189"/>
      </dsp:txXfrm>
    </dsp:sp>
    <dsp:sp modelId="{468E02AD-8802-4595-B4F4-9C4D239F53E5}">
      <dsp:nvSpPr>
        <dsp:cNvPr id="0" name=""/>
        <dsp:cNvSpPr/>
      </dsp:nvSpPr>
      <dsp:spPr>
        <a:xfrm>
          <a:off x="927667" y="586405"/>
          <a:ext cx="3724996" cy="3724996"/>
        </a:xfrm>
        <a:custGeom>
          <a:avLst/>
          <a:gdLst/>
          <a:ahLst/>
          <a:cxnLst/>
          <a:rect l="0" t="0" r="0" b="0"/>
          <a:pathLst>
            <a:path>
              <a:moveTo>
                <a:pt x="1259593" y="3624714"/>
              </a:moveTo>
              <a:arcTo wR="1862498" hR="1862498" stAng="6533237" swAng="3992954"/>
            </a:path>
          </a:pathLst>
        </a:custGeom>
        <a:noFill/>
        <a:ln w="6350" cap="flat" cmpd="sng" algn="ctr">
          <a:solidFill>
            <a:srgbClr val="3C6CAA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BD0E78-6C75-4B70-B232-B0652C25B8E0}">
      <dsp:nvSpPr>
        <dsp:cNvPr id="0" name=""/>
        <dsp:cNvSpPr/>
      </dsp:nvSpPr>
      <dsp:spPr>
        <a:xfrm>
          <a:off x="291881" y="2068184"/>
          <a:ext cx="1267668" cy="508180"/>
        </a:xfrm>
        <a:prstGeom prst="roundRect">
          <a:avLst/>
        </a:prstGeom>
        <a:solidFill>
          <a:srgbClr val="13428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900" b="1" i="0" kern="1200" noProof="0" dirty="0">
              <a:latin typeface="Arial Black" panose="020B0604020202020204" pitchFamily="34" charset="0"/>
              <a:cs typeface="Arial Black" panose="020B0604020202020204" pitchFamily="34" charset="0"/>
            </a:rPr>
            <a:t>4. OTROS FACTORES</a:t>
          </a:r>
        </a:p>
      </dsp:txBody>
      <dsp:txXfrm>
        <a:off x="316688" y="2092991"/>
        <a:ext cx="1218054" cy="458566"/>
      </dsp:txXfrm>
    </dsp:sp>
    <dsp:sp modelId="{BCD6B890-36A1-45CC-8071-75256E778673}">
      <dsp:nvSpPr>
        <dsp:cNvPr id="0" name=""/>
        <dsp:cNvSpPr/>
      </dsp:nvSpPr>
      <dsp:spPr>
        <a:xfrm>
          <a:off x="947493" y="326356"/>
          <a:ext cx="3724996" cy="3724996"/>
        </a:xfrm>
        <a:custGeom>
          <a:avLst/>
          <a:gdLst/>
          <a:ahLst/>
          <a:cxnLst/>
          <a:rect l="0" t="0" r="0" b="0"/>
          <a:pathLst>
            <a:path>
              <a:moveTo>
                <a:pt x="5358" y="1721319"/>
              </a:moveTo>
              <a:arcTo wR="1862498" hR="1862498" stAng="11060834" swAng="3943929"/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073F42-E626-44A4-A677-0052EE1544A9}">
      <dsp:nvSpPr>
        <dsp:cNvPr id="0" name=""/>
        <dsp:cNvSpPr/>
      </dsp:nvSpPr>
      <dsp:spPr>
        <a:xfrm>
          <a:off x="260583" y="634607"/>
          <a:ext cx="814921" cy="814921"/>
        </a:xfrm>
        <a:prstGeom prst="roundRect">
          <a:avLst/>
        </a:prstGeom>
        <a:solidFill>
          <a:schemeClr val="bg2">
            <a:alpha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2036B-E989-4DB8-8A04-531030CD1C66}">
      <dsp:nvSpPr>
        <dsp:cNvPr id="0" name=""/>
        <dsp:cNvSpPr/>
      </dsp:nvSpPr>
      <dsp:spPr>
        <a:xfrm>
          <a:off x="250562" y="624589"/>
          <a:ext cx="834963" cy="8349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4EC6B4-41EF-4378-9336-CFE2D2A77F0D}">
      <dsp:nvSpPr>
        <dsp:cNvPr id="0" name=""/>
        <dsp:cNvSpPr/>
      </dsp:nvSpPr>
      <dsp:spPr>
        <a:xfrm>
          <a:off x="75" y="1703357"/>
          <a:ext cx="1335937" cy="534375"/>
        </a:xfrm>
        <a:prstGeom prst="roundRect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89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_tradnl" sz="800" b="1" kern="1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PLANEACIÓN</a:t>
          </a:r>
        </a:p>
      </dsp:txBody>
      <dsp:txXfrm>
        <a:off x="26161" y="1729443"/>
        <a:ext cx="1283765" cy="482203"/>
      </dsp:txXfrm>
    </dsp:sp>
    <dsp:sp modelId="{24299D12-010C-45F1-A5D0-F67F5AEE8EC9}">
      <dsp:nvSpPr>
        <dsp:cNvPr id="0" name=""/>
        <dsp:cNvSpPr/>
      </dsp:nvSpPr>
      <dsp:spPr>
        <a:xfrm>
          <a:off x="1830310" y="633547"/>
          <a:ext cx="814921" cy="81492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3BF5ED-6BA3-4885-B584-D031D14B745B}">
      <dsp:nvSpPr>
        <dsp:cNvPr id="0" name=""/>
        <dsp:cNvSpPr/>
      </dsp:nvSpPr>
      <dsp:spPr>
        <a:xfrm>
          <a:off x="1822412" y="636534"/>
          <a:ext cx="830718" cy="830718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F19D2D-BDDA-4FBD-9F72-36ABF0870671}">
      <dsp:nvSpPr>
        <dsp:cNvPr id="0" name=""/>
        <dsp:cNvSpPr/>
      </dsp:nvSpPr>
      <dsp:spPr>
        <a:xfrm>
          <a:off x="1569802" y="1702297"/>
          <a:ext cx="1335937" cy="534375"/>
        </a:xfrm>
        <a:prstGeom prst="roundRect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89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_tradnl" sz="800" b="1" kern="1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CALCULOS DE RESISTENCIA</a:t>
          </a:r>
        </a:p>
      </dsp:txBody>
      <dsp:txXfrm>
        <a:off x="1595888" y="1728383"/>
        <a:ext cx="1283765" cy="482203"/>
      </dsp:txXfrm>
    </dsp:sp>
    <dsp:sp modelId="{CA06D858-30ED-4DBC-968E-5526996FB9BD}">
      <dsp:nvSpPr>
        <dsp:cNvPr id="0" name=""/>
        <dsp:cNvSpPr/>
      </dsp:nvSpPr>
      <dsp:spPr>
        <a:xfrm>
          <a:off x="3290523" y="574841"/>
          <a:ext cx="1033948" cy="1033948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7398ED-34E9-42EB-88CD-BAB873CDC71B}">
      <dsp:nvSpPr>
        <dsp:cNvPr id="0" name=""/>
        <dsp:cNvSpPr/>
      </dsp:nvSpPr>
      <dsp:spPr>
        <a:xfrm>
          <a:off x="3405789" y="656166"/>
          <a:ext cx="803416" cy="8034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D5A023-88B0-481D-9BA7-6593F6927EB1}">
      <dsp:nvSpPr>
        <dsp:cNvPr id="0" name=""/>
        <dsp:cNvSpPr/>
      </dsp:nvSpPr>
      <dsp:spPr>
        <a:xfrm>
          <a:off x="3139529" y="1708730"/>
          <a:ext cx="1335937" cy="534375"/>
        </a:xfrm>
        <a:prstGeom prst="roundRect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89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_tradnl" sz="800" b="1" kern="1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CALCULOS DE LA CATENARIA</a:t>
          </a:r>
        </a:p>
      </dsp:txBody>
      <dsp:txXfrm>
        <a:off x="3165615" y="1734816"/>
        <a:ext cx="1283765" cy="482203"/>
      </dsp:txXfrm>
    </dsp:sp>
    <dsp:sp modelId="{71952D37-2BAD-44BE-B497-0AD35E630FD8}">
      <dsp:nvSpPr>
        <dsp:cNvPr id="0" name=""/>
        <dsp:cNvSpPr/>
      </dsp:nvSpPr>
      <dsp:spPr>
        <a:xfrm>
          <a:off x="4969763" y="631423"/>
          <a:ext cx="814921" cy="81492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CCF421-736A-4093-B1C7-735600AAC3E7}">
      <dsp:nvSpPr>
        <dsp:cNvPr id="0" name=""/>
        <dsp:cNvSpPr/>
      </dsp:nvSpPr>
      <dsp:spPr>
        <a:xfrm>
          <a:off x="4966110" y="638658"/>
          <a:ext cx="822226" cy="82222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0DA761-BC48-4DCA-A08C-30C9BB0F2CF8}">
      <dsp:nvSpPr>
        <dsp:cNvPr id="0" name=""/>
        <dsp:cNvSpPr/>
      </dsp:nvSpPr>
      <dsp:spPr>
        <a:xfrm>
          <a:off x="4709255" y="1700173"/>
          <a:ext cx="1335937" cy="534375"/>
        </a:xfrm>
        <a:prstGeom prst="roundRect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89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_tradnl" sz="800" b="1" kern="1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ELABORACION DEL PLAN DE REMOLQUE</a:t>
          </a:r>
        </a:p>
      </dsp:txBody>
      <dsp:txXfrm>
        <a:off x="4735341" y="1726259"/>
        <a:ext cx="1283765" cy="482203"/>
      </dsp:txXfrm>
    </dsp:sp>
    <dsp:sp modelId="{BEA92A57-D164-4942-B2FC-259EB3B9C169}">
      <dsp:nvSpPr>
        <dsp:cNvPr id="0" name=""/>
        <dsp:cNvSpPr/>
      </dsp:nvSpPr>
      <dsp:spPr>
        <a:xfrm>
          <a:off x="6707931" y="561167"/>
          <a:ext cx="814921" cy="81492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1140BC-429F-48EF-8C6B-E504BE4A56C8}">
      <dsp:nvSpPr>
        <dsp:cNvPr id="0" name=""/>
        <dsp:cNvSpPr/>
      </dsp:nvSpPr>
      <dsp:spPr>
        <a:xfrm>
          <a:off x="6706404" y="638010"/>
          <a:ext cx="817976" cy="81797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18274F-47FB-4C1E-B639-6B8B8F3CE8C1}">
      <dsp:nvSpPr>
        <dsp:cNvPr id="0" name=""/>
        <dsp:cNvSpPr/>
      </dsp:nvSpPr>
      <dsp:spPr>
        <a:xfrm>
          <a:off x="6278982" y="1689652"/>
          <a:ext cx="1672820" cy="811154"/>
        </a:xfrm>
        <a:prstGeom prst="roundRect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89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_tradnl" sz="800" b="1" kern="1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REUNIÓN ENTRE LAS PARTES INVOLUCRADAS PARA LA EVALUACIÓN DEL PLAN DE REMOLQUE</a:t>
          </a:r>
        </a:p>
      </dsp:txBody>
      <dsp:txXfrm>
        <a:off x="6318579" y="1729249"/>
        <a:ext cx="1593626" cy="731960"/>
      </dsp:txXfrm>
    </dsp:sp>
    <dsp:sp modelId="{36297135-B872-4FB0-A368-A13BE1D191DB}">
      <dsp:nvSpPr>
        <dsp:cNvPr id="0" name=""/>
        <dsp:cNvSpPr/>
      </dsp:nvSpPr>
      <dsp:spPr>
        <a:xfrm>
          <a:off x="8446099" y="573843"/>
          <a:ext cx="814921" cy="81492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F79A35-061A-43F5-9AE5-EE0199B38620}">
      <dsp:nvSpPr>
        <dsp:cNvPr id="0" name=""/>
        <dsp:cNvSpPr/>
      </dsp:nvSpPr>
      <dsp:spPr>
        <a:xfrm>
          <a:off x="8446693" y="628862"/>
          <a:ext cx="813735" cy="81373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2EB1F5-8844-42F6-8299-7ADF523E9A72}">
      <dsp:nvSpPr>
        <dsp:cNvPr id="0" name=""/>
        <dsp:cNvSpPr/>
      </dsp:nvSpPr>
      <dsp:spPr>
        <a:xfrm>
          <a:off x="8185592" y="1669400"/>
          <a:ext cx="1335937" cy="757396"/>
        </a:xfrm>
        <a:prstGeom prst="roundRect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89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_tradnl" sz="800" b="1" kern="1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ANALISIS DE LOS RIESGOS CON LA CAPITANIA DE PUERTO, PILOTOS, Y EMPRESA DE REMOLCADORES</a:t>
          </a:r>
        </a:p>
      </dsp:txBody>
      <dsp:txXfrm>
        <a:off x="8222565" y="1706373"/>
        <a:ext cx="1261991" cy="683450"/>
      </dsp:txXfrm>
    </dsp:sp>
    <dsp:sp modelId="{89B18F65-53CD-4C10-9D67-A2D50F1827A1}">
      <dsp:nvSpPr>
        <dsp:cNvPr id="0" name=""/>
        <dsp:cNvSpPr/>
      </dsp:nvSpPr>
      <dsp:spPr>
        <a:xfrm>
          <a:off x="10015826" y="629598"/>
          <a:ext cx="814921" cy="81492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EEBA14-22A8-4884-8694-C1A556BB74B0}">
      <dsp:nvSpPr>
        <dsp:cNvPr id="0" name=""/>
        <dsp:cNvSpPr/>
      </dsp:nvSpPr>
      <dsp:spPr>
        <a:xfrm>
          <a:off x="10018544" y="645380"/>
          <a:ext cx="809485" cy="8094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CF68C7-EAD7-4AE7-94D7-53A490BB1FA7}">
      <dsp:nvSpPr>
        <dsp:cNvPr id="0" name=""/>
        <dsp:cNvSpPr/>
      </dsp:nvSpPr>
      <dsp:spPr>
        <a:xfrm>
          <a:off x="9755318" y="1667867"/>
          <a:ext cx="1335937" cy="534375"/>
        </a:xfrm>
        <a:prstGeom prst="roundRect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189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_tradnl" sz="800" b="1" kern="1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EJECUCIÓN DE LA MANIOBRA</a:t>
          </a:r>
        </a:p>
      </dsp:txBody>
      <dsp:txXfrm>
        <a:off x="9781404" y="1693953"/>
        <a:ext cx="1283765" cy="4822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3:02:26.7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10360 12489 1120 0 0,'1'2'10634'0'0,"1"1"-10442"0"0,1 0-128 0 0,-1 1-2883 0 0,-1-1 2819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24T20:16:59.3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34921 5508 8006 0 0,'-2'1'9097'0'0,"-3"0"-11532"0"0,0 0 450 0 0,0 0-162 0 0,-3-1-671 0 0,-2 2-609 0 0,0 0 3427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24T20:16:59.3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34921 5508 8006 0 0,'-2'1'9097'0'0,"-3"0"-11532"0"0,0 0 450 0 0,0 0-162 0 0,-3-1-671 0 0,-2 2-609 0 0,0 0 3427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24T20:16:59.3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34921 5508 8006 0 0,'-2'1'9097'0'0,"-3"0"-11532"0"0,0 0 450 0 0,0 0-162 0 0,-3-1-671 0 0,-2 2-609 0 0,0 0 3427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24T20:16:59.3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34921 5508 8006 0 0,'-2'1'9097'0'0,"-3"0"-11532"0"0,0 0 450 0 0,0 0-162 0 0,-3-1-671 0 0,-2 2-609 0 0,0 0 3427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7FA98-1BED-43CE-BA79-74DFCCA327BC}" type="datetimeFigureOut">
              <a:rPr lang="es-CO" smtClean="0"/>
              <a:t>25/04/2025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C27F7-BC9E-4579-A67A-2B1F83934CB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7017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C27F7-BC9E-4579-A67A-2B1F83934CBA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894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20390-A1D6-7E99-9587-1957A6BE4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8E6C63-B0FD-77BC-3F2D-A16C3C4E69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D69A8-EF65-FE82-5733-EFC2B656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BFDB2-ECCD-CE46-8360-696C06D978D3}" type="datetimeFigureOut">
              <a:rPr lang="en-CO" smtClean="0"/>
              <a:t>04/25/2025</a:t>
            </a:fld>
            <a:endParaRPr lang="en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6F386-E4C3-A277-1DDE-7EC9DC1CC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D2697-9A15-C725-D396-FE7051E0F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9BC2-08FD-9D46-91DD-43F346738FCC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972088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6FE9E-B53F-4031-5461-4A1F6DA85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7B8E84-D464-1D64-AFFC-84F4127E00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277C8-E261-5896-1EE4-DF6544F3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BFDB2-ECCD-CE46-8360-696C06D978D3}" type="datetimeFigureOut">
              <a:rPr lang="en-CO" smtClean="0"/>
              <a:t>04/25/2025</a:t>
            </a:fld>
            <a:endParaRPr lang="en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47A79-547C-9D4E-00B6-42E4F61F1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F011F-8027-5423-AF30-F1C028ADF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9BC2-08FD-9D46-91DD-43F346738FCC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137596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27B4E7-6BB9-C11C-0BD8-CA8327BB2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4F50BD-DCA9-98FF-C45F-DC66D67BF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ECF91-49F6-366E-1505-41BD6859A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BFDB2-ECCD-CE46-8360-696C06D978D3}" type="datetimeFigureOut">
              <a:rPr lang="en-CO" smtClean="0"/>
              <a:t>04/25/2025</a:t>
            </a:fld>
            <a:endParaRPr lang="en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336CA-9DED-DFE1-9135-3A730B95B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CD45C-FACA-2882-2047-06F424F81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9BC2-08FD-9D46-91DD-43F346738FCC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011801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D5E6E-6EF5-1B11-2274-F2F25189F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3FF9A-BA42-4DD9-19CD-6C6CE0CC9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C1D5D8-3159-E696-DDE6-3A229F37F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BFDB2-ECCD-CE46-8360-696C06D978D3}" type="datetimeFigureOut">
              <a:rPr lang="en-CO" smtClean="0"/>
              <a:t>04/25/2025</a:t>
            </a:fld>
            <a:endParaRPr lang="en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CBB9D-744D-F487-D507-D0B1F95D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1A55E-CB58-5562-B367-8E1BA106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9BC2-08FD-9D46-91DD-43F346738FCC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697243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8FF31-56CD-92C6-1B00-6CDC38ED6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E010E-7863-7313-EB29-483C599E4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8CB7-DC63-88A3-3CA9-FD5FFA014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BFDB2-ECCD-CE46-8360-696C06D978D3}" type="datetimeFigureOut">
              <a:rPr lang="en-CO" smtClean="0"/>
              <a:t>04/25/2025</a:t>
            </a:fld>
            <a:endParaRPr lang="en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3F18E-76F4-8A66-A9CF-B23108E47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AB357-0B60-0F66-9B1A-C7DA63E6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9BC2-08FD-9D46-91DD-43F346738FCC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265284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3C618-2F44-7EA5-B788-B391EDBFE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B76E7-E0DC-A2EA-F05A-830EA138D9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6DFED4-7404-2CD4-2093-15AD6BBA4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42419-54AC-FCAC-AE8B-0B64CD8C2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BFDB2-ECCD-CE46-8360-696C06D978D3}" type="datetimeFigureOut">
              <a:rPr lang="en-CO" smtClean="0"/>
              <a:t>04/25/2025</a:t>
            </a:fld>
            <a:endParaRPr lang="en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774A7-5A6B-5F94-7581-32D222EDA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FEE46-C112-A6A1-7CE7-5C47FACB7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9BC2-08FD-9D46-91DD-43F346738FCC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12305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2B3EE-3D47-2690-BCB0-3D44B6E03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8CB11-F547-51B2-FEFC-36DC8467F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2D1D00-F9F4-E46D-6933-DF80E7CE8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223E76-61DC-FB69-9B71-685325ACDE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7DC186-90BA-1EB0-EF94-4846C13B9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222AB9-DC7A-8D66-C694-3527AAF7A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BFDB2-ECCD-CE46-8360-696C06D978D3}" type="datetimeFigureOut">
              <a:rPr lang="en-CO" smtClean="0"/>
              <a:t>04/25/2025</a:t>
            </a:fld>
            <a:endParaRPr lang="en-C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4B0C3F-317F-28D1-BBD3-E3BC208C7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CDF43E-BA03-9B4E-DBA7-F5519B297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9BC2-08FD-9D46-91DD-43F346738FCC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84875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0A814-BB57-C44E-94E2-262EE8AF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BCF57C-DD96-178A-D0E4-E2C751E62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BFDB2-ECCD-CE46-8360-696C06D978D3}" type="datetimeFigureOut">
              <a:rPr lang="en-CO" smtClean="0"/>
              <a:t>04/25/2025</a:t>
            </a:fld>
            <a:endParaRPr lang="en-C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3CD705-4AE5-096E-6C3D-43909B29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6E826B-0856-EE97-D95C-F1F03CB6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9BC2-08FD-9D46-91DD-43F346738FCC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962602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259950-E2C2-6663-A960-AF4B9FDBC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BFDB2-ECCD-CE46-8360-696C06D978D3}" type="datetimeFigureOut">
              <a:rPr lang="en-CO" smtClean="0"/>
              <a:t>04/25/2025</a:t>
            </a:fld>
            <a:endParaRPr lang="en-C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FFFC54-8074-4EE7-1143-11670C14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C1D78-6B6F-510F-4338-D84F35439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9BC2-08FD-9D46-91DD-43F346738FCC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737328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0182D-C207-B78F-DF3F-FB5FE7409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5E811-0C7D-176F-2845-0491EACA5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8A5D48-0DDC-082B-1893-2E9487AAD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172E2-A0D4-E61F-DC41-71CB3D351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BFDB2-ECCD-CE46-8360-696C06D978D3}" type="datetimeFigureOut">
              <a:rPr lang="en-CO" smtClean="0"/>
              <a:t>04/25/2025</a:t>
            </a:fld>
            <a:endParaRPr lang="en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36781-1BB3-B9BC-96CC-548F47972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E0BB1-50FC-41B6-72D0-70D9DF837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9BC2-08FD-9D46-91DD-43F346738FCC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52842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E729F-DCB8-F0BC-C20C-B58208F36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20D9C-1B1E-728A-E6F0-40E7F67B2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5C303-8C3C-0230-5D4F-27831BC7E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C8B08-7182-0D87-1D0F-868118276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BFDB2-ECCD-CE46-8360-696C06D978D3}" type="datetimeFigureOut">
              <a:rPr lang="en-CO" smtClean="0"/>
              <a:t>04/25/2025</a:t>
            </a:fld>
            <a:endParaRPr lang="en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D16B7-230B-E74A-67E8-065E5AB70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729DD-123A-7005-1B06-BA79D0A49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89BC2-08FD-9D46-91DD-43F346738FCC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682879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0BBABC-2787-A2A1-E7D7-CE9D0F290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F96A0-EF7D-969D-BE07-2C52D1BF8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B7345-0C1B-3706-62EA-8AE9A0B37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BFDB2-ECCD-CE46-8360-696C06D978D3}" type="datetimeFigureOut">
              <a:rPr lang="en-CO" smtClean="0"/>
              <a:t>04/25/2025</a:t>
            </a:fld>
            <a:endParaRPr lang="en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CA0AE-65BA-561D-E016-4D720D347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68192-AC14-15AD-1822-CC5373455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89BC2-08FD-9D46-91DD-43F346738FCC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001763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emf"/><Relationship Id="rId5" Type="http://schemas.openxmlformats.org/officeDocument/2006/relationships/image" Target="../media/image7.emf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emf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35.png"/><Relationship Id="rId7" Type="http://schemas.openxmlformats.org/officeDocument/2006/relationships/image" Target="../media/image7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50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51.png"/><Relationship Id="rId7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0.png"/><Relationship Id="rId5" Type="http://schemas.openxmlformats.org/officeDocument/2006/relationships/customXml" Target="../ink/ink1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emf"/><Relationship Id="rId5" Type="http://schemas.openxmlformats.org/officeDocument/2006/relationships/image" Target="../media/image7.emf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15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emf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emf"/><Relationship Id="rId5" Type="http://schemas.openxmlformats.org/officeDocument/2006/relationships/image" Target="../media/image7.emf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.jp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openxmlformats.org/officeDocument/2006/relationships/image" Target="../media/image15.emf"/><Relationship Id="rId4" Type="http://schemas.openxmlformats.org/officeDocument/2006/relationships/image" Target="../media/image7.emf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emf"/><Relationship Id="rId5" Type="http://schemas.openxmlformats.org/officeDocument/2006/relationships/image" Target="../media/image7.emf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7.emf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customXml" Target="../ink/ink2.xml"/><Relationship Id="rId7" Type="http://schemas.openxmlformats.org/officeDocument/2006/relationships/image" Target="../media/image12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69.png"/><Relationship Id="rId9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customXml" Target="../ink/ink3.xml"/><Relationship Id="rId7" Type="http://schemas.openxmlformats.org/officeDocument/2006/relationships/image" Target="../media/image12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customXml" Target="../ink/ink4.xml"/><Relationship Id="rId7" Type="http://schemas.openxmlformats.org/officeDocument/2006/relationships/image" Target="../media/image12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customXml" Target="../ink/ink5.xml"/><Relationship Id="rId7" Type="http://schemas.openxmlformats.org/officeDocument/2006/relationships/image" Target="../media/image12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emf"/><Relationship Id="rId5" Type="http://schemas.openxmlformats.org/officeDocument/2006/relationships/image" Target="../media/image7.emf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7.e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7.emf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7.emf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15.emf"/><Relationship Id="rId9" Type="http://schemas.microsoft.com/office/2007/relationships/diagramDrawing" Target="../diagrams/drawing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4872EF-6A1D-44B2-3A55-8698A9843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254" y="507308"/>
            <a:ext cx="3165564" cy="8393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847365-64CB-CD1F-8893-FD3C0B8939C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4067464" y="3745636"/>
            <a:ext cx="2291770" cy="3789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0C1C48-7A7A-42C2-A997-B06A1D18C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624" y="2830775"/>
            <a:ext cx="942840" cy="153341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7B85D5C-F124-772D-F99E-C223ECDF2E70}"/>
              </a:ext>
            </a:extLst>
          </p:cNvPr>
          <p:cNvSpPr txBox="1"/>
          <p:nvPr/>
        </p:nvSpPr>
        <p:spPr>
          <a:xfrm>
            <a:off x="1056757" y="3230190"/>
            <a:ext cx="533572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3300" b="1" noProof="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Remolcadores de Puerto: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7C80CC-ED2B-389C-2C42-F9ABF8D55D61}"/>
              </a:ext>
            </a:extLst>
          </p:cNvPr>
          <p:cNvSpPr txBox="1"/>
          <p:nvPr/>
        </p:nvSpPr>
        <p:spPr>
          <a:xfrm>
            <a:off x="1056757" y="3727159"/>
            <a:ext cx="5335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noProof="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Actores Fundamentales en la Seguridad Portuaria</a:t>
            </a:r>
            <a:endParaRPr lang="es-ES_tradnl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91EC30-DCF8-7EEC-1B09-5BFB0D877D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477" y="2616391"/>
            <a:ext cx="618952" cy="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3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68CE4-9041-7D37-2F5C-26F32C81B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10378B2-3D95-7F47-BCF2-1D51CF2D4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57" y="1566142"/>
            <a:ext cx="3940436" cy="527412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138EECE-3F93-3DCC-0462-A65B289CE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95264"/>
            <a:ext cx="5836764" cy="3015878"/>
          </a:xfrm>
          <a:prstGeom prst="rect">
            <a:avLst/>
          </a:prstGeom>
        </p:spPr>
      </p:pic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78E40895-9F39-EB6F-9651-20B41B27EED3}"/>
              </a:ext>
            </a:extLst>
          </p:cNvPr>
          <p:cNvSpPr/>
          <p:nvPr/>
        </p:nvSpPr>
        <p:spPr>
          <a:xfrm>
            <a:off x="4484589" y="3657600"/>
            <a:ext cx="1776725" cy="787919"/>
          </a:xfrm>
          <a:prstGeom prst="rightArrow">
            <a:avLst>
              <a:gd name="adj1" fmla="val 50000"/>
              <a:gd name="adj2" fmla="val 8737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DED19F-6BE8-D7CB-FA2F-1950CFE959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45720" y="302260"/>
            <a:ext cx="1143000" cy="927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5DD5FF-6CB6-4329-8A1A-1E2D43322F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4239" y="481445"/>
            <a:ext cx="1930400" cy="50800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7E379C9B-111F-5427-19CB-4AEBE79E6909}"/>
              </a:ext>
            </a:extLst>
          </p:cNvPr>
          <p:cNvSpPr txBox="1"/>
          <p:nvPr/>
        </p:nvSpPr>
        <p:spPr>
          <a:xfrm>
            <a:off x="1196991" y="482604"/>
            <a:ext cx="10025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noProof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Procesos y procedimientos</a:t>
            </a:r>
          </a:p>
        </p:txBody>
      </p:sp>
    </p:spTree>
    <p:extLst>
      <p:ext uri="{BB962C8B-B14F-4D97-AF65-F5344CB8AC3E}">
        <p14:creationId xmlns:p14="http://schemas.microsoft.com/office/powerpoint/2010/main" val="818729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7F1E67-F887-75EA-E67F-F94C936B7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-ENTRENAMIENTO">
            <a:hlinkClick r:id="" action="ppaction://media"/>
            <a:extLst>
              <a:ext uri="{FF2B5EF4-FFF2-40B4-BE49-F238E27FC236}">
                <a16:creationId xmlns:a16="http://schemas.microsoft.com/office/drawing/2014/main" id="{E935339E-CF45-4D4E-940A-36516CFB79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3268" y="1695302"/>
            <a:ext cx="7165463" cy="40563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7A97E9-F2C9-A29D-2DBA-C4AFE55AB5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213360" y="210820"/>
            <a:ext cx="1143000" cy="927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FDDEB5-16D5-2ECA-3189-75D03EF102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4239" y="481445"/>
            <a:ext cx="1930400" cy="50800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CB1570A6-0D50-27D8-1B5F-0D393E56CA84}"/>
              </a:ext>
            </a:extLst>
          </p:cNvPr>
          <p:cNvSpPr txBox="1"/>
          <p:nvPr/>
        </p:nvSpPr>
        <p:spPr>
          <a:xfrm>
            <a:off x="1473201" y="337658"/>
            <a:ext cx="8660257" cy="778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noProof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Capacitaciones y entrenamientos</a:t>
            </a:r>
          </a:p>
        </p:txBody>
      </p:sp>
    </p:spTree>
    <p:extLst>
      <p:ext uri="{BB962C8B-B14F-4D97-AF65-F5344CB8AC3E}">
        <p14:creationId xmlns:p14="http://schemas.microsoft.com/office/powerpoint/2010/main" val="24584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FA9AC1-4506-E60D-09BC-26F3CF4B0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45107-C7A7-A48F-6FA1-AEBA7B5BF0CC}"/>
              </a:ext>
            </a:extLst>
          </p:cNvPr>
          <p:cNvGrpSpPr/>
          <p:nvPr/>
        </p:nvGrpSpPr>
        <p:grpSpPr>
          <a:xfrm>
            <a:off x="2371898" y="1854200"/>
            <a:ext cx="7448204" cy="4661779"/>
            <a:chOff x="1963067" y="1786125"/>
            <a:chExt cx="7448204" cy="4661779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440D7F52-856B-DC31-5183-45C33BB3E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3783" y="1786127"/>
              <a:ext cx="4112425" cy="2359142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57088BB3-4EF5-E329-E671-7F7DE5CEC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5998" y="1786125"/>
              <a:ext cx="3315273" cy="2472034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9D5F3B9D-4592-DA7C-25C7-9AC335CCD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63067" y="4145269"/>
              <a:ext cx="4132934" cy="2302635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5FB8377F-49BE-3A4E-4241-A4B7A231B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4145268"/>
              <a:ext cx="3314477" cy="2302635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A971C8A-3D82-B413-FFE6-B250FBF74D9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</a:blip>
          <a:stretch>
            <a:fillRect/>
          </a:stretch>
        </p:blipFill>
        <p:spPr>
          <a:xfrm>
            <a:off x="34282" y="374940"/>
            <a:ext cx="1184917" cy="961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CE74C9-1036-F0ED-95C8-F3AA55746D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4239" y="481445"/>
            <a:ext cx="1930400" cy="50800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F0884A65-21F7-AB7B-1799-ADB446A32B81}"/>
              </a:ext>
            </a:extLst>
          </p:cNvPr>
          <p:cNvSpPr txBox="1"/>
          <p:nvPr/>
        </p:nvSpPr>
        <p:spPr>
          <a:xfrm>
            <a:off x="1232827" y="324691"/>
            <a:ext cx="7079430" cy="961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noProof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Sinergias-comité de seguridad-simulaciones de emergencia</a:t>
            </a:r>
          </a:p>
        </p:txBody>
      </p:sp>
    </p:spTree>
    <p:extLst>
      <p:ext uri="{BB962C8B-B14F-4D97-AF65-F5344CB8AC3E}">
        <p14:creationId xmlns:p14="http://schemas.microsoft.com/office/powerpoint/2010/main" val="1703104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E8DEB2-BA47-DF75-9548-721179656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C1E7A02-53DB-F92B-199E-F9F87535F04F}"/>
              </a:ext>
            </a:extLst>
          </p:cNvPr>
          <p:cNvSpPr/>
          <p:nvPr/>
        </p:nvSpPr>
        <p:spPr>
          <a:xfrm>
            <a:off x="2307773" y="1854200"/>
            <a:ext cx="979715" cy="979715"/>
          </a:xfrm>
          <a:prstGeom prst="roundRect">
            <a:avLst/>
          </a:prstGeom>
          <a:gradFill flip="none" rotWithShape="1">
            <a:gsLst>
              <a:gs pos="0">
                <a:schemeClr val="bg2">
                  <a:shade val="67500"/>
                  <a:satMod val="115000"/>
                  <a:alpha val="91063"/>
                </a:schemeClr>
              </a:gs>
              <a:gs pos="100000">
                <a:schemeClr val="bg1">
                  <a:lumMod val="95000"/>
                  <a:alpha val="83078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644B8A2-9B6A-1418-A7AE-79D2DDB9918F}"/>
              </a:ext>
            </a:extLst>
          </p:cNvPr>
          <p:cNvSpPr/>
          <p:nvPr/>
        </p:nvSpPr>
        <p:spPr>
          <a:xfrm>
            <a:off x="740230" y="1854200"/>
            <a:ext cx="979715" cy="979715"/>
          </a:xfrm>
          <a:prstGeom prst="roundRect">
            <a:avLst/>
          </a:prstGeom>
          <a:gradFill flip="none" rotWithShape="1">
            <a:gsLst>
              <a:gs pos="0">
                <a:schemeClr val="bg2">
                  <a:shade val="67500"/>
                  <a:satMod val="115000"/>
                  <a:alpha val="91063"/>
                </a:schemeClr>
              </a:gs>
              <a:gs pos="100000">
                <a:schemeClr val="bg1">
                  <a:lumMod val="95000"/>
                  <a:alpha val="83078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66DC736-D15F-8206-2F99-3400B8D1EDDE}"/>
              </a:ext>
            </a:extLst>
          </p:cNvPr>
          <p:cNvSpPr/>
          <p:nvPr/>
        </p:nvSpPr>
        <p:spPr>
          <a:xfrm>
            <a:off x="3875316" y="1854200"/>
            <a:ext cx="979715" cy="979715"/>
          </a:xfrm>
          <a:prstGeom prst="roundRect">
            <a:avLst/>
          </a:prstGeom>
          <a:gradFill flip="none" rotWithShape="1">
            <a:gsLst>
              <a:gs pos="0">
                <a:schemeClr val="bg2">
                  <a:shade val="67500"/>
                  <a:satMod val="115000"/>
                  <a:alpha val="91063"/>
                </a:schemeClr>
              </a:gs>
              <a:gs pos="100000">
                <a:schemeClr val="bg1">
                  <a:lumMod val="95000"/>
                  <a:alpha val="83078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6D939AA-19FD-48DF-D97B-E1272A649F62}"/>
              </a:ext>
            </a:extLst>
          </p:cNvPr>
          <p:cNvSpPr/>
          <p:nvPr/>
        </p:nvSpPr>
        <p:spPr>
          <a:xfrm>
            <a:off x="5453745" y="1854200"/>
            <a:ext cx="979715" cy="979715"/>
          </a:xfrm>
          <a:prstGeom prst="roundRect">
            <a:avLst/>
          </a:prstGeom>
          <a:gradFill flip="none" rotWithShape="1">
            <a:gsLst>
              <a:gs pos="0">
                <a:schemeClr val="bg2">
                  <a:shade val="67500"/>
                  <a:satMod val="115000"/>
                  <a:alpha val="91063"/>
                </a:schemeClr>
              </a:gs>
              <a:gs pos="100000">
                <a:schemeClr val="bg1">
                  <a:lumMod val="95000"/>
                  <a:alpha val="83078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506BA9F-3E29-F524-F6EB-C05C3B77E3D3}"/>
              </a:ext>
            </a:extLst>
          </p:cNvPr>
          <p:cNvSpPr/>
          <p:nvPr/>
        </p:nvSpPr>
        <p:spPr>
          <a:xfrm>
            <a:off x="7162802" y="1854200"/>
            <a:ext cx="979715" cy="979715"/>
          </a:xfrm>
          <a:prstGeom prst="roundRect">
            <a:avLst/>
          </a:prstGeom>
          <a:gradFill flip="none" rotWithShape="1">
            <a:gsLst>
              <a:gs pos="0">
                <a:schemeClr val="bg2">
                  <a:shade val="67500"/>
                  <a:satMod val="115000"/>
                  <a:alpha val="91063"/>
                </a:schemeClr>
              </a:gs>
              <a:gs pos="100000">
                <a:schemeClr val="bg1">
                  <a:lumMod val="95000"/>
                  <a:alpha val="83078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CBA475B-F3AE-BBDF-7B2B-AECD9DA944D6}"/>
              </a:ext>
            </a:extLst>
          </p:cNvPr>
          <p:cNvSpPr/>
          <p:nvPr/>
        </p:nvSpPr>
        <p:spPr>
          <a:xfrm>
            <a:off x="8904516" y="1854200"/>
            <a:ext cx="979715" cy="979715"/>
          </a:xfrm>
          <a:prstGeom prst="roundRect">
            <a:avLst/>
          </a:prstGeom>
          <a:gradFill flip="none" rotWithShape="1">
            <a:gsLst>
              <a:gs pos="0">
                <a:schemeClr val="bg2">
                  <a:shade val="67500"/>
                  <a:satMod val="115000"/>
                  <a:alpha val="91063"/>
                </a:schemeClr>
              </a:gs>
              <a:gs pos="100000">
                <a:schemeClr val="bg1">
                  <a:lumMod val="95000"/>
                  <a:alpha val="83078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91948F7-D4F6-CC42-AC1E-25CE74B9807D}"/>
              </a:ext>
            </a:extLst>
          </p:cNvPr>
          <p:cNvSpPr/>
          <p:nvPr/>
        </p:nvSpPr>
        <p:spPr>
          <a:xfrm>
            <a:off x="10482945" y="1854200"/>
            <a:ext cx="979715" cy="979715"/>
          </a:xfrm>
          <a:prstGeom prst="roundRect">
            <a:avLst/>
          </a:prstGeom>
          <a:gradFill flip="none" rotWithShape="1">
            <a:gsLst>
              <a:gs pos="0">
                <a:schemeClr val="bg2">
                  <a:shade val="67500"/>
                  <a:satMod val="115000"/>
                  <a:alpha val="91063"/>
                </a:schemeClr>
              </a:gs>
              <a:gs pos="100000">
                <a:schemeClr val="bg1">
                  <a:lumMod val="95000"/>
                  <a:alpha val="83078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graphicFrame>
        <p:nvGraphicFramePr>
          <p:cNvPr id="15" name="CuadroTexto 1">
            <a:extLst>
              <a:ext uri="{FF2B5EF4-FFF2-40B4-BE49-F238E27FC236}">
                <a16:creationId xmlns:a16="http://schemas.microsoft.com/office/drawing/2014/main" id="{EC43491B-8978-569A-211D-BBF433B361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7296101"/>
              </p:ext>
            </p:extLst>
          </p:nvPr>
        </p:nvGraphicFramePr>
        <p:xfrm>
          <a:off x="550334" y="1297611"/>
          <a:ext cx="11091332" cy="2862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CAD56F7-7CA8-0BFC-FAC2-B525DC7F145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5000"/>
          </a:blip>
          <a:stretch>
            <a:fillRect/>
          </a:stretch>
        </p:blipFill>
        <p:spPr>
          <a:xfrm>
            <a:off x="163732" y="447764"/>
            <a:ext cx="1207868" cy="979715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F437D34F-292D-A4E2-E236-F3AD68479A62}"/>
              </a:ext>
            </a:extLst>
          </p:cNvPr>
          <p:cNvSpPr txBox="1"/>
          <p:nvPr/>
        </p:nvSpPr>
        <p:spPr>
          <a:xfrm>
            <a:off x="1539048" y="387133"/>
            <a:ext cx="8252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noProof="0" dirty="0">
                <a:solidFill>
                  <a:srgbClr val="1342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Caso de éxito – Remolque de MN ST CERGUE en Barranquilla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A91C01-3588-0DBF-E47F-EC351F9BF4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4239" y="473756"/>
            <a:ext cx="1930400" cy="51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07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5F1B32-AACC-E2A6-5B1A-9472356B4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79E28E9-8369-5C97-FC06-8DE64F5F7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785" y="1597030"/>
            <a:ext cx="3955785" cy="514714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DFAAC11-E8D4-6A80-479C-BCD587A7E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75" y="1597030"/>
            <a:ext cx="4236548" cy="5147147"/>
          </a:xfrm>
          <a:prstGeom prst="rect">
            <a:avLst/>
          </a:prstGeom>
        </p:spPr>
      </p:pic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7CA40E0A-8CE2-1B02-F935-6000735AF98A}"/>
              </a:ext>
            </a:extLst>
          </p:cNvPr>
          <p:cNvSpPr/>
          <p:nvPr/>
        </p:nvSpPr>
        <p:spPr>
          <a:xfrm>
            <a:off x="5291878" y="3802363"/>
            <a:ext cx="1721557" cy="807395"/>
          </a:xfrm>
          <a:prstGeom prst="rightArrow">
            <a:avLst>
              <a:gd name="adj1" fmla="val 50000"/>
              <a:gd name="adj2" fmla="val 6562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62014B42-AB93-F9D6-393C-F21859A6C064}"/>
                  </a:ext>
                </a:extLst>
              </p14:cNvPr>
              <p14:cNvContentPartPr/>
              <p14:nvPr/>
            </p14:nvContentPartPr>
            <p14:xfrm>
              <a:off x="2802242" y="2891783"/>
              <a:ext cx="7815" cy="7815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62014B42-AB93-F9D6-393C-F21859A6C06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67430" y="2867850"/>
                <a:ext cx="78150" cy="5617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AD54C49-104E-5E55-8CEC-1A64560F1E5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</a:blip>
          <a:stretch>
            <a:fillRect/>
          </a:stretch>
        </p:blipFill>
        <p:spPr>
          <a:xfrm>
            <a:off x="88624" y="336212"/>
            <a:ext cx="1176296" cy="954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6CB2F5-8694-66E6-0003-3174F5E500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4239" y="481445"/>
            <a:ext cx="1930400" cy="50800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2ED61502-DE6A-1B92-6278-FCAB270A6B5F}"/>
              </a:ext>
            </a:extLst>
          </p:cNvPr>
          <p:cNvSpPr txBox="1"/>
          <p:nvPr/>
        </p:nvSpPr>
        <p:spPr>
          <a:xfrm>
            <a:off x="1557178" y="305678"/>
            <a:ext cx="6662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noProof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Planeación – Remolque de MN ST CERGUE en Barranquilla</a:t>
            </a:r>
          </a:p>
        </p:txBody>
      </p:sp>
    </p:spTree>
    <p:extLst>
      <p:ext uri="{BB962C8B-B14F-4D97-AF65-F5344CB8AC3E}">
        <p14:creationId xmlns:p14="http://schemas.microsoft.com/office/powerpoint/2010/main" val="3562908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C5D245-4A3B-290D-8F2D-1131892CD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4953DDE-6A01-31E6-D602-52C0999F4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512" y="1603717"/>
            <a:ext cx="3950468" cy="516088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012927A-DA2D-CC78-D3EC-658954D8B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104" y="1603717"/>
            <a:ext cx="3930516" cy="5160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38F0B7-C016-A33F-6E3E-B2655F1ECA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0" y="408940"/>
            <a:ext cx="1143000" cy="927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A6339D-8827-6BA8-5DFA-BCEDED8F0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4239" y="481445"/>
            <a:ext cx="1930400" cy="50800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1A6E1A30-8138-DA92-1569-05323B024BAF}"/>
              </a:ext>
            </a:extLst>
          </p:cNvPr>
          <p:cNvSpPr txBox="1"/>
          <p:nvPr/>
        </p:nvSpPr>
        <p:spPr>
          <a:xfrm>
            <a:off x="1009751" y="360173"/>
            <a:ext cx="7331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noProof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Cálculos – Remolque de MN ST CERGUE en Barranquilla</a:t>
            </a:r>
          </a:p>
        </p:txBody>
      </p:sp>
    </p:spTree>
    <p:extLst>
      <p:ext uri="{BB962C8B-B14F-4D97-AF65-F5344CB8AC3E}">
        <p14:creationId xmlns:p14="http://schemas.microsoft.com/office/powerpoint/2010/main" val="900006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ED44F9-CA5D-9EE4-879A-85A6FADC8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850428C-343E-BEC1-AD5F-D69844B2E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39" y="2463921"/>
            <a:ext cx="4230720" cy="316953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B8886B5-4091-41A7-0DAC-C873B1DBE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259" y="2406786"/>
            <a:ext cx="3560914" cy="336490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8410C7D-37B3-9FAE-8A6E-710FE4EF3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6782" y="1838058"/>
            <a:ext cx="3560914" cy="47405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E74456-8853-2032-C1A0-8048798AEE2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149584" y="336212"/>
            <a:ext cx="1176296" cy="9541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92366F-FB00-5771-6EE5-7ABCC64BA3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4239" y="481445"/>
            <a:ext cx="1930400" cy="50800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E2A07336-0B3D-C4C8-EAE4-5F44657A6B22}"/>
              </a:ext>
            </a:extLst>
          </p:cNvPr>
          <p:cNvSpPr txBox="1"/>
          <p:nvPr/>
        </p:nvSpPr>
        <p:spPr>
          <a:xfrm>
            <a:off x="1481018" y="273421"/>
            <a:ext cx="6276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noProof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Reunión – Remolque de MN ST CERGUE en Barranquilla</a:t>
            </a:r>
          </a:p>
        </p:txBody>
      </p:sp>
    </p:spTree>
    <p:extLst>
      <p:ext uri="{BB962C8B-B14F-4D97-AF65-F5344CB8AC3E}">
        <p14:creationId xmlns:p14="http://schemas.microsoft.com/office/powerpoint/2010/main" val="250365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1FBE9F-7758-D060-1784-F7DEF9DFC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C381677E-34EA-A185-4D14-9ED049EBD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897" y="1519104"/>
            <a:ext cx="4030006" cy="533889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AC953B3-E689-79B8-2C26-9ADEA558F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008" y="1519104"/>
            <a:ext cx="4030006" cy="53004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B644ED-7B92-70C2-680C-F494F55856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0" y="287020"/>
            <a:ext cx="1143000" cy="927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3EDAA4-3278-2320-9F93-323D89E37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4239" y="481445"/>
            <a:ext cx="1930400" cy="50800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09F4AD7A-E10E-986D-66F7-CF5FB7660A2E}"/>
              </a:ext>
            </a:extLst>
          </p:cNvPr>
          <p:cNvSpPr txBox="1"/>
          <p:nvPr/>
        </p:nvSpPr>
        <p:spPr>
          <a:xfrm>
            <a:off x="1016001" y="244515"/>
            <a:ext cx="65704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00" b="1" noProof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ANÁLISIS DE RIESGOS – REMOLQUE DE MN ST CERGUE EN BARRANQUILLA</a:t>
            </a:r>
          </a:p>
        </p:txBody>
      </p:sp>
    </p:spTree>
    <p:extLst>
      <p:ext uri="{BB962C8B-B14F-4D97-AF65-F5344CB8AC3E}">
        <p14:creationId xmlns:p14="http://schemas.microsoft.com/office/powerpoint/2010/main" val="1179084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C7A608-DA64-8C4D-8679-D3CE501A7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86C752-E4F4-1186-79AA-C45DFF40E3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42592" y="382528"/>
            <a:ext cx="1100407" cy="8925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E18EA8-D89C-C144-BEE2-03CECCDCE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4239" y="481445"/>
            <a:ext cx="1930400" cy="50800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18446BE3-5A98-D9AB-DCD2-3FC2EDBB3E0A}"/>
              </a:ext>
            </a:extLst>
          </p:cNvPr>
          <p:cNvSpPr txBox="1"/>
          <p:nvPr/>
        </p:nvSpPr>
        <p:spPr>
          <a:xfrm>
            <a:off x="1098202" y="320850"/>
            <a:ext cx="60775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00" b="1" noProof="0" dirty="0">
                <a:solidFill>
                  <a:srgbClr val="1342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PLAN DE REMOLQUE DE MN ST CERGUE EN BARRANQUILLA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B11B66D-4568-0940-C777-17FA515477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6893" y="1681199"/>
            <a:ext cx="3821926" cy="234265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D699013-9803-2626-C06A-E49C668EE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1056" y="1681200"/>
            <a:ext cx="3718360" cy="234265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9FD838D-F53C-927A-D951-85E6CBE1F2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5044" y="4045414"/>
            <a:ext cx="3865296" cy="265656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E4AAFA6-3D7C-3E20-65BD-B167E2E481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0340" y="4064947"/>
            <a:ext cx="3729076" cy="262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44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D3DC2B-66D2-CAAB-F9BC-C0A8C47D0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2FEED4-388E-22D4-20B2-F19922C8645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42592" y="153928"/>
            <a:ext cx="1100407" cy="892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EC245A-C640-05C5-8C3C-5775588274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4239" y="481445"/>
            <a:ext cx="1930400" cy="50800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9EAB66E1-523A-08E6-DC2E-233F499537CB}"/>
              </a:ext>
            </a:extLst>
          </p:cNvPr>
          <p:cNvSpPr txBox="1"/>
          <p:nvPr/>
        </p:nvSpPr>
        <p:spPr>
          <a:xfrm>
            <a:off x="1087928" y="104546"/>
            <a:ext cx="74235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600" b="1" noProof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EJECUCIÓN – REMOLQUE</a:t>
            </a:r>
          </a:p>
          <a:p>
            <a:r>
              <a:rPr lang="es-ES_tradnl" sz="2600" b="1" noProof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 MN ST CERGUE EN BARRANQUILLA</a:t>
            </a:r>
          </a:p>
        </p:txBody>
      </p:sp>
      <p:pic>
        <p:nvPicPr>
          <p:cNvPr id="3" name="VIDEO-ST CERGUE2">
            <a:hlinkClick r:id="" action="ppaction://media"/>
            <a:extLst>
              <a:ext uri="{FF2B5EF4-FFF2-40B4-BE49-F238E27FC236}">
                <a16:creationId xmlns:a16="http://schemas.microsoft.com/office/drawing/2014/main" id="{D7052841-B6F7-9CE1-095F-C3732CC07A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0008" y="1551022"/>
            <a:ext cx="8251983" cy="46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7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58DE63-6A32-A950-52CC-28167E207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5FFDA-9DB8-6045-998D-44F591C7D6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-2816" y="442892"/>
            <a:ext cx="1176296" cy="954107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55DFDDA0-7CC8-A3BA-120E-149B7F02D7FA}"/>
              </a:ext>
            </a:extLst>
          </p:cNvPr>
          <p:cNvSpPr txBox="1"/>
          <p:nvPr/>
        </p:nvSpPr>
        <p:spPr>
          <a:xfrm>
            <a:off x="1180406" y="366350"/>
            <a:ext cx="5860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noProof="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ACTORES DE LA SEGURIDAD PORTUARIA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77F9100-1425-38CF-2825-316D5F3E75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7929896"/>
              </p:ext>
            </p:extLst>
          </p:nvPr>
        </p:nvGraphicFramePr>
        <p:xfrm>
          <a:off x="1410063" y="1772820"/>
          <a:ext cx="5215181" cy="483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FF531D69-817F-FE83-5E38-635F4CE3C1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4555198"/>
              </p:ext>
            </p:extLst>
          </p:nvPr>
        </p:nvGraphicFramePr>
        <p:xfrm>
          <a:off x="6531655" y="2385753"/>
          <a:ext cx="3601890" cy="4064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89B14C72-A81F-979B-E8FE-8FFE2B9C2B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94239" y="481445"/>
            <a:ext cx="19304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21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E75CC-2F46-F638-8298-D013AD0AC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638AAA8-4772-6D85-F24B-EF900EE5B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8" y="0"/>
            <a:ext cx="12192000" cy="68911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A8C5CB1C-F782-5FE3-6A2D-0526FCDA6600}"/>
                  </a:ext>
                </a:extLst>
              </p14:cNvPr>
              <p14:cNvContentPartPr/>
              <p14:nvPr/>
            </p14:nvContentPartPr>
            <p14:xfrm>
              <a:off x="12637936" y="1642400"/>
              <a:ext cx="16381" cy="10583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A8C5CB1C-F782-5FE3-6A2D-0526FCDA660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620858" y="1583606"/>
                <a:ext cx="50886" cy="126996"/>
              </a:xfrm>
              <a:prstGeom prst="rect">
                <a:avLst/>
              </a:prstGeom>
            </p:spPr>
          </p:pic>
        </mc:Fallback>
      </mc:AlternateContent>
      <p:sp>
        <p:nvSpPr>
          <p:cNvPr id="3" name="1 Título">
            <a:extLst>
              <a:ext uri="{FF2B5EF4-FFF2-40B4-BE49-F238E27FC236}">
                <a16:creationId xmlns:a16="http://schemas.microsoft.com/office/drawing/2014/main" id="{171930A0-EECF-F87A-9B9D-ACCCD78F4B35}"/>
              </a:ext>
            </a:extLst>
          </p:cNvPr>
          <p:cNvSpPr txBox="1">
            <a:spLocks/>
          </p:cNvSpPr>
          <p:nvPr/>
        </p:nvSpPr>
        <p:spPr>
          <a:xfrm>
            <a:off x="773924" y="255067"/>
            <a:ext cx="5464628" cy="4622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800" b="1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Remolcadores - </a:t>
            </a:r>
            <a:r>
              <a:rPr lang="es-CL" sz="2400" b="1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Futuro</a:t>
            </a:r>
            <a:r>
              <a:rPr lang="es-CL" sz="2800" b="1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11 CuadroTexto">
            <a:extLst>
              <a:ext uri="{FF2B5EF4-FFF2-40B4-BE49-F238E27FC236}">
                <a16:creationId xmlns:a16="http://schemas.microsoft.com/office/drawing/2014/main" id="{12541D74-DD25-E301-AADE-8677965558CE}"/>
              </a:ext>
            </a:extLst>
          </p:cNvPr>
          <p:cNvSpPr txBox="1"/>
          <p:nvPr/>
        </p:nvSpPr>
        <p:spPr>
          <a:xfrm>
            <a:off x="2522374" y="962981"/>
            <a:ext cx="6909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/>
              <a:t>Crecimiento de las naves porta-contenedores</a:t>
            </a:r>
          </a:p>
        </p:txBody>
      </p:sp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id="{0C6BBE15-EE4F-B0E3-6DC6-58B0E918F024}"/>
              </a:ext>
            </a:extLst>
          </p:cNvPr>
          <p:cNvSpPr txBox="1">
            <a:spLocks/>
          </p:cNvSpPr>
          <p:nvPr/>
        </p:nvSpPr>
        <p:spPr>
          <a:xfrm>
            <a:off x="681128" y="1753892"/>
            <a:ext cx="4952243" cy="407219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457200" algn="just">
              <a:lnSpc>
                <a:spcPct val="110000"/>
              </a:lnSpc>
            </a:pPr>
            <a:r>
              <a:rPr lang="es-CL" sz="3000" b="1" dirty="0"/>
              <a:t>Hace 15 años: </a:t>
            </a:r>
            <a:r>
              <a:rPr lang="es-CL" sz="3000" dirty="0"/>
              <a:t>‘’Los Panamax serán lo más grande que verán nuestros puertos’’</a:t>
            </a:r>
          </a:p>
          <a:p>
            <a:pPr marL="514350" indent="-457200" algn="just">
              <a:lnSpc>
                <a:spcPct val="110000"/>
              </a:lnSpc>
            </a:pPr>
            <a:r>
              <a:rPr lang="es-CL" sz="3000" b="1" dirty="0"/>
              <a:t>Hace 10 años: </a:t>
            </a:r>
            <a:r>
              <a:rPr lang="es-CL" dirty="0"/>
              <a:t>atendimos los primeros ‘’post-Panamax’’</a:t>
            </a:r>
          </a:p>
          <a:p>
            <a:pPr marL="514350" indent="-457200" algn="just">
              <a:lnSpc>
                <a:spcPct val="110000"/>
              </a:lnSpc>
            </a:pPr>
            <a:r>
              <a:rPr lang="es-CL" sz="3000" b="1" dirty="0"/>
              <a:t>Hoy:</a:t>
            </a:r>
            <a:r>
              <a:rPr lang="es-CL" dirty="0"/>
              <a:t> vemos naves de 9.500 TEU y sobre 340 </a:t>
            </a:r>
            <a:r>
              <a:rPr lang="es-CL" dirty="0" err="1"/>
              <a:t>mts</a:t>
            </a:r>
            <a:r>
              <a:rPr lang="es-CL" dirty="0"/>
              <a:t> de eslora recalando en varios de nuestros puertos </a:t>
            </a:r>
          </a:p>
        </p:txBody>
      </p:sp>
      <p:pic>
        <p:nvPicPr>
          <p:cNvPr id="10" name="7 Imagen">
            <a:extLst>
              <a:ext uri="{FF2B5EF4-FFF2-40B4-BE49-F238E27FC236}">
                <a16:creationId xmlns:a16="http://schemas.microsoft.com/office/drawing/2014/main" id="{EA869AA2-E547-27E6-9843-F2EEE14425D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0107" y="1888325"/>
            <a:ext cx="4952243" cy="2320396"/>
          </a:xfrm>
          <a:prstGeom prst="rect">
            <a:avLst/>
          </a:prstGeom>
        </p:spPr>
      </p:pic>
      <p:pic>
        <p:nvPicPr>
          <p:cNvPr id="11" name="6 Imagen">
            <a:extLst>
              <a:ext uri="{FF2B5EF4-FFF2-40B4-BE49-F238E27FC236}">
                <a16:creationId xmlns:a16="http://schemas.microsoft.com/office/drawing/2014/main" id="{C116F770-12FA-EEB7-3FC4-484F3BC6B14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0106" y="4307795"/>
            <a:ext cx="4930338" cy="1728191"/>
          </a:xfrm>
          <a:prstGeom prst="rect">
            <a:avLst/>
          </a:prstGeom>
        </p:spPr>
      </p:pic>
      <p:pic>
        <p:nvPicPr>
          <p:cNvPr id="12" name="9 Imagen">
            <a:extLst>
              <a:ext uri="{FF2B5EF4-FFF2-40B4-BE49-F238E27FC236}">
                <a16:creationId xmlns:a16="http://schemas.microsoft.com/office/drawing/2014/main" id="{08D68C68-C360-2ECA-3950-CA40C37783E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0106" y="6180002"/>
            <a:ext cx="4930339" cy="705383"/>
          </a:xfrm>
          <a:prstGeom prst="rect">
            <a:avLst/>
          </a:prstGeom>
        </p:spPr>
      </p:pic>
      <p:sp>
        <p:nvSpPr>
          <p:cNvPr id="13" name="10 Rectángulo">
            <a:extLst>
              <a:ext uri="{FF2B5EF4-FFF2-40B4-BE49-F238E27FC236}">
                <a16:creationId xmlns:a16="http://schemas.microsoft.com/office/drawing/2014/main" id="{59DF721C-D273-988D-96AE-ADCB8921F455}"/>
              </a:ext>
            </a:extLst>
          </p:cNvPr>
          <p:cNvSpPr/>
          <p:nvPr/>
        </p:nvSpPr>
        <p:spPr>
          <a:xfrm>
            <a:off x="1695221" y="6180002"/>
            <a:ext cx="356903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 cual es el límite?</a:t>
            </a:r>
          </a:p>
        </p:txBody>
      </p:sp>
    </p:spTree>
    <p:extLst>
      <p:ext uri="{BB962C8B-B14F-4D97-AF65-F5344CB8AC3E}">
        <p14:creationId xmlns:p14="http://schemas.microsoft.com/office/powerpoint/2010/main" val="3630659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66BB4-3A7C-1314-E79C-EF064BBB6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A2D80A-347A-D46A-288B-8B36DA46D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8" y="0"/>
            <a:ext cx="12192000" cy="68911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6BF1BF10-C816-2980-17A6-514B32E2BA5B}"/>
                  </a:ext>
                </a:extLst>
              </p14:cNvPr>
              <p14:cNvContentPartPr/>
              <p14:nvPr/>
            </p14:nvContentPartPr>
            <p14:xfrm>
              <a:off x="12637936" y="1642400"/>
              <a:ext cx="16381" cy="10583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A8C5CB1C-F782-5FE3-6A2D-0526FCDA660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620858" y="1583606"/>
                <a:ext cx="50886" cy="126996"/>
              </a:xfrm>
              <a:prstGeom prst="rect">
                <a:avLst/>
              </a:prstGeom>
            </p:spPr>
          </p:pic>
        </mc:Fallback>
      </mc:AlternateContent>
      <p:sp>
        <p:nvSpPr>
          <p:cNvPr id="3" name="1 Título">
            <a:extLst>
              <a:ext uri="{FF2B5EF4-FFF2-40B4-BE49-F238E27FC236}">
                <a16:creationId xmlns:a16="http://schemas.microsoft.com/office/drawing/2014/main" id="{BBC2D617-8887-896E-7C68-0F9D1DB7D35F}"/>
              </a:ext>
            </a:extLst>
          </p:cNvPr>
          <p:cNvSpPr txBox="1">
            <a:spLocks/>
          </p:cNvSpPr>
          <p:nvPr/>
        </p:nvSpPr>
        <p:spPr>
          <a:xfrm>
            <a:off x="773924" y="255067"/>
            <a:ext cx="5464628" cy="4622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800" b="1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Remolcadores - </a:t>
            </a:r>
            <a:r>
              <a:rPr lang="es-CL" sz="2400" b="1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Futuro</a:t>
            </a:r>
            <a:r>
              <a:rPr lang="es-CL" sz="2800" b="1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7FA973E-D0C4-FA8C-4C8D-2174D17FAB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4331" y="823587"/>
            <a:ext cx="5765639" cy="603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15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FE073-99CA-CD4D-DD20-5344AA965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14F43A8-06C6-FD81-25B7-7166F236F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8" y="0"/>
            <a:ext cx="12192000" cy="68911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051B0AD7-7F21-B8BB-9C41-D73104BE9DF7}"/>
                  </a:ext>
                </a:extLst>
              </p14:cNvPr>
              <p14:cNvContentPartPr/>
              <p14:nvPr/>
            </p14:nvContentPartPr>
            <p14:xfrm>
              <a:off x="12637936" y="1642400"/>
              <a:ext cx="16381" cy="10583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A8C5CB1C-F782-5FE3-6A2D-0526FCDA660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620858" y="1583606"/>
                <a:ext cx="50886" cy="126996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Imagen 10">
            <a:extLst>
              <a:ext uri="{FF2B5EF4-FFF2-40B4-BE49-F238E27FC236}">
                <a16:creationId xmlns:a16="http://schemas.microsoft.com/office/drawing/2014/main" id="{6408F949-1970-1C09-926B-6D92C17ED21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22449"/>
          <a:stretch/>
        </p:blipFill>
        <p:spPr>
          <a:xfrm>
            <a:off x="1254762" y="110443"/>
            <a:ext cx="5251894" cy="670603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7027A4B-EF27-A5B5-4DDC-7823BA3842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7444" y="1391865"/>
            <a:ext cx="5594555" cy="364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19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F25B6-90A5-98E2-B964-060F61DEC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CE61CD-DD8E-D906-F7D5-FA7EB2319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8" y="0"/>
            <a:ext cx="12192000" cy="68911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B8768664-512F-DA5D-7BF9-362B32B15FCA}"/>
                  </a:ext>
                </a:extLst>
              </p14:cNvPr>
              <p14:cNvContentPartPr/>
              <p14:nvPr/>
            </p14:nvContentPartPr>
            <p14:xfrm>
              <a:off x="12637936" y="1642400"/>
              <a:ext cx="16381" cy="10583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A8C5CB1C-F782-5FE3-6A2D-0526FCDA660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620858" y="1583606"/>
                <a:ext cx="50886" cy="126996"/>
              </a:xfrm>
              <a:prstGeom prst="rect">
                <a:avLst/>
              </a:prstGeom>
            </p:spPr>
          </p:pic>
        </mc:Fallback>
      </mc:AlternateContent>
      <p:sp>
        <p:nvSpPr>
          <p:cNvPr id="3" name="1 Título">
            <a:extLst>
              <a:ext uri="{FF2B5EF4-FFF2-40B4-BE49-F238E27FC236}">
                <a16:creationId xmlns:a16="http://schemas.microsoft.com/office/drawing/2014/main" id="{3E360C36-E3FF-3A7D-DB8E-AC1FF34511FB}"/>
              </a:ext>
            </a:extLst>
          </p:cNvPr>
          <p:cNvSpPr txBox="1">
            <a:spLocks/>
          </p:cNvSpPr>
          <p:nvPr/>
        </p:nvSpPr>
        <p:spPr>
          <a:xfrm>
            <a:off x="773924" y="255067"/>
            <a:ext cx="5464628" cy="4622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800" b="1" dirty="0"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Sistemas de amarre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9D94492-FCA8-6024-1CE9-7A1F58CEEE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90" y="1937072"/>
            <a:ext cx="5296639" cy="373432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ED46085-E4A1-9622-3B13-21F3F570DA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6595" y="1908189"/>
            <a:ext cx="6685406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59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B8C8D-8667-318D-ADEB-367F2D819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A31856-CFBD-7889-EE2A-B350FBB9D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29206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792763-D5D3-3ED9-751E-B35098A7B51A}"/>
              </a:ext>
            </a:extLst>
          </p:cNvPr>
          <p:cNvSpPr txBox="1"/>
          <p:nvPr/>
        </p:nvSpPr>
        <p:spPr>
          <a:xfrm>
            <a:off x="2852928" y="3669792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noProof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Colombia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2CE54E-B39C-76CF-6A29-6EDFA729F9F4}"/>
              </a:ext>
            </a:extLst>
          </p:cNvPr>
          <p:cNvSpPr txBox="1"/>
          <p:nvPr/>
        </p:nvSpPr>
        <p:spPr>
          <a:xfrm>
            <a:off x="7769878" y="5400486"/>
            <a:ext cx="4636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5400" b="1" noProof="0" dirty="0">
                <a:solidFill>
                  <a:srgbClr val="FFFFFF"/>
                </a:solidFill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Gracias</a:t>
            </a:r>
            <a:endParaRPr lang="es-ES_tradnl" sz="5400" b="1" noProof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510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DE75CC-2F46-F638-8298-D013AD0AC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B03AD61-CDE2-430F-01A6-077B0E6C1D7E}"/>
              </a:ext>
            </a:extLst>
          </p:cNvPr>
          <p:cNvSpPr txBox="1"/>
          <p:nvPr/>
        </p:nvSpPr>
        <p:spPr>
          <a:xfrm>
            <a:off x="1347107" y="2078973"/>
            <a:ext cx="37596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noProof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Arribo y control con la ECTM.</a:t>
            </a:r>
          </a:p>
          <a:p>
            <a:endParaRPr lang="es-ES_tradnl" sz="1400" noProof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1400" noProof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Anuncio a la estación de Pilotos Prácticos.</a:t>
            </a:r>
          </a:p>
          <a:p>
            <a:endParaRPr lang="es-ES_tradnl" sz="1400" noProof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1400" noProof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Comunicaciones entre Buque-Piloto Práctico-Remolcadores</a:t>
            </a:r>
            <a:r>
              <a:rPr lang="es-ES_tradnl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</a:t>
            </a:r>
            <a:r>
              <a:rPr lang="es-ES_tradnl" sz="1400" noProof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erminal</a:t>
            </a:r>
            <a:r>
              <a:rPr lang="es-ES_tradnl" sz="1400" noProof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Portuario.</a:t>
            </a:r>
          </a:p>
          <a:p>
            <a:endParaRPr lang="es-ES_tradnl" sz="1400" noProof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1400" noProof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Embarque del Piloto Práctico.</a:t>
            </a:r>
          </a:p>
          <a:p>
            <a:endParaRPr lang="es-ES_tradnl" sz="1400" noProof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1400" noProof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Navegación en el canal de acceso.</a:t>
            </a:r>
          </a:p>
          <a:p>
            <a:endParaRPr lang="es-ES_tradnl" sz="1400" noProof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1400" noProof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Amarre de los remolcadores al barco.</a:t>
            </a:r>
          </a:p>
          <a:p>
            <a:endParaRPr lang="es-ES_tradnl" sz="1400" noProof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1400" noProof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Maniobra en la dársena de giro.</a:t>
            </a:r>
          </a:p>
          <a:p>
            <a:endParaRPr lang="es-ES_tradnl" sz="1400" noProof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1400" noProof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Aproximación Final.</a:t>
            </a:r>
          </a:p>
          <a:p>
            <a:endParaRPr lang="es-ES_tradnl" sz="1400" noProof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1400" noProof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Amarre/Desamarre.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8CED1-0C78-42D9-873B-77C83D3E4A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38137" y="324015"/>
            <a:ext cx="1308970" cy="1061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4DD23F-5027-EC2D-2693-D3E709324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4239" y="481445"/>
            <a:ext cx="1930400" cy="50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9E2E194-8F14-6103-30F4-A93955AE1334}"/>
              </a:ext>
            </a:extLst>
          </p:cNvPr>
          <p:cNvSpPr txBox="1"/>
          <p:nvPr/>
        </p:nvSpPr>
        <p:spPr>
          <a:xfrm>
            <a:off x="1402881" y="377822"/>
            <a:ext cx="45404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DESARROLLO DE LA MANI</a:t>
            </a:r>
            <a:r>
              <a:rPr lang="es-ES_tradnl" sz="2800" b="1" noProof="0" dirty="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OBRA </a:t>
            </a:r>
            <a:endParaRPr kumimoji="0" lang="es-ES_trad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E0E283-05F3-0218-47A7-D2E3BF8007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902" y="2115919"/>
            <a:ext cx="232205" cy="232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3D0FF3-CF83-E0A4-F95E-5FFDE17B3E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902" y="2535205"/>
            <a:ext cx="232205" cy="2322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D98318-BCC3-CBA4-EAB7-4FD4F1BB5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902" y="2985714"/>
            <a:ext cx="232205" cy="2322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709A28-E2A8-B4C2-3EE5-716D2C5E42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902" y="3610183"/>
            <a:ext cx="232205" cy="2322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BB2420-41E2-FB8C-2802-BE538F3D1F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902" y="4038390"/>
            <a:ext cx="232205" cy="232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F7C3B0-A776-377C-C38A-4DBBF5B677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902" y="4466596"/>
            <a:ext cx="232205" cy="2322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511EE6-420F-C907-3937-745B5D2C7E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902" y="4881422"/>
            <a:ext cx="232205" cy="2322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31AF0B-F14E-112E-3048-071B923077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902" y="5305169"/>
            <a:ext cx="232205" cy="2322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75448D-39D0-8E6A-47F6-8D7B1DAE5C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902" y="5755678"/>
            <a:ext cx="232205" cy="232205"/>
          </a:xfrm>
          <a:prstGeom prst="rect">
            <a:avLst/>
          </a:prstGeom>
        </p:spPr>
      </p:pic>
      <p:pic>
        <p:nvPicPr>
          <p:cNvPr id="8" name="VIDEO-MANIOBRA DE ATRAQUE-AJustado">
            <a:hlinkClick r:id="" action="ppaction://media"/>
            <a:extLst>
              <a:ext uri="{FF2B5EF4-FFF2-40B4-BE49-F238E27FC236}">
                <a16:creationId xmlns:a16="http://schemas.microsoft.com/office/drawing/2014/main" id="{DEB2F6DF-3A69-B6A7-7ED8-7FB6821BFE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38935" y="2315412"/>
            <a:ext cx="6087855" cy="344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47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8B67BF-DFDA-99A1-CEC6-E1C64E093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C6D10D3E-B5BD-7F67-E3F0-466F257F03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1085476"/>
              </p:ext>
            </p:extLst>
          </p:nvPr>
        </p:nvGraphicFramePr>
        <p:xfrm>
          <a:off x="424785" y="1795758"/>
          <a:ext cx="7219599" cy="4813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61A3976-BF28-0583-D6B5-39558FAE7D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2503002"/>
              </p:ext>
            </p:extLst>
          </p:nvPr>
        </p:nvGraphicFramePr>
        <p:xfrm>
          <a:off x="6327648" y="1752843"/>
          <a:ext cx="4706056" cy="4765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D19C7AD-E5AB-457F-653E-B4EB645022C4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85000"/>
          </a:blip>
          <a:stretch>
            <a:fillRect/>
          </a:stretch>
        </p:blipFill>
        <p:spPr>
          <a:xfrm>
            <a:off x="112942" y="249176"/>
            <a:ext cx="1365337" cy="1107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B27291-D4B1-B184-3447-7D74D9DFC3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94239" y="481445"/>
            <a:ext cx="1930400" cy="50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348FCBB-4E2C-E041-EE91-56EC6E9991D1}"/>
              </a:ext>
            </a:extLst>
          </p:cNvPr>
          <p:cNvSpPr txBox="1"/>
          <p:nvPr/>
        </p:nvSpPr>
        <p:spPr>
          <a:xfrm>
            <a:off x="1564425" y="506726"/>
            <a:ext cx="4540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noProof="0" dirty="0">
                <a:solidFill>
                  <a:prstClr val="white"/>
                </a:solidFill>
                <a:latin typeface="Helvetica" panose="020B0604020202020204" pitchFamily="34" charset="0"/>
              </a:rPr>
              <a:t>PRINCIPALES RIESGOS</a:t>
            </a:r>
            <a:endParaRPr kumimoji="0" lang="es-ES_trad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567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DECA1F-B151-53C3-8015-8F5F8F8DC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E14C27B-99A6-D81B-3409-AAAC5F3DBD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020612"/>
              </p:ext>
            </p:extLst>
          </p:nvPr>
        </p:nvGraphicFramePr>
        <p:xfrm>
          <a:off x="1155163" y="1993230"/>
          <a:ext cx="4940837" cy="3939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A8F45D79-C7CF-91A0-1651-AD9B445409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2979296"/>
              </p:ext>
            </p:extLst>
          </p:nvPr>
        </p:nvGraphicFramePr>
        <p:xfrm>
          <a:off x="6096000" y="1067521"/>
          <a:ext cx="5739459" cy="5790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43B120D-7CB2-E780-8004-24C0BDF9B72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85000"/>
          </a:blip>
          <a:stretch>
            <a:fillRect/>
          </a:stretch>
        </p:blipFill>
        <p:spPr>
          <a:xfrm>
            <a:off x="-13734" y="345476"/>
            <a:ext cx="1202454" cy="975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EADD1E-CCE9-BA44-026B-1F5CFEF449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94239" y="481445"/>
            <a:ext cx="1930400" cy="50800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B16F909D-E402-9052-9B1D-1274CABDFE50}"/>
              </a:ext>
            </a:extLst>
          </p:cNvPr>
          <p:cNvSpPr txBox="1"/>
          <p:nvPr/>
        </p:nvSpPr>
        <p:spPr>
          <a:xfrm>
            <a:off x="1180593" y="341412"/>
            <a:ext cx="4845303" cy="97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noProof="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CONTROL Y MITIGACIÓN DE RIESGOS</a:t>
            </a:r>
          </a:p>
        </p:txBody>
      </p:sp>
    </p:spTree>
    <p:extLst>
      <p:ext uri="{BB962C8B-B14F-4D97-AF65-F5344CB8AC3E}">
        <p14:creationId xmlns:p14="http://schemas.microsoft.com/office/powerpoint/2010/main" val="611895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7BBF24-A45C-D87F-DF65-C0847ACE0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56E6EE-DE2F-A708-3C39-A0B450880D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39248" y="198120"/>
            <a:ext cx="1271392" cy="1031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FC7AF1-FF0C-4206-38AA-7A90338A8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4239" y="481445"/>
            <a:ext cx="1930400" cy="50800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BF0164F6-61BC-99C6-E0FD-2861C2427E31}"/>
              </a:ext>
            </a:extLst>
          </p:cNvPr>
          <p:cNvSpPr txBox="1"/>
          <p:nvPr/>
        </p:nvSpPr>
        <p:spPr>
          <a:xfrm>
            <a:off x="1265591" y="459344"/>
            <a:ext cx="763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noProof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PROCESO Y PROCEDIMIENTOS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53E6881-6233-546D-A935-DD6C73703E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1280702"/>
              </p:ext>
            </p:extLst>
          </p:nvPr>
        </p:nvGraphicFramePr>
        <p:xfrm>
          <a:off x="4604243" y="1745600"/>
          <a:ext cx="7016307" cy="4862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307587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F8B1E729-4624-5563-57B0-A7C4E21471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3947251"/>
              </p:ext>
            </p:extLst>
          </p:nvPr>
        </p:nvGraphicFramePr>
        <p:xfrm>
          <a:off x="3407503" y="1854200"/>
          <a:ext cx="5994244" cy="485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1 Rectángulo">
            <a:extLst>
              <a:ext uri="{FF2B5EF4-FFF2-40B4-BE49-F238E27FC236}">
                <a16:creationId xmlns:a16="http://schemas.microsoft.com/office/drawing/2014/main" id="{B639BAC0-CE26-5092-E962-BB54ACE6DF61}"/>
              </a:ext>
            </a:extLst>
          </p:cNvPr>
          <p:cNvSpPr/>
          <p:nvPr/>
        </p:nvSpPr>
        <p:spPr>
          <a:xfrm>
            <a:off x="5429414" y="3875331"/>
            <a:ext cx="190165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s-ES_tradnl" sz="1400" b="1" noProof="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4780CA"/>
                    </a:gs>
                    <a:gs pos="100000">
                      <a:srgbClr val="134289"/>
                    </a:gs>
                  </a:gsLst>
                  <a:lin ang="18900000" scaled="0"/>
                </a:gradFill>
                <a:latin typeface="Arial Black" panose="020B0604020202020204" pitchFamily="34" charset="0"/>
                <a:ea typeface="Helvetica Neue" panose="02000503000000020004" pitchFamily="2" charset="0"/>
                <a:cs typeface="Arial Black" panose="020B0604020202020204" pitchFamily="34" charset="0"/>
              </a:rPr>
              <a:t>PROCESOS &amp; PROCDIMIENTOS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A23C3C-2FA8-8C2B-8CDD-09DE54304E0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5000"/>
          </a:blip>
          <a:stretch>
            <a:fillRect/>
          </a:stretch>
        </p:blipFill>
        <p:spPr>
          <a:xfrm>
            <a:off x="28106" y="250888"/>
            <a:ext cx="1206334" cy="9784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E523DF-2BB1-A4A0-49C2-41CE67D0F9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4239" y="481445"/>
            <a:ext cx="1930400" cy="50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5F224-D794-63ED-38EC-9CA457D7CA55}"/>
              </a:ext>
            </a:extLst>
          </p:cNvPr>
          <p:cNvSpPr txBox="1"/>
          <p:nvPr/>
        </p:nvSpPr>
        <p:spPr>
          <a:xfrm>
            <a:off x="1284698" y="444544"/>
            <a:ext cx="415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noProof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Proceso y Procedimientos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031DAE-2590-FA08-F84E-B27F3F148E81}"/>
              </a:ext>
            </a:extLst>
          </p:cNvPr>
          <p:cNvSpPr txBox="1"/>
          <p:nvPr/>
        </p:nvSpPr>
        <p:spPr>
          <a:xfrm>
            <a:off x="460744" y="2014014"/>
            <a:ext cx="2757377" cy="1328023"/>
          </a:xfrm>
          <a:prstGeom prst="round2DiagRect">
            <a:avLst/>
          </a:prstGeom>
          <a:gradFill flip="none" rotWithShape="1">
            <a:gsLst>
              <a:gs pos="0">
                <a:srgbClr val="3C6CAA"/>
              </a:gs>
              <a:gs pos="100000">
                <a:srgbClr val="3FDAEA"/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sz="800" b="1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Pronosticos</a:t>
            </a:r>
            <a:r>
              <a:rPr lang="es-ES_tradnl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tiempo</a:t>
            </a:r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Comunicaciones precisas</a:t>
            </a:r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Comunicaciones completas</a:t>
            </a:r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Comunicaciones a tiempo</a:t>
            </a:r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Instrucciones para la maniobra</a:t>
            </a:r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Disponibilidad de todos, a tiempo y en el lugar indicado</a:t>
            </a:r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riesgos, mitigación y control</a:t>
            </a:r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Reunión Preoperativa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D454FA-15BD-E2E6-EA6D-C316827B4C53}"/>
              </a:ext>
            </a:extLst>
          </p:cNvPr>
          <p:cNvSpPr txBox="1"/>
          <p:nvPr/>
        </p:nvSpPr>
        <p:spPr>
          <a:xfrm>
            <a:off x="8554274" y="1854200"/>
            <a:ext cx="3111976" cy="1328023"/>
          </a:xfrm>
          <a:prstGeom prst="round2DiagRect">
            <a:avLst/>
          </a:prstGeom>
          <a:gradFill flip="none" rotWithShape="1">
            <a:gsLst>
              <a:gs pos="0">
                <a:srgbClr val="3C6CAA"/>
              </a:gs>
              <a:gs pos="100000">
                <a:srgbClr val="3FDAEA"/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_tradnl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 de remolcador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_tradnl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propulsión – </a:t>
            </a:r>
            <a:r>
              <a:rPr lang="es-ES_tradnl" sz="800" b="1" i="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Azimuthal</a:t>
            </a:r>
            <a:r>
              <a:rPr lang="es-ES_tradnl" sz="800" b="1" i="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Stern Drive-ASD </a:t>
            </a:r>
            <a:r>
              <a:rPr lang="es-ES_tradnl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ES_tradnl" sz="800" b="1" i="0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Voith</a:t>
            </a:r>
            <a:r>
              <a:rPr lang="es-ES_tradnl" sz="800" b="1" i="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Schneider</a:t>
            </a:r>
            <a:r>
              <a:rPr lang="es-ES_tradnl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800" b="1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Propeller</a:t>
            </a:r>
            <a:r>
              <a:rPr lang="es-ES_tradnl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-VSP /</a:t>
            </a:r>
            <a:r>
              <a:rPr lang="es-ES_tradnl" sz="800" b="1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</a:t>
            </a:r>
            <a:r>
              <a:rPr lang="es-ES_tradnl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(tiempo de reacción)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_tradnl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 de Winche de Maniobra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_tradnl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Funcionamiento del Winche de Maniobra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_tradnl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 de Freno del Winche de Maniobra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_tradnl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Funcionamiento del Winche de Maniobra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_tradnl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Maquinas (Potencia, tiempo de reacción)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E3C833-14FB-5FFC-A01A-84EAFE32E4E5}"/>
              </a:ext>
            </a:extLst>
          </p:cNvPr>
          <p:cNvSpPr txBox="1"/>
          <p:nvPr/>
        </p:nvSpPr>
        <p:spPr>
          <a:xfrm>
            <a:off x="1463866" y="5179426"/>
            <a:ext cx="2335861" cy="1191816"/>
          </a:xfrm>
          <a:prstGeom prst="round2DiagRect">
            <a:avLst/>
          </a:prstGeom>
          <a:gradFill flip="none" rotWithShape="1">
            <a:gsLst>
              <a:gs pos="0">
                <a:srgbClr val="3C6CAA"/>
              </a:gs>
              <a:gs pos="100000">
                <a:srgbClr val="3FDAEA"/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Viento</a:t>
            </a:r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Corriente</a:t>
            </a:r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Oleaje</a:t>
            </a:r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 de mareas</a:t>
            </a:r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Efecto </a:t>
            </a:r>
            <a:r>
              <a:rPr lang="es-ES_tradnl" sz="800" b="1" noProof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Squat</a:t>
            </a:r>
            <a:endParaRPr lang="es-ES_tradnl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Efecto Succión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_tradnl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Desplazamiento del punto de giro o punto de pivote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B7906E-A543-3A84-2A14-5A457A785B8A}"/>
              </a:ext>
            </a:extLst>
          </p:cNvPr>
          <p:cNvSpPr txBox="1"/>
          <p:nvPr/>
        </p:nvSpPr>
        <p:spPr>
          <a:xfrm>
            <a:off x="10070276" y="4757543"/>
            <a:ext cx="1140564" cy="561856"/>
          </a:xfrm>
          <a:prstGeom prst="round2DiagRect">
            <a:avLst/>
          </a:prstGeom>
          <a:gradFill flip="none" rotWithShape="1">
            <a:gsLst>
              <a:gs pos="0">
                <a:srgbClr val="3C6CAA"/>
              </a:gs>
              <a:gs pos="100000">
                <a:srgbClr val="3FDAEA"/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sz="9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Buque</a:t>
            </a:r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sz="9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Muelle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_tradnl" sz="9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Cabos</a:t>
            </a:r>
          </a:p>
        </p:txBody>
      </p:sp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078CCF4B-063A-A4E2-B7BD-A37FC84FAA08}"/>
              </a:ext>
            </a:extLst>
          </p:cNvPr>
          <p:cNvCxnSpPr>
            <a:cxnSpLocks/>
            <a:stCxn id="19" idx="2"/>
          </p:cNvCxnSpPr>
          <p:nvPr/>
        </p:nvCxnSpPr>
        <p:spPr>
          <a:xfrm rot="10800000">
            <a:off x="7113320" y="2161310"/>
            <a:ext cx="1440955" cy="35690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D1094A59-C5CD-9D52-32B4-6F0CFDAA5037}"/>
              </a:ext>
            </a:extLst>
          </p:cNvPr>
          <p:cNvCxnSpPr>
            <a:cxnSpLocks/>
            <a:stCxn id="16" idx="0"/>
          </p:cNvCxnSpPr>
          <p:nvPr/>
        </p:nvCxnSpPr>
        <p:spPr>
          <a:xfrm>
            <a:off x="3218121" y="2678026"/>
            <a:ext cx="825536" cy="1241039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71D0974D-6EDD-AE3C-629C-20B4DE4E42E4}"/>
              </a:ext>
            </a:extLst>
          </p:cNvPr>
          <p:cNvCxnSpPr>
            <a:cxnSpLocks/>
          </p:cNvCxnSpPr>
          <p:nvPr/>
        </p:nvCxnSpPr>
        <p:spPr>
          <a:xfrm>
            <a:off x="3799727" y="5775334"/>
            <a:ext cx="1916813" cy="52462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FF2EA45F-4AAF-179E-B2CE-EAD02AF8DF63}"/>
              </a:ext>
            </a:extLst>
          </p:cNvPr>
          <p:cNvCxnSpPr>
            <a:stCxn id="5" idx="2"/>
          </p:cNvCxnSpPr>
          <p:nvPr/>
        </p:nvCxnSpPr>
        <p:spPr>
          <a:xfrm rot="10800000">
            <a:off x="9048998" y="4279901"/>
            <a:ext cx="1021279" cy="75857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456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11B613-CD64-07CA-8F83-B7F7E7515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0841DD69-9BFD-078A-3861-87074C5662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76864" y="440804"/>
            <a:ext cx="1066136" cy="86475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B420F4D-FF40-9DEA-83B7-CFB109E04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4239" y="481445"/>
            <a:ext cx="1930400" cy="50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E1D28F3-D31B-7913-5C13-1617FB46F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8206" y="4039528"/>
            <a:ext cx="4072098" cy="2729058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D8FC3E89-6424-0B8B-0346-A7494B18A07D}"/>
              </a:ext>
            </a:extLst>
          </p:cNvPr>
          <p:cNvSpPr txBox="1"/>
          <p:nvPr/>
        </p:nvSpPr>
        <p:spPr>
          <a:xfrm>
            <a:off x="1140288" y="548297"/>
            <a:ext cx="4869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noProof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EVALUACIÓN Y ESTUDIO</a:t>
            </a:r>
          </a:p>
        </p:txBody>
      </p:sp>
      <p:grpSp>
        <p:nvGrpSpPr>
          <p:cNvPr id="2" name="5 Grupo">
            <a:extLst>
              <a:ext uri="{FF2B5EF4-FFF2-40B4-BE49-F238E27FC236}">
                <a16:creationId xmlns:a16="http://schemas.microsoft.com/office/drawing/2014/main" id="{ED9A3788-B8D7-D802-4C9D-4FCD3F87BE54}"/>
              </a:ext>
            </a:extLst>
          </p:cNvPr>
          <p:cNvGrpSpPr/>
          <p:nvPr/>
        </p:nvGrpSpPr>
        <p:grpSpPr>
          <a:xfrm>
            <a:off x="2259545" y="1673416"/>
            <a:ext cx="3662543" cy="2456863"/>
            <a:chOff x="2124075" y="2223028"/>
            <a:chExt cx="5542020" cy="3671350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C79A205A-8A29-1FBE-BC0F-66C87186E8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4075" y="3273425"/>
              <a:ext cx="5257800" cy="876300"/>
              <a:chOff x="1292" y="1661"/>
              <a:chExt cx="3538" cy="1278"/>
            </a:xfrm>
          </p:grpSpPr>
          <p:grpSp>
            <p:nvGrpSpPr>
              <p:cNvPr id="22" name="Group 4">
                <a:extLst>
                  <a:ext uri="{FF2B5EF4-FFF2-40B4-BE49-F238E27FC236}">
                    <a16:creationId xmlns:a16="http://schemas.microsoft.com/office/drawing/2014/main" id="{899B2929-86B4-8916-597D-7D868CA0F1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2422" y="531"/>
                <a:ext cx="1278" cy="3538"/>
                <a:chOff x="2208" y="0"/>
                <a:chExt cx="865" cy="4176"/>
              </a:xfrm>
            </p:grpSpPr>
            <p:sp>
              <p:nvSpPr>
                <p:cNvPr id="24" name="Line 5">
                  <a:extLst>
                    <a:ext uri="{FF2B5EF4-FFF2-40B4-BE49-F238E27FC236}">
                      <a16:creationId xmlns:a16="http://schemas.microsoft.com/office/drawing/2014/main" id="{F875D2B7-AEE3-F47E-E4C8-8D0149AB7D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9" y="1044"/>
                  <a:ext cx="0" cy="261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_tradnl" noProof="0" dirty="0"/>
                </a:p>
              </p:txBody>
            </p:sp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3720DFF3-C7D6-E2F4-C229-13A1A3DC4E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2068" y="3794"/>
                  <a:ext cx="522" cy="241"/>
                </a:xfrm>
                <a:custGeom>
                  <a:avLst/>
                  <a:gdLst>
                    <a:gd name="T0" fmla="*/ 522 w 480"/>
                    <a:gd name="T1" fmla="*/ 0 h 241"/>
                    <a:gd name="T2" fmla="*/ 402 w 480"/>
                    <a:gd name="T3" fmla="*/ 11 h 241"/>
                    <a:gd name="T4" fmla="*/ 287 w 480"/>
                    <a:gd name="T5" fmla="*/ 37 h 241"/>
                    <a:gd name="T6" fmla="*/ 142 w 480"/>
                    <a:gd name="T7" fmla="*/ 126 h 241"/>
                    <a:gd name="T8" fmla="*/ 0 w 480"/>
                    <a:gd name="T9" fmla="*/ 241 h 2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80" h="241">
                      <a:moveTo>
                        <a:pt x="480" y="0"/>
                      </a:moveTo>
                      <a:lnTo>
                        <a:pt x="370" y="11"/>
                      </a:lnTo>
                      <a:lnTo>
                        <a:pt x="264" y="37"/>
                      </a:lnTo>
                      <a:lnTo>
                        <a:pt x="131" y="126"/>
                      </a:lnTo>
                      <a:lnTo>
                        <a:pt x="0" y="241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_tradnl" noProof="0" dirty="0"/>
                </a:p>
              </p:txBody>
            </p:sp>
            <p:sp>
              <p:nvSpPr>
                <p:cNvPr id="26" name="Line 7">
                  <a:extLst>
                    <a:ext uri="{FF2B5EF4-FFF2-40B4-BE49-F238E27FC236}">
                      <a16:creationId xmlns:a16="http://schemas.microsoft.com/office/drawing/2014/main" id="{B787B272-1FB6-3A20-E4F3-68A2B221A5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49" y="4176"/>
                  <a:ext cx="19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_tradnl" noProof="0" dirty="0"/>
                </a:p>
              </p:txBody>
            </p:sp>
            <p:sp>
              <p:nvSpPr>
                <p:cNvPr id="27" name="Freeform 8">
                  <a:extLst>
                    <a:ext uri="{FF2B5EF4-FFF2-40B4-BE49-F238E27FC236}">
                      <a16:creationId xmlns:a16="http://schemas.microsoft.com/office/drawing/2014/main" id="{1440F928-336A-47E2-D19D-3160591D30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1903" y="306"/>
                  <a:ext cx="1044" cy="432"/>
                </a:xfrm>
                <a:custGeom>
                  <a:avLst/>
                  <a:gdLst>
                    <a:gd name="T0" fmla="*/ 0 w 960"/>
                    <a:gd name="T1" fmla="*/ 0 h 432"/>
                    <a:gd name="T2" fmla="*/ 238 w 960"/>
                    <a:gd name="T3" fmla="*/ 36 h 432"/>
                    <a:gd name="T4" fmla="*/ 450 w 960"/>
                    <a:gd name="T5" fmla="*/ 98 h 432"/>
                    <a:gd name="T6" fmla="*/ 662 w 960"/>
                    <a:gd name="T7" fmla="*/ 196 h 432"/>
                    <a:gd name="T8" fmla="*/ 1044 w 960"/>
                    <a:gd name="T9" fmla="*/ 432 h 4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60" h="432">
                      <a:moveTo>
                        <a:pt x="0" y="0"/>
                      </a:moveTo>
                      <a:lnTo>
                        <a:pt x="219" y="36"/>
                      </a:lnTo>
                      <a:lnTo>
                        <a:pt x="414" y="98"/>
                      </a:lnTo>
                      <a:lnTo>
                        <a:pt x="609" y="196"/>
                      </a:lnTo>
                      <a:lnTo>
                        <a:pt x="960" y="432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_tradnl" noProof="0" dirty="0"/>
                </a:p>
              </p:txBody>
            </p:sp>
            <p:sp>
              <p:nvSpPr>
                <p:cNvPr id="28" name="Line 9">
                  <a:extLst>
                    <a:ext uri="{FF2B5EF4-FFF2-40B4-BE49-F238E27FC236}">
                      <a16:creationId xmlns:a16="http://schemas.microsoft.com/office/drawing/2014/main" id="{A5DF2E11-8599-7CAB-D210-5A52927EA0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 flipV="1">
                  <a:off x="3072" y="1044"/>
                  <a:ext cx="0" cy="261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_tradnl" noProof="0" dirty="0"/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6D107B49-B668-DD16-EC24-660A43E50A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V="1">
                  <a:off x="2692" y="3794"/>
                  <a:ext cx="522" cy="241"/>
                </a:xfrm>
                <a:custGeom>
                  <a:avLst/>
                  <a:gdLst>
                    <a:gd name="T0" fmla="*/ 522 w 480"/>
                    <a:gd name="T1" fmla="*/ 0 h 241"/>
                    <a:gd name="T2" fmla="*/ 402 w 480"/>
                    <a:gd name="T3" fmla="*/ 11 h 241"/>
                    <a:gd name="T4" fmla="*/ 287 w 480"/>
                    <a:gd name="T5" fmla="*/ 37 h 241"/>
                    <a:gd name="T6" fmla="*/ 142 w 480"/>
                    <a:gd name="T7" fmla="*/ 126 h 241"/>
                    <a:gd name="T8" fmla="*/ 0 w 480"/>
                    <a:gd name="T9" fmla="*/ 241 h 2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80" h="241">
                      <a:moveTo>
                        <a:pt x="480" y="0"/>
                      </a:moveTo>
                      <a:lnTo>
                        <a:pt x="370" y="11"/>
                      </a:lnTo>
                      <a:lnTo>
                        <a:pt x="264" y="37"/>
                      </a:lnTo>
                      <a:lnTo>
                        <a:pt x="131" y="126"/>
                      </a:lnTo>
                      <a:lnTo>
                        <a:pt x="0" y="241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_tradnl" noProof="0" dirty="0"/>
                </a:p>
              </p:txBody>
            </p:sp>
            <p:sp>
              <p:nvSpPr>
                <p:cNvPr id="30" name="Freeform 11">
                  <a:extLst>
                    <a:ext uri="{FF2B5EF4-FFF2-40B4-BE49-F238E27FC236}">
                      <a16:creationId xmlns:a16="http://schemas.microsoft.com/office/drawing/2014/main" id="{4EA2D0F0-1EFF-F5DA-549F-F42A9F65B3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V="1">
                  <a:off x="2334" y="306"/>
                  <a:ext cx="1044" cy="432"/>
                </a:xfrm>
                <a:custGeom>
                  <a:avLst/>
                  <a:gdLst>
                    <a:gd name="T0" fmla="*/ 0 w 960"/>
                    <a:gd name="T1" fmla="*/ 0 h 432"/>
                    <a:gd name="T2" fmla="*/ 238 w 960"/>
                    <a:gd name="T3" fmla="*/ 36 h 432"/>
                    <a:gd name="T4" fmla="*/ 450 w 960"/>
                    <a:gd name="T5" fmla="*/ 98 h 432"/>
                    <a:gd name="T6" fmla="*/ 662 w 960"/>
                    <a:gd name="T7" fmla="*/ 196 h 432"/>
                    <a:gd name="T8" fmla="*/ 1044 w 960"/>
                    <a:gd name="T9" fmla="*/ 432 h 4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60" h="432">
                      <a:moveTo>
                        <a:pt x="0" y="0"/>
                      </a:moveTo>
                      <a:lnTo>
                        <a:pt x="219" y="36"/>
                      </a:lnTo>
                      <a:lnTo>
                        <a:pt x="414" y="98"/>
                      </a:lnTo>
                      <a:lnTo>
                        <a:pt x="609" y="196"/>
                      </a:lnTo>
                      <a:lnTo>
                        <a:pt x="960" y="432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_tradnl" noProof="0" dirty="0"/>
                </a:p>
              </p:txBody>
            </p:sp>
          </p:grpSp>
          <p:sp>
            <p:nvSpPr>
              <p:cNvPr id="23" name="Line 12">
                <a:extLst>
                  <a:ext uri="{FF2B5EF4-FFF2-40B4-BE49-F238E27FC236}">
                    <a16:creationId xmlns:a16="http://schemas.microsoft.com/office/drawing/2014/main" id="{C241D882-1835-6704-EF64-EFD9F06F83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30" y="2024"/>
                <a:ext cx="0" cy="27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_tradnl" noProof="0" dirty="0"/>
              </a:p>
            </p:txBody>
          </p:sp>
        </p:grpSp>
        <p:sp>
          <p:nvSpPr>
            <p:cNvPr id="8" name="Text Box 13">
              <a:extLst>
                <a:ext uri="{FF2B5EF4-FFF2-40B4-BE49-F238E27FC236}">
                  <a16:creationId xmlns:a16="http://schemas.microsoft.com/office/drawing/2014/main" id="{32FB92C3-7835-8E82-A32F-77FCC9F07A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4300" y="4292600"/>
              <a:ext cx="3302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s-ES_tradnl" noProof="0" dirty="0"/>
                <a:t>+</a:t>
              </a:r>
            </a:p>
          </p:txBody>
        </p:sp>
        <p:sp>
          <p:nvSpPr>
            <p:cNvPr id="10" name="Text Box 14">
              <a:extLst>
                <a:ext uri="{FF2B5EF4-FFF2-40B4-BE49-F238E27FC236}">
                  <a16:creationId xmlns:a16="http://schemas.microsoft.com/office/drawing/2014/main" id="{D807E61F-3257-C1DA-4E3D-9062D58467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6600" y="4221163"/>
              <a:ext cx="3302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s-ES_tradnl" noProof="0" dirty="0"/>
                <a:t>+</a:t>
              </a:r>
            </a:p>
          </p:txBody>
        </p:sp>
        <p:sp>
          <p:nvSpPr>
            <p:cNvPr id="11" name="Text Box 15">
              <a:extLst>
                <a:ext uri="{FF2B5EF4-FFF2-40B4-BE49-F238E27FC236}">
                  <a16:creationId xmlns:a16="http://schemas.microsoft.com/office/drawing/2014/main" id="{7CA7DCB8-DE2E-BA6C-E770-C8D5737635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6602" y="4745079"/>
              <a:ext cx="2519363" cy="43251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s-ES_tradnl" sz="1100" b="1" noProof="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Resistencia lateral</a:t>
              </a:r>
            </a:p>
          </p:txBody>
        </p:sp>
        <p:sp>
          <p:nvSpPr>
            <p:cNvPr id="14" name="Line 16">
              <a:extLst>
                <a:ext uri="{FF2B5EF4-FFF2-40B4-BE49-F238E27FC236}">
                  <a16:creationId xmlns:a16="http://schemas.microsoft.com/office/drawing/2014/main" id="{3B6CC14F-39EF-39C1-EBE2-A02C892861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16463" y="2420938"/>
              <a:ext cx="1587" cy="7207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_tradnl" noProof="0" dirty="0"/>
            </a:p>
          </p:txBody>
        </p:sp>
        <p:sp>
          <p:nvSpPr>
            <p:cNvPr id="15" name="Text Box 17">
              <a:extLst>
                <a:ext uri="{FF2B5EF4-FFF2-40B4-BE49-F238E27FC236}">
                  <a16:creationId xmlns:a16="http://schemas.microsoft.com/office/drawing/2014/main" id="{AF52B446-0226-09F5-E57F-B0D1C69CB9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0204" y="5385532"/>
              <a:ext cx="3763816" cy="508846"/>
            </a:xfrm>
            <a:prstGeom prst="roundRect">
              <a:avLst/>
            </a:prstGeom>
            <a:solidFill>
              <a:srgbClr val="1342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s-ES_tradnl" b="1" noProof="0" dirty="0">
                  <a:solidFill>
                    <a:srgbClr val="88C6E9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MOVIMIENTO LATERAL</a:t>
              </a:r>
            </a:p>
          </p:txBody>
        </p:sp>
        <p:sp>
          <p:nvSpPr>
            <p:cNvPr id="16" name="Text Box 18">
              <a:extLst>
                <a:ext uri="{FF2B5EF4-FFF2-40B4-BE49-F238E27FC236}">
                  <a16:creationId xmlns:a16="http://schemas.microsoft.com/office/drawing/2014/main" id="{6A5B03B3-5759-140E-1B0F-4D7352BF34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9338" y="4365625"/>
              <a:ext cx="3302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s-ES_tradnl" noProof="0" dirty="0"/>
                <a:t>+</a:t>
              </a:r>
            </a:p>
          </p:txBody>
        </p:sp>
        <p:sp>
          <p:nvSpPr>
            <p:cNvPr id="17" name="Text Box 19">
              <a:extLst>
                <a:ext uri="{FF2B5EF4-FFF2-40B4-BE49-F238E27FC236}">
                  <a16:creationId xmlns:a16="http://schemas.microsoft.com/office/drawing/2014/main" id="{93512A70-71DF-BA7A-E921-C588493960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4525" y="4365625"/>
              <a:ext cx="3302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s-ES_tradnl" noProof="0" dirty="0"/>
                <a:t>+</a:t>
              </a:r>
            </a:p>
          </p:txBody>
        </p:sp>
        <p:sp>
          <p:nvSpPr>
            <p:cNvPr id="18" name="Text Box 20">
              <a:extLst>
                <a:ext uri="{FF2B5EF4-FFF2-40B4-BE49-F238E27FC236}">
                  <a16:creationId xmlns:a16="http://schemas.microsoft.com/office/drawing/2014/main" id="{DE105B2A-1B57-354D-3F1E-7BEF6F583F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6688" y="4365625"/>
              <a:ext cx="3302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s-ES_tradnl" noProof="0" dirty="0"/>
                <a:t>+</a:t>
              </a:r>
            </a:p>
          </p:txBody>
        </p:sp>
        <p:sp>
          <p:nvSpPr>
            <p:cNvPr id="19" name="Line 22">
              <a:extLst>
                <a:ext uri="{FF2B5EF4-FFF2-40B4-BE49-F238E27FC236}">
                  <a16:creationId xmlns:a16="http://schemas.microsoft.com/office/drawing/2014/main" id="{3C6FDA1C-365C-0B53-3A73-8C8F098CBB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6463" y="2349500"/>
              <a:ext cx="360362" cy="714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_tradnl" noProof="0" dirty="0"/>
            </a:p>
          </p:txBody>
        </p:sp>
        <p:sp>
          <p:nvSpPr>
            <p:cNvPr id="20" name="Line 23">
              <a:extLst>
                <a:ext uri="{FF2B5EF4-FFF2-40B4-BE49-F238E27FC236}">
                  <a16:creationId xmlns:a16="http://schemas.microsoft.com/office/drawing/2014/main" id="{3BE4CC62-C453-788C-6978-6031B5AB71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6463" y="2492375"/>
              <a:ext cx="360362" cy="714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_tradnl" noProof="0" dirty="0"/>
            </a:p>
          </p:txBody>
        </p:sp>
        <p:sp>
          <p:nvSpPr>
            <p:cNvPr id="21" name="Text Box 24">
              <a:extLst>
                <a:ext uri="{FF2B5EF4-FFF2-40B4-BE49-F238E27FC236}">
                  <a16:creationId xmlns:a16="http://schemas.microsoft.com/office/drawing/2014/main" id="{B36243BB-BE0F-1C42-F489-63F4CD2E1F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0854" y="2223028"/>
              <a:ext cx="2545241" cy="549722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s-ES_tradnl" sz="1100" b="1" noProof="0" dirty="0">
                  <a:solidFill>
                    <a:srgbClr val="1342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Fuerza del viento</a:t>
              </a:r>
            </a:p>
          </p:txBody>
        </p:sp>
      </p:grpSp>
      <p:grpSp>
        <p:nvGrpSpPr>
          <p:cNvPr id="31" name="5 Grupo">
            <a:extLst>
              <a:ext uri="{FF2B5EF4-FFF2-40B4-BE49-F238E27FC236}">
                <a16:creationId xmlns:a16="http://schemas.microsoft.com/office/drawing/2014/main" id="{7E959211-34A1-B38A-EC04-3C27AE6C77B6}"/>
              </a:ext>
            </a:extLst>
          </p:cNvPr>
          <p:cNvGrpSpPr/>
          <p:nvPr/>
        </p:nvGrpSpPr>
        <p:grpSpPr>
          <a:xfrm>
            <a:off x="7011810" y="1711568"/>
            <a:ext cx="3833394" cy="2047904"/>
            <a:chOff x="1735844" y="2133600"/>
            <a:chExt cx="6323122" cy="3438338"/>
          </a:xfrm>
        </p:grpSpPr>
        <p:grpSp>
          <p:nvGrpSpPr>
            <p:cNvPr id="32" name="Group 3">
              <a:extLst>
                <a:ext uri="{FF2B5EF4-FFF2-40B4-BE49-F238E27FC236}">
                  <a16:creationId xmlns:a16="http://schemas.microsoft.com/office/drawing/2014/main" id="{4123AD4D-64CE-879E-BD03-6243D02891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4075" y="3273425"/>
              <a:ext cx="5257800" cy="876300"/>
              <a:chOff x="1292" y="1661"/>
              <a:chExt cx="3538" cy="1278"/>
            </a:xfrm>
          </p:grpSpPr>
          <p:grpSp>
            <p:nvGrpSpPr>
              <p:cNvPr id="39" name="Group 4">
                <a:extLst>
                  <a:ext uri="{FF2B5EF4-FFF2-40B4-BE49-F238E27FC236}">
                    <a16:creationId xmlns:a16="http://schemas.microsoft.com/office/drawing/2014/main" id="{8CB80504-F4FD-237B-9B08-B1440FF7B6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2422" y="531"/>
                <a:ext cx="1278" cy="3538"/>
                <a:chOff x="2208" y="0"/>
                <a:chExt cx="865" cy="4176"/>
              </a:xfrm>
            </p:grpSpPr>
            <p:sp>
              <p:nvSpPr>
                <p:cNvPr id="41" name="Line 5">
                  <a:extLst>
                    <a:ext uri="{FF2B5EF4-FFF2-40B4-BE49-F238E27FC236}">
                      <a16:creationId xmlns:a16="http://schemas.microsoft.com/office/drawing/2014/main" id="{163603F9-F971-FAE9-2335-320A4EFFD3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09" y="1044"/>
                  <a:ext cx="0" cy="261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_tradnl" noProof="0" dirty="0"/>
                </a:p>
              </p:txBody>
            </p:sp>
            <p:sp>
              <p:nvSpPr>
                <p:cNvPr id="42" name="Freeform 6">
                  <a:extLst>
                    <a:ext uri="{FF2B5EF4-FFF2-40B4-BE49-F238E27FC236}">
                      <a16:creationId xmlns:a16="http://schemas.microsoft.com/office/drawing/2014/main" id="{894A701B-BF94-3730-D6DA-6AE9F6846D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2068" y="3794"/>
                  <a:ext cx="522" cy="241"/>
                </a:xfrm>
                <a:custGeom>
                  <a:avLst/>
                  <a:gdLst>
                    <a:gd name="T0" fmla="*/ 522 w 480"/>
                    <a:gd name="T1" fmla="*/ 0 h 241"/>
                    <a:gd name="T2" fmla="*/ 402 w 480"/>
                    <a:gd name="T3" fmla="*/ 11 h 241"/>
                    <a:gd name="T4" fmla="*/ 287 w 480"/>
                    <a:gd name="T5" fmla="*/ 37 h 241"/>
                    <a:gd name="T6" fmla="*/ 142 w 480"/>
                    <a:gd name="T7" fmla="*/ 126 h 241"/>
                    <a:gd name="T8" fmla="*/ 0 w 480"/>
                    <a:gd name="T9" fmla="*/ 241 h 2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80" h="241">
                      <a:moveTo>
                        <a:pt x="480" y="0"/>
                      </a:moveTo>
                      <a:lnTo>
                        <a:pt x="370" y="11"/>
                      </a:lnTo>
                      <a:lnTo>
                        <a:pt x="264" y="37"/>
                      </a:lnTo>
                      <a:lnTo>
                        <a:pt x="131" y="126"/>
                      </a:lnTo>
                      <a:lnTo>
                        <a:pt x="0" y="241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_tradnl" noProof="0" dirty="0"/>
                </a:p>
              </p:txBody>
            </p:sp>
            <p:sp>
              <p:nvSpPr>
                <p:cNvPr id="43" name="Line 7">
                  <a:extLst>
                    <a:ext uri="{FF2B5EF4-FFF2-40B4-BE49-F238E27FC236}">
                      <a16:creationId xmlns:a16="http://schemas.microsoft.com/office/drawing/2014/main" id="{C05AA644-1EFD-1791-2FA7-836D71B053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49" y="4176"/>
                  <a:ext cx="19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_tradnl" noProof="0" dirty="0"/>
                </a:p>
              </p:txBody>
            </p:sp>
            <p:sp>
              <p:nvSpPr>
                <p:cNvPr id="44" name="Freeform 8">
                  <a:extLst>
                    <a:ext uri="{FF2B5EF4-FFF2-40B4-BE49-F238E27FC236}">
                      <a16:creationId xmlns:a16="http://schemas.microsoft.com/office/drawing/2014/main" id="{2916DED2-823B-C79F-B36D-97581169CE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1903" y="306"/>
                  <a:ext cx="1044" cy="432"/>
                </a:xfrm>
                <a:custGeom>
                  <a:avLst/>
                  <a:gdLst>
                    <a:gd name="T0" fmla="*/ 0 w 960"/>
                    <a:gd name="T1" fmla="*/ 0 h 432"/>
                    <a:gd name="T2" fmla="*/ 238 w 960"/>
                    <a:gd name="T3" fmla="*/ 36 h 432"/>
                    <a:gd name="T4" fmla="*/ 450 w 960"/>
                    <a:gd name="T5" fmla="*/ 98 h 432"/>
                    <a:gd name="T6" fmla="*/ 662 w 960"/>
                    <a:gd name="T7" fmla="*/ 196 h 432"/>
                    <a:gd name="T8" fmla="*/ 1044 w 960"/>
                    <a:gd name="T9" fmla="*/ 432 h 4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60" h="432">
                      <a:moveTo>
                        <a:pt x="0" y="0"/>
                      </a:moveTo>
                      <a:lnTo>
                        <a:pt x="219" y="36"/>
                      </a:lnTo>
                      <a:lnTo>
                        <a:pt x="414" y="98"/>
                      </a:lnTo>
                      <a:lnTo>
                        <a:pt x="609" y="196"/>
                      </a:lnTo>
                      <a:lnTo>
                        <a:pt x="960" y="432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_tradnl" noProof="0" dirty="0"/>
                </a:p>
              </p:txBody>
            </p:sp>
            <p:sp>
              <p:nvSpPr>
                <p:cNvPr id="45" name="Line 9">
                  <a:extLst>
                    <a:ext uri="{FF2B5EF4-FFF2-40B4-BE49-F238E27FC236}">
                      <a16:creationId xmlns:a16="http://schemas.microsoft.com/office/drawing/2014/main" id="{C2CAE732-044B-C82A-3F23-406DBAF90A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 flipV="1">
                  <a:off x="3072" y="1044"/>
                  <a:ext cx="0" cy="261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_tradnl" noProof="0" dirty="0"/>
                </a:p>
              </p:txBody>
            </p:sp>
            <p:sp>
              <p:nvSpPr>
                <p:cNvPr id="46" name="Freeform 10">
                  <a:extLst>
                    <a:ext uri="{FF2B5EF4-FFF2-40B4-BE49-F238E27FC236}">
                      <a16:creationId xmlns:a16="http://schemas.microsoft.com/office/drawing/2014/main" id="{AE3AEF56-F2E1-F56F-1977-BEE25EF581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V="1">
                  <a:off x="2692" y="3794"/>
                  <a:ext cx="522" cy="241"/>
                </a:xfrm>
                <a:custGeom>
                  <a:avLst/>
                  <a:gdLst>
                    <a:gd name="T0" fmla="*/ 522 w 480"/>
                    <a:gd name="T1" fmla="*/ 0 h 241"/>
                    <a:gd name="T2" fmla="*/ 402 w 480"/>
                    <a:gd name="T3" fmla="*/ 11 h 241"/>
                    <a:gd name="T4" fmla="*/ 287 w 480"/>
                    <a:gd name="T5" fmla="*/ 37 h 241"/>
                    <a:gd name="T6" fmla="*/ 142 w 480"/>
                    <a:gd name="T7" fmla="*/ 126 h 241"/>
                    <a:gd name="T8" fmla="*/ 0 w 480"/>
                    <a:gd name="T9" fmla="*/ 241 h 2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80" h="241">
                      <a:moveTo>
                        <a:pt x="480" y="0"/>
                      </a:moveTo>
                      <a:lnTo>
                        <a:pt x="370" y="11"/>
                      </a:lnTo>
                      <a:lnTo>
                        <a:pt x="264" y="37"/>
                      </a:lnTo>
                      <a:lnTo>
                        <a:pt x="131" y="126"/>
                      </a:lnTo>
                      <a:lnTo>
                        <a:pt x="0" y="241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_tradnl" noProof="0" dirty="0"/>
                </a:p>
              </p:txBody>
            </p:sp>
            <p:sp>
              <p:nvSpPr>
                <p:cNvPr id="47" name="Freeform 11">
                  <a:extLst>
                    <a:ext uri="{FF2B5EF4-FFF2-40B4-BE49-F238E27FC236}">
                      <a16:creationId xmlns:a16="http://schemas.microsoft.com/office/drawing/2014/main" id="{AA68504A-1995-261C-DD3E-0690AD3F7B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V="1">
                  <a:off x="2334" y="306"/>
                  <a:ext cx="1044" cy="432"/>
                </a:xfrm>
                <a:custGeom>
                  <a:avLst/>
                  <a:gdLst>
                    <a:gd name="T0" fmla="*/ 0 w 960"/>
                    <a:gd name="T1" fmla="*/ 0 h 432"/>
                    <a:gd name="T2" fmla="*/ 238 w 960"/>
                    <a:gd name="T3" fmla="*/ 36 h 432"/>
                    <a:gd name="T4" fmla="*/ 450 w 960"/>
                    <a:gd name="T5" fmla="*/ 98 h 432"/>
                    <a:gd name="T6" fmla="*/ 662 w 960"/>
                    <a:gd name="T7" fmla="*/ 196 h 432"/>
                    <a:gd name="T8" fmla="*/ 1044 w 960"/>
                    <a:gd name="T9" fmla="*/ 432 h 4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60" h="432">
                      <a:moveTo>
                        <a:pt x="0" y="0"/>
                      </a:moveTo>
                      <a:lnTo>
                        <a:pt x="219" y="36"/>
                      </a:lnTo>
                      <a:lnTo>
                        <a:pt x="414" y="98"/>
                      </a:lnTo>
                      <a:lnTo>
                        <a:pt x="609" y="196"/>
                      </a:lnTo>
                      <a:lnTo>
                        <a:pt x="960" y="432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_tradnl" noProof="0" dirty="0"/>
                </a:p>
              </p:txBody>
            </p:sp>
          </p:grpSp>
          <p:sp>
            <p:nvSpPr>
              <p:cNvPr id="40" name="Line 12">
                <a:extLst>
                  <a:ext uri="{FF2B5EF4-FFF2-40B4-BE49-F238E27FC236}">
                    <a16:creationId xmlns:a16="http://schemas.microsoft.com/office/drawing/2014/main" id="{701EC464-9C34-44BD-757B-FA5DCAAAB0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30" y="2024"/>
                <a:ext cx="0" cy="27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_tradnl" noProof="0" dirty="0"/>
              </a:p>
            </p:txBody>
          </p:sp>
        </p:grpSp>
        <p:sp>
          <p:nvSpPr>
            <p:cNvPr id="33" name="Line 16">
              <a:extLst>
                <a:ext uri="{FF2B5EF4-FFF2-40B4-BE49-F238E27FC236}">
                  <a16:creationId xmlns:a16="http://schemas.microsoft.com/office/drawing/2014/main" id="{283FE776-F73C-1C11-F965-1BD67D71CF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67400" y="3716338"/>
              <a:ext cx="10096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_tradnl" noProof="0" dirty="0"/>
            </a:p>
          </p:txBody>
        </p:sp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id="{8AAADD6D-8568-F51F-4545-D09FEAA2E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2133600"/>
              <a:ext cx="215900" cy="1008063"/>
            </a:xfrm>
            <a:custGeom>
              <a:avLst/>
              <a:gdLst>
                <a:gd name="T0" fmla="*/ 71438 w 136"/>
                <a:gd name="T1" fmla="*/ 0 h 635"/>
                <a:gd name="T2" fmla="*/ 142875 w 136"/>
                <a:gd name="T3" fmla="*/ 144463 h 635"/>
                <a:gd name="T4" fmla="*/ 0 w 136"/>
                <a:gd name="T5" fmla="*/ 215900 h 635"/>
                <a:gd name="T6" fmla="*/ 142875 w 136"/>
                <a:gd name="T7" fmla="*/ 360363 h 635"/>
                <a:gd name="T8" fmla="*/ 71438 w 136"/>
                <a:gd name="T9" fmla="*/ 431800 h 635"/>
                <a:gd name="T10" fmla="*/ 215900 w 136"/>
                <a:gd name="T11" fmla="*/ 576263 h 635"/>
                <a:gd name="T12" fmla="*/ 71438 w 136"/>
                <a:gd name="T13" fmla="*/ 647700 h 635"/>
                <a:gd name="T14" fmla="*/ 215900 w 136"/>
                <a:gd name="T15" fmla="*/ 792163 h 635"/>
                <a:gd name="T16" fmla="*/ 71438 w 136"/>
                <a:gd name="T17" fmla="*/ 865188 h 635"/>
                <a:gd name="T18" fmla="*/ 71438 w 136"/>
                <a:gd name="T19" fmla="*/ 1008063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6" h="635">
                  <a:moveTo>
                    <a:pt x="45" y="0"/>
                  </a:moveTo>
                  <a:cubicBezTo>
                    <a:pt x="71" y="34"/>
                    <a:pt x="97" y="68"/>
                    <a:pt x="90" y="91"/>
                  </a:cubicBezTo>
                  <a:cubicBezTo>
                    <a:pt x="83" y="114"/>
                    <a:pt x="0" y="113"/>
                    <a:pt x="0" y="136"/>
                  </a:cubicBezTo>
                  <a:cubicBezTo>
                    <a:pt x="0" y="159"/>
                    <a:pt x="83" y="204"/>
                    <a:pt x="90" y="227"/>
                  </a:cubicBezTo>
                  <a:cubicBezTo>
                    <a:pt x="97" y="250"/>
                    <a:pt x="37" y="249"/>
                    <a:pt x="45" y="272"/>
                  </a:cubicBezTo>
                  <a:cubicBezTo>
                    <a:pt x="53" y="295"/>
                    <a:pt x="136" y="340"/>
                    <a:pt x="136" y="363"/>
                  </a:cubicBezTo>
                  <a:cubicBezTo>
                    <a:pt x="136" y="386"/>
                    <a:pt x="45" y="385"/>
                    <a:pt x="45" y="408"/>
                  </a:cubicBezTo>
                  <a:cubicBezTo>
                    <a:pt x="45" y="431"/>
                    <a:pt x="136" y="476"/>
                    <a:pt x="136" y="499"/>
                  </a:cubicBezTo>
                  <a:cubicBezTo>
                    <a:pt x="136" y="522"/>
                    <a:pt x="60" y="522"/>
                    <a:pt x="45" y="545"/>
                  </a:cubicBezTo>
                  <a:cubicBezTo>
                    <a:pt x="30" y="568"/>
                    <a:pt x="45" y="620"/>
                    <a:pt x="45" y="6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_tradnl" noProof="0" dirty="0"/>
            </a:p>
          </p:txBody>
        </p:sp>
        <p:sp>
          <p:nvSpPr>
            <p:cNvPr id="35" name="Line 18">
              <a:extLst>
                <a:ext uri="{FF2B5EF4-FFF2-40B4-BE49-F238E27FC236}">
                  <a16:creationId xmlns:a16="http://schemas.microsoft.com/office/drawing/2014/main" id="{61F8DDA2-4BAD-B881-3059-C77E5E82D4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7900" y="3068638"/>
              <a:ext cx="0" cy="2159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_tradnl" noProof="0" dirty="0"/>
            </a:p>
          </p:txBody>
        </p:sp>
        <p:sp>
          <p:nvSpPr>
            <p:cNvPr id="36" name="Line 19">
              <a:extLst>
                <a:ext uri="{FF2B5EF4-FFF2-40B4-BE49-F238E27FC236}">
                  <a16:creationId xmlns:a16="http://schemas.microsoft.com/office/drawing/2014/main" id="{410C0CFE-8C83-973D-2B10-BC3304792E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7900" y="4221163"/>
              <a:ext cx="0" cy="5762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_tradnl" noProof="0" dirty="0"/>
            </a:p>
          </p:txBody>
        </p:sp>
        <p:sp>
          <p:nvSpPr>
            <p:cNvPr id="37" name="Text Box 20">
              <a:extLst>
                <a:ext uri="{FF2B5EF4-FFF2-40B4-BE49-F238E27FC236}">
                  <a16:creationId xmlns:a16="http://schemas.microsoft.com/office/drawing/2014/main" id="{C4A068B1-24C1-12B8-8E3B-272E9F4FA4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7625" y="2270124"/>
              <a:ext cx="2931341" cy="617642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s-ES_tradnl" sz="1100" b="1" noProof="0" dirty="0">
                  <a:solidFill>
                    <a:srgbClr val="3C6CA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Fuerza de la corriente</a:t>
              </a:r>
            </a:p>
          </p:txBody>
        </p:sp>
        <p:sp>
          <p:nvSpPr>
            <p:cNvPr id="38" name="Text Box 21">
              <a:extLst>
                <a:ext uri="{FF2B5EF4-FFF2-40B4-BE49-F238E27FC236}">
                  <a16:creationId xmlns:a16="http://schemas.microsoft.com/office/drawing/2014/main" id="{CA53F984-B928-1946-83B0-4CE4DB0ACC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5844" y="4954296"/>
              <a:ext cx="6102825" cy="61764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s-ES_tradnl" sz="1100" b="1" noProof="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Movimiento relativo o movimiento sobre la tierra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DDF093A-5A90-E08D-2D37-CCEDCC63B241}"/>
              </a:ext>
            </a:extLst>
          </p:cNvPr>
          <p:cNvGrpSpPr/>
          <p:nvPr/>
        </p:nvGrpSpPr>
        <p:grpSpPr>
          <a:xfrm>
            <a:off x="206769" y="4326095"/>
            <a:ext cx="5661189" cy="2155923"/>
            <a:chOff x="-1208553" y="4429489"/>
            <a:chExt cx="5661189" cy="2155923"/>
          </a:xfrm>
        </p:grpSpPr>
        <p:grpSp>
          <p:nvGrpSpPr>
            <p:cNvPr id="89" name="23 Grupo">
              <a:extLst>
                <a:ext uri="{FF2B5EF4-FFF2-40B4-BE49-F238E27FC236}">
                  <a16:creationId xmlns:a16="http://schemas.microsoft.com/office/drawing/2014/main" id="{A44E7272-30DB-EEFE-342D-90BA3B0E294D}"/>
                </a:ext>
              </a:extLst>
            </p:cNvPr>
            <p:cNvGrpSpPr/>
            <p:nvPr/>
          </p:nvGrpSpPr>
          <p:grpSpPr>
            <a:xfrm>
              <a:off x="-1208553" y="4429489"/>
              <a:ext cx="5445236" cy="2155923"/>
              <a:chOff x="-589694" y="2664486"/>
              <a:chExt cx="7973055" cy="2970469"/>
            </a:xfrm>
          </p:grpSpPr>
          <p:grpSp>
            <p:nvGrpSpPr>
              <p:cNvPr id="90" name="Group 3">
                <a:extLst>
                  <a:ext uri="{FF2B5EF4-FFF2-40B4-BE49-F238E27FC236}">
                    <a16:creationId xmlns:a16="http://schemas.microsoft.com/office/drawing/2014/main" id="{D9C73A30-F640-C768-9A31-22455FC465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25561" y="3273425"/>
                <a:ext cx="5257800" cy="876300"/>
                <a:chOff x="1293" y="1661"/>
                <a:chExt cx="3538" cy="1278"/>
              </a:xfrm>
            </p:grpSpPr>
            <p:grpSp>
              <p:nvGrpSpPr>
                <p:cNvPr id="95" name="Group 4">
                  <a:extLst>
                    <a:ext uri="{FF2B5EF4-FFF2-40B4-BE49-F238E27FC236}">
                      <a16:creationId xmlns:a16="http://schemas.microsoft.com/office/drawing/2014/main" id="{F90E3916-90A9-1EC6-A0F4-7BCBCEF25D1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5400000">
                  <a:off x="2423" y="531"/>
                  <a:ext cx="1278" cy="3538"/>
                  <a:chOff x="2208" y="0"/>
                  <a:chExt cx="865" cy="4176"/>
                </a:xfrm>
              </p:grpSpPr>
              <p:sp>
                <p:nvSpPr>
                  <p:cNvPr id="97" name="Line 5">
                    <a:extLst>
                      <a:ext uri="{FF2B5EF4-FFF2-40B4-BE49-F238E27FC236}">
                        <a16:creationId xmlns:a16="http://schemas.microsoft.com/office/drawing/2014/main" id="{EF877417-C172-CC0E-585C-F9CDCFC6CC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209" y="1044"/>
                    <a:ext cx="0" cy="261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ES_tradnl" sz="1200" noProof="0" dirty="0"/>
                  </a:p>
                </p:txBody>
              </p:sp>
              <p:sp>
                <p:nvSpPr>
                  <p:cNvPr id="98" name="Freeform 6">
                    <a:extLst>
                      <a:ext uri="{FF2B5EF4-FFF2-40B4-BE49-F238E27FC236}">
                        <a16:creationId xmlns:a16="http://schemas.microsoft.com/office/drawing/2014/main" id="{D2138AB7-FF0D-9D70-D7A7-1306026102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400000">
                    <a:off x="2068" y="3794"/>
                    <a:ext cx="522" cy="241"/>
                  </a:xfrm>
                  <a:custGeom>
                    <a:avLst/>
                    <a:gdLst>
                      <a:gd name="T0" fmla="*/ 522 w 480"/>
                      <a:gd name="T1" fmla="*/ 0 h 241"/>
                      <a:gd name="T2" fmla="*/ 402 w 480"/>
                      <a:gd name="T3" fmla="*/ 11 h 241"/>
                      <a:gd name="T4" fmla="*/ 287 w 480"/>
                      <a:gd name="T5" fmla="*/ 37 h 241"/>
                      <a:gd name="T6" fmla="*/ 142 w 480"/>
                      <a:gd name="T7" fmla="*/ 126 h 241"/>
                      <a:gd name="T8" fmla="*/ 0 w 480"/>
                      <a:gd name="T9" fmla="*/ 241 h 24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80" h="241">
                        <a:moveTo>
                          <a:pt x="480" y="0"/>
                        </a:moveTo>
                        <a:lnTo>
                          <a:pt x="370" y="11"/>
                        </a:lnTo>
                        <a:lnTo>
                          <a:pt x="264" y="37"/>
                        </a:lnTo>
                        <a:lnTo>
                          <a:pt x="131" y="126"/>
                        </a:lnTo>
                        <a:lnTo>
                          <a:pt x="0" y="241"/>
                        </a:lnTo>
                      </a:path>
                    </a:pathLst>
                  </a:custGeom>
                  <a:noFill/>
                  <a:ln w="38100" cmpd="sng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ES_tradnl" sz="1200" noProof="0" dirty="0"/>
                  </a:p>
                </p:txBody>
              </p:sp>
              <p:sp>
                <p:nvSpPr>
                  <p:cNvPr id="99" name="Line 7">
                    <a:extLst>
                      <a:ext uri="{FF2B5EF4-FFF2-40B4-BE49-F238E27FC236}">
                        <a16:creationId xmlns:a16="http://schemas.microsoft.com/office/drawing/2014/main" id="{6FC1F157-33A3-235A-FA99-E4115DCEA6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449" y="4176"/>
                    <a:ext cx="192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ES_tradnl" sz="1200" noProof="0" dirty="0"/>
                  </a:p>
                </p:txBody>
              </p:sp>
              <p:sp>
                <p:nvSpPr>
                  <p:cNvPr id="100" name="Freeform 8">
                    <a:extLst>
                      <a:ext uri="{FF2B5EF4-FFF2-40B4-BE49-F238E27FC236}">
                        <a16:creationId xmlns:a16="http://schemas.microsoft.com/office/drawing/2014/main" id="{7D291126-B46C-49D3-68D3-F615155C11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5400000">
                    <a:off x="1903" y="306"/>
                    <a:ext cx="1044" cy="432"/>
                  </a:xfrm>
                  <a:custGeom>
                    <a:avLst/>
                    <a:gdLst>
                      <a:gd name="T0" fmla="*/ 0 w 960"/>
                      <a:gd name="T1" fmla="*/ 0 h 432"/>
                      <a:gd name="T2" fmla="*/ 238 w 960"/>
                      <a:gd name="T3" fmla="*/ 36 h 432"/>
                      <a:gd name="T4" fmla="*/ 450 w 960"/>
                      <a:gd name="T5" fmla="*/ 98 h 432"/>
                      <a:gd name="T6" fmla="*/ 662 w 960"/>
                      <a:gd name="T7" fmla="*/ 196 h 432"/>
                      <a:gd name="T8" fmla="*/ 1044 w 960"/>
                      <a:gd name="T9" fmla="*/ 432 h 43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960" h="432">
                        <a:moveTo>
                          <a:pt x="0" y="0"/>
                        </a:moveTo>
                        <a:lnTo>
                          <a:pt x="219" y="36"/>
                        </a:lnTo>
                        <a:lnTo>
                          <a:pt x="414" y="98"/>
                        </a:lnTo>
                        <a:lnTo>
                          <a:pt x="609" y="196"/>
                        </a:lnTo>
                        <a:lnTo>
                          <a:pt x="960" y="432"/>
                        </a:lnTo>
                      </a:path>
                    </a:pathLst>
                  </a:custGeom>
                  <a:noFill/>
                  <a:ln w="38100" cmpd="sng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ES_tradnl" sz="1200" noProof="0" dirty="0"/>
                  </a:p>
                </p:txBody>
              </p:sp>
              <p:sp>
                <p:nvSpPr>
                  <p:cNvPr id="101" name="Line 9">
                    <a:extLst>
                      <a:ext uri="{FF2B5EF4-FFF2-40B4-BE49-F238E27FC236}">
                        <a16:creationId xmlns:a16="http://schemas.microsoft.com/office/drawing/2014/main" id="{0DA32F22-F490-73E6-CDD8-CCFABE819C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0800000" flipV="1">
                    <a:off x="3073" y="1043"/>
                    <a:ext cx="0" cy="261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ES_tradnl" sz="1200" noProof="0" dirty="0"/>
                  </a:p>
                </p:txBody>
              </p:sp>
              <p:sp>
                <p:nvSpPr>
                  <p:cNvPr id="102" name="Freeform 10">
                    <a:extLst>
                      <a:ext uri="{FF2B5EF4-FFF2-40B4-BE49-F238E27FC236}">
                        <a16:creationId xmlns:a16="http://schemas.microsoft.com/office/drawing/2014/main" id="{4E16330B-EB55-78D5-72FA-698D2AD1F4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 flipV="1">
                    <a:off x="2692" y="3794"/>
                    <a:ext cx="522" cy="241"/>
                  </a:xfrm>
                  <a:custGeom>
                    <a:avLst/>
                    <a:gdLst>
                      <a:gd name="T0" fmla="*/ 522 w 480"/>
                      <a:gd name="T1" fmla="*/ 0 h 241"/>
                      <a:gd name="T2" fmla="*/ 402 w 480"/>
                      <a:gd name="T3" fmla="*/ 11 h 241"/>
                      <a:gd name="T4" fmla="*/ 287 w 480"/>
                      <a:gd name="T5" fmla="*/ 37 h 241"/>
                      <a:gd name="T6" fmla="*/ 142 w 480"/>
                      <a:gd name="T7" fmla="*/ 126 h 241"/>
                      <a:gd name="T8" fmla="*/ 0 w 480"/>
                      <a:gd name="T9" fmla="*/ 241 h 24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80" h="241">
                        <a:moveTo>
                          <a:pt x="480" y="0"/>
                        </a:moveTo>
                        <a:lnTo>
                          <a:pt x="370" y="11"/>
                        </a:lnTo>
                        <a:lnTo>
                          <a:pt x="264" y="37"/>
                        </a:lnTo>
                        <a:lnTo>
                          <a:pt x="131" y="126"/>
                        </a:lnTo>
                        <a:lnTo>
                          <a:pt x="0" y="241"/>
                        </a:lnTo>
                      </a:path>
                    </a:pathLst>
                  </a:custGeom>
                  <a:noFill/>
                  <a:ln w="38100" cmpd="sng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ES_tradnl" sz="1200" noProof="0" dirty="0"/>
                  </a:p>
                </p:txBody>
              </p:sp>
              <p:sp>
                <p:nvSpPr>
                  <p:cNvPr id="103" name="Freeform 11">
                    <a:extLst>
                      <a:ext uri="{FF2B5EF4-FFF2-40B4-BE49-F238E27FC236}">
                        <a16:creationId xmlns:a16="http://schemas.microsoft.com/office/drawing/2014/main" id="{3529B2CF-16BE-06EC-5F8D-F489D6C11A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 flipV="1">
                    <a:off x="2334" y="306"/>
                    <a:ext cx="1044" cy="432"/>
                  </a:xfrm>
                  <a:custGeom>
                    <a:avLst/>
                    <a:gdLst>
                      <a:gd name="T0" fmla="*/ 0 w 960"/>
                      <a:gd name="T1" fmla="*/ 0 h 432"/>
                      <a:gd name="T2" fmla="*/ 238 w 960"/>
                      <a:gd name="T3" fmla="*/ 36 h 432"/>
                      <a:gd name="T4" fmla="*/ 450 w 960"/>
                      <a:gd name="T5" fmla="*/ 98 h 432"/>
                      <a:gd name="T6" fmla="*/ 662 w 960"/>
                      <a:gd name="T7" fmla="*/ 196 h 432"/>
                      <a:gd name="T8" fmla="*/ 1044 w 960"/>
                      <a:gd name="T9" fmla="*/ 432 h 43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960" h="432">
                        <a:moveTo>
                          <a:pt x="0" y="0"/>
                        </a:moveTo>
                        <a:lnTo>
                          <a:pt x="219" y="36"/>
                        </a:lnTo>
                        <a:lnTo>
                          <a:pt x="414" y="98"/>
                        </a:lnTo>
                        <a:lnTo>
                          <a:pt x="609" y="196"/>
                        </a:lnTo>
                        <a:lnTo>
                          <a:pt x="960" y="432"/>
                        </a:lnTo>
                      </a:path>
                    </a:pathLst>
                  </a:custGeom>
                  <a:noFill/>
                  <a:ln w="38100" cmpd="sng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ES_tradnl" sz="1200" noProof="0" dirty="0"/>
                  </a:p>
                </p:txBody>
              </p:sp>
            </p:grpSp>
            <p:sp>
              <p:nvSpPr>
                <p:cNvPr id="96" name="Line 12">
                  <a:extLst>
                    <a:ext uri="{FF2B5EF4-FFF2-40B4-BE49-F238E27FC236}">
                      <a16:creationId xmlns:a16="http://schemas.microsoft.com/office/drawing/2014/main" id="{5FC7FECD-9360-40B9-E363-72C858CBED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30" y="2024"/>
                  <a:ext cx="0" cy="27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_tradnl" sz="1200" noProof="0" dirty="0"/>
                </a:p>
              </p:txBody>
            </p:sp>
          </p:grpSp>
          <p:sp>
            <p:nvSpPr>
              <p:cNvPr id="91" name="Text Box 13">
                <a:extLst>
                  <a:ext uri="{FF2B5EF4-FFF2-40B4-BE49-F238E27FC236}">
                    <a16:creationId xmlns:a16="http://schemas.microsoft.com/office/drawing/2014/main" id="{3EFD237A-E6F2-F431-08F5-9B6A77BA19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42266" y="4032653"/>
                <a:ext cx="311304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/>
                <a:r>
                  <a:rPr lang="es-ES_tradnl" sz="1200" noProof="0" dirty="0"/>
                  <a:t>+</a:t>
                </a:r>
              </a:p>
            </p:txBody>
          </p:sp>
          <p:sp>
            <p:nvSpPr>
              <p:cNvPr id="92" name="Text Box 14">
                <a:extLst>
                  <a:ext uri="{FF2B5EF4-FFF2-40B4-BE49-F238E27FC236}">
                    <a16:creationId xmlns:a16="http://schemas.microsoft.com/office/drawing/2014/main" id="{1059497D-D88A-56F3-C7F1-5B45A063C5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2066" y="3887274"/>
                <a:ext cx="311304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/>
                <a:r>
                  <a:rPr lang="es-ES_tradnl" sz="1200" noProof="0" dirty="0"/>
                  <a:t>+</a:t>
                </a:r>
              </a:p>
            </p:txBody>
          </p:sp>
          <p:sp>
            <p:nvSpPr>
              <p:cNvPr id="93" name="Text Box 15">
                <a:extLst>
                  <a:ext uri="{FF2B5EF4-FFF2-40B4-BE49-F238E27FC236}">
                    <a16:creationId xmlns:a16="http://schemas.microsoft.com/office/drawing/2014/main" id="{B513E914-06FC-8A74-0AEB-3094C23EFB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89694" y="2664486"/>
                <a:ext cx="2815782" cy="506862"/>
              </a:xfrm>
              <a:prstGeom prst="roundRect">
                <a:avLst>
                  <a:gd name="adj" fmla="val 50000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algn="ctr" eaLnBrk="1" hangingPunct="1"/>
                <a:r>
                  <a:rPr lang="es-ES_tradnl" sz="1100" b="1" noProof="0" dirty="0">
                    <a:solidFill>
                      <a:srgbClr val="13428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Afinamiento en Proa</a:t>
                </a:r>
              </a:p>
            </p:txBody>
          </p:sp>
          <p:sp>
            <p:nvSpPr>
              <p:cNvPr id="94" name="Text Box 17">
                <a:extLst>
                  <a:ext uri="{FF2B5EF4-FFF2-40B4-BE49-F238E27FC236}">
                    <a16:creationId xmlns:a16="http://schemas.microsoft.com/office/drawing/2014/main" id="{8D86FF8B-5CF9-8DB8-302B-2742437A94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53571" y="5165782"/>
                <a:ext cx="3001732" cy="469173"/>
              </a:xfrm>
              <a:prstGeom prst="roundRect">
                <a:avLst/>
              </a:prstGeom>
              <a:solidFill>
                <a:srgbClr val="13428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algn="ctr" eaLnBrk="1" hangingPunct="1"/>
                <a:r>
                  <a:rPr lang="es-ES_tradnl" b="1" noProof="0" dirty="0">
                    <a:solidFill>
                      <a:srgbClr val="88C6E9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EFECTO SUCCIÓN</a:t>
                </a:r>
              </a:p>
            </p:txBody>
          </p:sp>
        </p:grpSp>
        <p:sp>
          <p:nvSpPr>
            <p:cNvPr id="104" name="Text Box 14">
              <a:extLst>
                <a:ext uri="{FF2B5EF4-FFF2-40B4-BE49-F238E27FC236}">
                  <a16:creationId xmlns:a16="http://schemas.microsoft.com/office/drawing/2014/main" id="{1AD06AB3-E014-4A2B-47EC-E1B05915B0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716" y="5231835"/>
              <a:ext cx="31130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s-ES_tradnl" sz="1200" noProof="0" dirty="0"/>
                <a:t>+</a:t>
              </a:r>
            </a:p>
          </p:txBody>
        </p:sp>
        <p:sp>
          <p:nvSpPr>
            <p:cNvPr id="105" name="Text Box 14">
              <a:extLst>
                <a:ext uri="{FF2B5EF4-FFF2-40B4-BE49-F238E27FC236}">
                  <a16:creationId xmlns:a16="http://schemas.microsoft.com/office/drawing/2014/main" id="{8739D0B7-399E-0F35-D3BB-E0FBADF98E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9825" y="4570238"/>
              <a:ext cx="31130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s-ES_tradnl" sz="1200" noProof="0" dirty="0"/>
                <a:t>+</a:t>
              </a:r>
            </a:p>
          </p:txBody>
        </p:sp>
        <p:sp>
          <p:nvSpPr>
            <p:cNvPr id="106" name="Text Box 14">
              <a:extLst>
                <a:ext uri="{FF2B5EF4-FFF2-40B4-BE49-F238E27FC236}">
                  <a16:creationId xmlns:a16="http://schemas.microsoft.com/office/drawing/2014/main" id="{BD4E1831-B650-3CD0-2561-9E2E68B2F8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241" y="4692557"/>
              <a:ext cx="31130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s-ES_tradnl" sz="1200" noProof="0" dirty="0"/>
                <a:t>+</a:t>
              </a:r>
            </a:p>
          </p:txBody>
        </p:sp>
        <p:sp>
          <p:nvSpPr>
            <p:cNvPr id="107" name="Text Box 14">
              <a:extLst>
                <a:ext uri="{FF2B5EF4-FFF2-40B4-BE49-F238E27FC236}">
                  <a16:creationId xmlns:a16="http://schemas.microsoft.com/office/drawing/2014/main" id="{487E3050-172D-A22A-F1B2-DD21BEB21C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716" y="4814876"/>
              <a:ext cx="31130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s-ES_tradnl" sz="1200" noProof="0" dirty="0"/>
                <a:t>+</a:t>
              </a:r>
            </a:p>
          </p:txBody>
        </p:sp>
        <p:sp>
          <p:nvSpPr>
            <p:cNvPr id="108" name="Text Box 20">
              <a:extLst>
                <a:ext uri="{FF2B5EF4-FFF2-40B4-BE49-F238E27FC236}">
                  <a16:creationId xmlns:a16="http://schemas.microsoft.com/office/drawing/2014/main" id="{1D780000-9C1E-4626-9B85-B70FC5356E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6838" y="5751919"/>
              <a:ext cx="1858541" cy="36787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s-ES_tradnl" sz="1100" b="1" noProof="0" dirty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Afinamiento en Popa</a:t>
              </a:r>
            </a:p>
          </p:txBody>
        </p:sp>
        <p:sp>
          <p:nvSpPr>
            <p:cNvPr id="109" name="Text Box 14">
              <a:extLst>
                <a:ext uri="{FF2B5EF4-FFF2-40B4-BE49-F238E27FC236}">
                  <a16:creationId xmlns:a16="http://schemas.microsoft.com/office/drawing/2014/main" id="{9E99D959-8510-B730-0202-B10F39D8FB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7391" y="5267567"/>
              <a:ext cx="31130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s-ES_tradnl" sz="1200" noProof="0" dirty="0"/>
                <a:t>+</a:t>
              </a:r>
            </a:p>
          </p:txBody>
        </p:sp>
        <p:sp>
          <p:nvSpPr>
            <p:cNvPr id="110" name="Text Box 14">
              <a:extLst>
                <a:ext uri="{FF2B5EF4-FFF2-40B4-BE49-F238E27FC236}">
                  <a16:creationId xmlns:a16="http://schemas.microsoft.com/office/drawing/2014/main" id="{3640AD79-5E78-F201-FC20-75C8087FD5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9507" y="5518012"/>
              <a:ext cx="31130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s-ES_tradnl" sz="1200" noProof="0" dirty="0"/>
                <a:t>+</a:t>
              </a:r>
            </a:p>
          </p:txBody>
        </p:sp>
        <p:sp>
          <p:nvSpPr>
            <p:cNvPr id="111" name="Text Box 14">
              <a:extLst>
                <a:ext uri="{FF2B5EF4-FFF2-40B4-BE49-F238E27FC236}">
                  <a16:creationId xmlns:a16="http://schemas.microsoft.com/office/drawing/2014/main" id="{F6CD0569-3262-3496-99D9-7553217A48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3935" y="5425663"/>
              <a:ext cx="31130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s-ES_tradnl" sz="1200" noProof="0" dirty="0"/>
                <a:t>+</a:t>
              </a:r>
            </a:p>
          </p:txBody>
        </p:sp>
        <p:sp>
          <p:nvSpPr>
            <p:cNvPr id="112" name="Text Box 14">
              <a:extLst>
                <a:ext uri="{FF2B5EF4-FFF2-40B4-BE49-F238E27FC236}">
                  <a16:creationId xmlns:a16="http://schemas.microsoft.com/office/drawing/2014/main" id="{EDFF8790-8A73-0778-3637-2DAE791060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1332" y="4804181"/>
              <a:ext cx="31130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s-ES_tradnl" sz="1200" noProof="0" dirty="0"/>
                <a:t>+</a:t>
              </a:r>
            </a:p>
          </p:txBody>
        </p:sp>
        <p:sp>
          <p:nvSpPr>
            <p:cNvPr id="113" name="Text Box 14">
              <a:extLst>
                <a:ext uri="{FF2B5EF4-FFF2-40B4-BE49-F238E27FC236}">
                  <a16:creationId xmlns:a16="http://schemas.microsoft.com/office/drawing/2014/main" id="{710421EE-D9C0-26D5-E3CC-780B572CDE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9507" y="4587892"/>
              <a:ext cx="31130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s-ES_tradnl" sz="1200" noProof="0" dirty="0"/>
                <a:t>+</a:t>
              </a:r>
            </a:p>
          </p:txBody>
        </p:sp>
        <p:sp>
          <p:nvSpPr>
            <p:cNvPr id="114" name="Text Box 14">
              <a:extLst>
                <a:ext uri="{FF2B5EF4-FFF2-40B4-BE49-F238E27FC236}">
                  <a16:creationId xmlns:a16="http://schemas.microsoft.com/office/drawing/2014/main" id="{E0229A2B-32B1-D734-135F-23D4B68088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4075" y="4663943"/>
              <a:ext cx="31130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s-ES_tradnl" sz="1200" noProof="0" dirty="0"/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9533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D3E4D0-0486-0101-64D2-5C69CB5F4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FDA6EC-654E-B73A-BA7D-D53D00C4A3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469900"/>
            <a:ext cx="1143000" cy="927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9A3F97-A3AF-F96F-DB74-86DE2BFDA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4239" y="481445"/>
            <a:ext cx="1930400" cy="50800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1D7B985B-EE8A-8530-FDAE-8DD73C7EBDA7}"/>
              </a:ext>
            </a:extLst>
          </p:cNvPr>
          <p:cNvSpPr txBox="1"/>
          <p:nvPr/>
        </p:nvSpPr>
        <p:spPr>
          <a:xfrm>
            <a:off x="1129938" y="594715"/>
            <a:ext cx="10485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noProof="0" dirty="0">
                <a:solidFill>
                  <a:srgbClr val="1342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EVALUACIÓN Y ESTUDIO</a:t>
            </a:r>
          </a:p>
        </p:txBody>
      </p:sp>
      <p:pic>
        <p:nvPicPr>
          <p:cNvPr id="8" name="Picture 7" descr="A diagram of a ship&#10;&#10;AI-generated content may be incorrect.">
            <a:extLst>
              <a:ext uri="{FF2B5EF4-FFF2-40B4-BE49-F238E27FC236}">
                <a16:creationId xmlns:a16="http://schemas.microsoft.com/office/drawing/2014/main" id="{F156A8F4-036B-7870-715E-B5A811436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10" y="2164164"/>
            <a:ext cx="6287546" cy="3988661"/>
          </a:xfrm>
          <a:prstGeom prst="rect">
            <a:avLst/>
          </a:prstGeom>
        </p:spPr>
      </p:pic>
      <p:pic>
        <p:nvPicPr>
          <p:cNvPr id="11" name="Picture 10" descr="A long submarine with arrows and red blue and green arrows&#10;&#10;AI-generated content may be incorrect.">
            <a:extLst>
              <a:ext uri="{FF2B5EF4-FFF2-40B4-BE49-F238E27FC236}">
                <a16:creationId xmlns:a16="http://schemas.microsoft.com/office/drawing/2014/main" id="{F46F8BD8-D633-3BBC-8A8E-9E91560A89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2425" y="2045775"/>
            <a:ext cx="5475902" cy="347377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F44A352-3F78-F9BB-2A1B-95E747381F6C}"/>
              </a:ext>
            </a:extLst>
          </p:cNvPr>
          <p:cNvCxnSpPr/>
          <p:nvPr/>
        </p:nvCxnSpPr>
        <p:spPr>
          <a:xfrm>
            <a:off x="6679769" y="2045775"/>
            <a:ext cx="0" cy="427847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532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8BA6206-8CAB-40A7-852A-FEEDC7A14DB2}">
  <we:reference id="wa200005566" version="3.0.0.2" store="es-ES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7819</TotalTime>
  <Words>518</Words>
  <Application>Microsoft Office PowerPoint</Application>
  <PresentationFormat>Panorámica</PresentationFormat>
  <Paragraphs>136</Paragraphs>
  <Slides>24</Slides>
  <Notes>1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Villarreal</dc:creator>
  <cp:lastModifiedBy>Yussimmy Chamorro Pérez (ULTRATUG COLOMBIA)</cp:lastModifiedBy>
  <cp:revision>50</cp:revision>
  <dcterms:created xsi:type="dcterms:W3CDTF">2024-04-11T13:08:26Z</dcterms:created>
  <dcterms:modified xsi:type="dcterms:W3CDTF">2025-04-25T14:08:46Z</dcterms:modified>
</cp:coreProperties>
</file>