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1994-8352-3BB1-EF63-7B87F18EC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4DC6E0-762C-A70C-92A9-BAA7A3C32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8DB01-0E8E-0C5C-E78E-8F1DFC638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5FFD-1712-4BEF-AD5B-CC5CB4712BF7}" type="datetimeFigureOut">
              <a:rPr lang="es-CO" smtClean="0"/>
              <a:t>24/04/2025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78126-8DEA-1251-64A9-D84DD40A1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FC484-D897-232E-54C1-FCE0849BF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A04D-F6AD-4854-9A89-CFE4CA37C44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990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55CC-41B9-ECA5-AE2D-FA85C1243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7FBD99-7FBE-2393-91D4-D26474BDD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A1796-3954-77BF-58BC-262D33B78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5FFD-1712-4BEF-AD5B-CC5CB4712BF7}" type="datetimeFigureOut">
              <a:rPr lang="es-CO" smtClean="0"/>
              <a:t>24/04/2025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6656C-D07F-F90A-4CB1-84C2E9B9C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6A8EF-1CD9-4C61-732C-4A61F8BE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A04D-F6AD-4854-9A89-CFE4CA37C44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887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2C5928-63B0-B156-C97C-58A9738243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6FA9F-BC12-6C82-FCE7-A7C386C23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309A2-80CF-C1B4-D11D-F7147BF99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5FFD-1712-4BEF-AD5B-CC5CB4712BF7}" type="datetimeFigureOut">
              <a:rPr lang="es-CO" smtClean="0"/>
              <a:t>24/04/2025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669E5-9EAE-ECA3-40B2-01B01C016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A5233-07D1-2063-8430-8BD8CEB1F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A04D-F6AD-4854-9A89-CFE4CA37C44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9422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F5DF-200C-175D-3AA0-9DE3A7F21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69A3-2377-75E4-73EC-6295F8C96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51483-5502-83C0-31CC-F05A3D67C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5FFD-1712-4BEF-AD5B-CC5CB4712BF7}" type="datetimeFigureOut">
              <a:rPr lang="es-CO" smtClean="0"/>
              <a:t>24/04/2025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1B9F2-91B3-22FC-F809-1E79C6972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E762C-BC10-1E96-C94E-91931145B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A04D-F6AD-4854-9A89-CFE4CA37C44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186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4CC3F-673F-DF16-6E64-D3E280565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4D2A6-3EEC-ED38-6250-4F3CA6889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E65E3-3267-3683-696A-26D4E993D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5FFD-1712-4BEF-AD5B-CC5CB4712BF7}" type="datetimeFigureOut">
              <a:rPr lang="es-CO" smtClean="0"/>
              <a:t>24/04/2025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240C0-A8AD-5D68-99DA-360E8872B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A80B7-0871-1DA0-80C5-5C3CEF9A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A04D-F6AD-4854-9A89-CFE4CA37C44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496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1628D-3187-A5F0-E5D8-F6C1F317C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CFD5D-148D-DA64-99DD-EA2705E888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9E44F-A8E0-14EC-15A7-9C8B19DCB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BA6B7-B102-7978-B7B6-BE9B50FF8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5FFD-1712-4BEF-AD5B-CC5CB4712BF7}" type="datetimeFigureOut">
              <a:rPr lang="es-CO" smtClean="0"/>
              <a:t>24/04/2025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CDE05-A48D-4E7C-C7AA-2D6CD80AD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0366B7-FADB-A0F8-4458-7F4143752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A04D-F6AD-4854-9A89-CFE4CA37C44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179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3377E-E356-EF11-7066-97165E40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75E5F-6AB7-0126-8DED-965F02858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8AC3D-EB2B-70C0-B062-4E144455F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703D62-F233-6B72-3080-B94BCBFEF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FE04A7-53DA-B551-62D7-0A944E15F3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63960-D65B-82D5-6F73-E8E838522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5FFD-1712-4BEF-AD5B-CC5CB4712BF7}" type="datetimeFigureOut">
              <a:rPr lang="es-CO" smtClean="0"/>
              <a:t>24/04/2025</a:t>
            </a:fld>
            <a:endParaRPr lang="es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6F0054-B7C7-667F-85D9-5F46757EE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1D9F5D-49A9-A11A-67A4-71A062D4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A04D-F6AD-4854-9A89-CFE4CA37C44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165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8F9E9-8A94-DC3A-4997-1FB023B3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F1FAC6-DC32-24BA-694D-0FAC33D99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5FFD-1712-4BEF-AD5B-CC5CB4712BF7}" type="datetimeFigureOut">
              <a:rPr lang="es-CO" smtClean="0"/>
              <a:t>24/04/2025</a:t>
            </a:fld>
            <a:endParaRPr lang="es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9A8423-86B5-588C-C4E0-A1FFF5326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DCD07-5EC5-E247-0A0D-F90B2692F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A04D-F6AD-4854-9A89-CFE4CA37C44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80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5FA2F6-ED80-0192-051D-5D073B823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5FFD-1712-4BEF-AD5B-CC5CB4712BF7}" type="datetimeFigureOut">
              <a:rPr lang="es-CO" smtClean="0"/>
              <a:t>24/04/2025</a:t>
            </a:fld>
            <a:endParaRPr lang="es-C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5CE498-DD60-63D8-DD9D-103D550B7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DA8D9-61E7-D2BE-B028-7C78C8294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A04D-F6AD-4854-9A89-CFE4CA37C44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579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5B4F0-49C1-734B-7D20-01652AEB5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036BA-6E8F-9AD3-75D9-BEAEE5245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3A22B3-0F15-6623-8652-0431EA996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1DAA48-DFF7-3F92-D3FA-10362E08A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5FFD-1712-4BEF-AD5B-CC5CB4712BF7}" type="datetimeFigureOut">
              <a:rPr lang="es-CO" smtClean="0"/>
              <a:t>24/04/2025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1C761-138C-A712-5474-9958C5F6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08541-51F1-FD00-D91C-D12298C25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A04D-F6AD-4854-9A89-CFE4CA37C44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779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137B9-D3ED-FF15-D33A-F81327FA5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C1B6B9-22E6-CC6E-A811-FDE47B7C1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92924D-EEE4-3743-0EEB-06909754E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988C4-FF15-4C14-E7C0-30AF858B5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A5FFD-1712-4BEF-AD5B-CC5CB4712BF7}" type="datetimeFigureOut">
              <a:rPr lang="es-CO" smtClean="0"/>
              <a:t>24/04/2025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59C0F-7654-622D-EA5B-4185138D5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E5D92-A592-2F4D-8F67-2C0837271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A04D-F6AD-4854-9A89-CFE4CA37C44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013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ABAF9F-A8A2-A873-0EE7-719EBA9BB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D6851-5021-3DAC-11A6-2C9348403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4B0C4-E966-CFF1-10FD-5653D2C6A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FA5FFD-1712-4BEF-AD5B-CC5CB4712BF7}" type="datetimeFigureOut">
              <a:rPr lang="es-CO" smtClean="0"/>
              <a:t>24/04/2025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4ECDB-6906-C4CE-AE10-24BF1D90C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11B48-CAD4-E974-920D-4D5B59EEB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C9A04D-F6AD-4854-9A89-CFE4CA37C44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715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oat in the water&#10;&#10;AI-generated content may be incorrect.">
            <a:extLst>
              <a:ext uri="{FF2B5EF4-FFF2-40B4-BE49-F238E27FC236}">
                <a16:creationId xmlns:a16="http://schemas.microsoft.com/office/drawing/2014/main" id="{82444ECD-7C79-34CF-1B66-5E0041ABA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8" r="13818" b="344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EFF0B7-4037-89AB-6552-10130E89A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s-ES" sz="4100" dirty="0">
                <a:solidFill>
                  <a:schemeClr val="bg1"/>
                </a:solidFill>
              </a:rPr>
              <a:t>PREVENCIÓN DE ACCIDENTES CON REMOLCADORES</a:t>
            </a:r>
            <a:endParaRPr lang="es-CO" sz="41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6BF778-D7ED-A75E-A8CD-8D4E47C0E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s-ES" sz="2000" dirty="0">
                <a:solidFill>
                  <a:schemeClr val="bg1"/>
                </a:solidFill>
              </a:rPr>
              <a:t>CASOS DE ÉXITO</a:t>
            </a:r>
          </a:p>
          <a:p>
            <a:pPr algn="l"/>
            <a:endParaRPr lang="es-ES" sz="2000" dirty="0">
              <a:solidFill>
                <a:schemeClr val="bg1"/>
              </a:solidFill>
            </a:endParaRPr>
          </a:p>
          <a:p>
            <a:pPr algn="l"/>
            <a:r>
              <a:rPr lang="es-ES" sz="2000" dirty="0">
                <a:solidFill>
                  <a:schemeClr val="bg1"/>
                </a:solidFill>
              </a:rPr>
              <a:t>Manuel Bequer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4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082C3-F884-45A2-B3C5-939D72A4F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Content Placeholder 4" descr="A large ship in a port&#10;&#10;AI-generated content may be incorrect.">
            <a:extLst>
              <a:ext uri="{FF2B5EF4-FFF2-40B4-BE49-F238E27FC236}">
                <a16:creationId xmlns:a16="http://schemas.microsoft.com/office/drawing/2014/main" id="{2C11382A-7D86-7BE8-63B9-3B2BFCF16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1" b="3145"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67E95B-B89A-955B-9756-96841657F95C}"/>
              </a:ext>
            </a:extLst>
          </p:cNvPr>
          <p:cNvSpPr txBox="1"/>
          <p:nvPr/>
        </p:nvSpPr>
        <p:spPr>
          <a:xfrm>
            <a:off x="542741" y="566241"/>
            <a:ext cx="24770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1</a:t>
            </a:r>
            <a:endParaRPr lang="es-CO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7CB621-8D17-1D5F-9D78-4776EC979314}"/>
              </a:ext>
            </a:extLst>
          </p:cNvPr>
          <p:cNvSpPr txBox="1"/>
          <p:nvPr/>
        </p:nvSpPr>
        <p:spPr>
          <a:xfrm>
            <a:off x="542741" y="1291639"/>
            <a:ext cx="49927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Pericia del operador</a:t>
            </a:r>
          </a:p>
          <a:p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Conocimiento del equipo</a:t>
            </a:r>
          </a:p>
          <a:p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Buen estado técnico del remolcador</a:t>
            </a:r>
            <a:endParaRPr lang="es-CO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545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CCA5F-FDC9-148C-A16E-0BA93BD6A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large ship in the water&#10;&#10;AI-generated content may be incorrect.">
            <a:extLst>
              <a:ext uri="{FF2B5EF4-FFF2-40B4-BE49-F238E27FC236}">
                <a16:creationId xmlns:a16="http://schemas.microsoft.com/office/drawing/2014/main" id="{02FC9673-7009-6A70-CBF1-E8C24AF47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5" b="10321"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94636A-C898-8C44-FF63-80843D594961}"/>
              </a:ext>
            </a:extLst>
          </p:cNvPr>
          <p:cNvSpPr txBox="1"/>
          <p:nvPr/>
        </p:nvSpPr>
        <p:spPr>
          <a:xfrm>
            <a:off x="542741" y="566241"/>
            <a:ext cx="24770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2</a:t>
            </a:r>
            <a:endParaRPr lang="es-CO" sz="5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996B3C-CEF3-D8EB-3D20-88206A421E2E}"/>
              </a:ext>
            </a:extLst>
          </p:cNvPr>
          <p:cNvSpPr txBox="1"/>
          <p:nvPr/>
        </p:nvSpPr>
        <p:spPr>
          <a:xfrm>
            <a:off x="542741" y="1372298"/>
            <a:ext cx="63578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Ajuste en parámetros de seguridad de motores</a:t>
            </a:r>
          </a:p>
          <a:p>
            <a:r>
              <a:rPr lang="es-E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Responsabilidad de la gerencia técnica</a:t>
            </a:r>
            <a:endParaRPr lang="es-CO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3843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oat in the water&#10;&#10;AI-generated content may be incorrect.">
            <a:extLst>
              <a:ext uri="{FF2B5EF4-FFF2-40B4-BE49-F238E27FC236}">
                <a16:creationId xmlns:a16="http://schemas.microsoft.com/office/drawing/2014/main" id="{7289D345-E78E-5604-D27F-B68D143C4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DDF2A7-68EA-0F5B-17A0-09390BF2F973}"/>
              </a:ext>
            </a:extLst>
          </p:cNvPr>
          <p:cNvSpPr txBox="1"/>
          <p:nvPr/>
        </p:nvSpPr>
        <p:spPr>
          <a:xfrm>
            <a:off x="3064465" y="1752600"/>
            <a:ext cx="606307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5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  <a:endParaRPr lang="es-CO" sz="115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1843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38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Office Theme</vt:lpstr>
      <vt:lpstr>PREVENCIÓN DE ACCIDENTES CON REMOLCADORES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Sandy Bonilla</dc:creator>
  <cp:lastModifiedBy>Sandy Bonilla</cp:lastModifiedBy>
  <cp:revision>3</cp:revision>
  <dcterms:created xsi:type="dcterms:W3CDTF">2025-04-24T20:45:45Z</dcterms:created>
  <dcterms:modified xsi:type="dcterms:W3CDTF">2025-04-24T22:40:25Z</dcterms:modified>
</cp:coreProperties>
</file>