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
  </p:notesMasterIdLst>
  <p:handoutMasterIdLst>
    <p:handoutMasterId r:id="rId10"/>
  </p:handoutMasterIdLst>
  <p:sldIdLst>
    <p:sldId id="2147474825" r:id="rId2"/>
    <p:sldId id="2147474826" r:id="rId3"/>
    <p:sldId id="356" r:id="rId4"/>
    <p:sldId id="2147474827" r:id="rId5"/>
    <p:sldId id="2147474828" r:id="rId6"/>
    <p:sldId id="2147474830" r:id="rId7"/>
    <p:sldId id="2147474829" r:id="rId8"/>
  </p:sldIdLst>
  <p:sldSz cx="12192000" cy="6858000"/>
  <p:notesSz cx="6858000" cy="9144000"/>
  <p:embeddedFontLst>
    <p:embeddedFont>
      <p:font typeface="Century Gothic" panose="020B0502020202020204" pitchFamily="34"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Alejandro Osses Campusano" initials="DAOC" lastIdx="11" clrIdx="0">
    <p:extLst>
      <p:ext uri="{19B8F6BF-5375-455C-9EA6-DF929625EA0E}">
        <p15:presenceInfo xmlns:p15="http://schemas.microsoft.com/office/powerpoint/2012/main" userId="David Alejandro Osses Campusano" providerId="None"/>
      </p:ext>
    </p:extLst>
  </p:cmAuthor>
  <p:cmAuthor id="2" name="David Alejandro Osses Campusano" initials="DAOC [2]" lastIdx="5" clrIdx="1">
    <p:extLst>
      <p:ext uri="{19B8F6BF-5375-455C-9EA6-DF929625EA0E}">
        <p15:presenceInfo xmlns:p15="http://schemas.microsoft.com/office/powerpoint/2012/main" userId="S-1-5-21-1060284298-920026266-725345543-481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ACA82-4C06-44C5-B180-8813B3600A34}" v="57" dt="2025-04-24T16:44:19.46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3" autoAdjust="0"/>
    <p:restoredTop sz="93969" autoAdjust="0"/>
  </p:normalViewPr>
  <p:slideViewPr>
    <p:cSldViewPr snapToGrid="0">
      <p:cViewPr varScale="1">
        <p:scale>
          <a:sx n="62" d="100"/>
          <a:sy n="62" d="100"/>
        </p:scale>
        <p:origin x="42"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handoutMaster" Target="handoutMasters/handoutMaster1.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Eduardo Castiblanco Wiesner" userId="68fead0c-5993-4421-ad12-f03b2c280e9d" providerId="ADAL" clId="{617ACA82-4C06-44C5-B180-8813B3600A34}"/>
    <pc:docChg chg="undo custSel addSld delSld modSld sldOrd delMainMaster">
      <pc:chgData name="Luis Eduardo Castiblanco Wiesner" userId="68fead0c-5993-4421-ad12-f03b2c280e9d" providerId="ADAL" clId="{617ACA82-4C06-44C5-B180-8813B3600A34}" dt="2025-04-24T16:44:26.364" v="311" actId="1076"/>
      <pc:docMkLst>
        <pc:docMk/>
      </pc:docMkLst>
      <pc:sldChg chg="del">
        <pc:chgData name="Luis Eduardo Castiblanco Wiesner" userId="68fead0c-5993-4421-ad12-f03b2c280e9d" providerId="ADAL" clId="{617ACA82-4C06-44C5-B180-8813B3600A34}" dt="2025-04-23T22:28:45.560" v="1" actId="47"/>
        <pc:sldMkLst>
          <pc:docMk/>
          <pc:sldMk cId="0" sldId="260"/>
        </pc:sldMkLst>
      </pc:sldChg>
      <pc:sldChg chg="del">
        <pc:chgData name="Luis Eduardo Castiblanco Wiesner" userId="68fead0c-5993-4421-ad12-f03b2c280e9d" providerId="ADAL" clId="{617ACA82-4C06-44C5-B180-8813B3600A34}" dt="2025-04-23T22:28:24.672" v="0" actId="47"/>
        <pc:sldMkLst>
          <pc:docMk/>
          <pc:sldMk cId="0" sldId="269"/>
        </pc:sldMkLst>
      </pc:sldChg>
      <pc:sldChg chg="del">
        <pc:chgData name="Luis Eduardo Castiblanco Wiesner" userId="68fead0c-5993-4421-ad12-f03b2c280e9d" providerId="ADAL" clId="{617ACA82-4C06-44C5-B180-8813B3600A34}" dt="2025-04-23T22:28:45.560" v="1" actId="47"/>
        <pc:sldMkLst>
          <pc:docMk/>
          <pc:sldMk cId="1848218912" sldId="282"/>
        </pc:sldMkLst>
      </pc:sldChg>
      <pc:sldChg chg="del">
        <pc:chgData name="Luis Eduardo Castiblanco Wiesner" userId="68fead0c-5993-4421-ad12-f03b2c280e9d" providerId="ADAL" clId="{617ACA82-4C06-44C5-B180-8813B3600A34}" dt="2025-04-23T22:28:45.560" v="1" actId="47"/>
        <pc:sldMkLst>
          <pc:docMk/>
          <pc:sldMk cId="3842386111" sldId="294"/>
        </pc:sldMkLst>
      </pc:sldChg>
      <pc:sldChg chg="del">
        <pc:chgData name="Luis Eduardo Castiblanco Wiesner" userId="68fead0c-5993-4421-ad12-f03b2c280e9d" providerId="ADAL" clId="{617ACA82-4C06-44C5-B180-8813B3600A34}" dt="2025-04-23T22:28:45.560" v="1" actId="47"/>
        <pc:sldMkLst>
          <pc:docMk/>
          <pc:sldMk cId="3545485492" sldId="300"/>
        </pc:sldMkLst>
      </pc:sldChg>
      <pc:sldChg chg="del">
        <pc:chgData name="Luis Eduardo Castiblanco Wiesner" userId="68fead0c-5993-4421-ad12-f03b2c280e9d" providerId="ADAL" clId="{617ACA82-4C06-44C5-B180-8813B3600A34}" dt="2025-04-23T22:28:24.672" v="0" actId="47"/>
        <pc:sldMkLst>
          <pc:docMk/>
          <pc:sldMk cId="3465096835" sldId="316"/>
        </pc:sldMkLst>
      </pc:sldChg>
      <pc:sldChg chg="del">
        <pc:chgData name="Luis Eduardo Castiblanco Wiesner" userId="68fead0c-5993-4421-ad12-f03b2c280e9d" providerId="ADAL" clId="{617ACA82-4C06-44C5-B180-8813B3600A34}" dt="2025-04-23T22:28:45.560" v="1" actId="47"/>
        <pc:sldMkLst>
          <pc:docMk/>
          <pc:sldMk cId="3811338881" sldId="317"/>
        </pc:sldMkLst>
      </pc:sldChg>
      <pc:sldChg chg="del">
        <pc:chgData name="Luis Eduardo Castiblanco Wiesner" userId="68fead0c-5993-4421-ad12-f03b2c280e9d" providerId="ADAL" clId="{617ACA82-4C06-44C5-B180-8813B3600A34}" dt="2025-04-23T22:28:45.560" v="1" actId="47"/>
        <pc:sldMkLst>
          <pc:docMk/>
          <pc:sldMk cId="3747450071" sldId="322"/>
        </pc:sldMkLst>
      </pc:sldChg>
      <pc:sldChg chg="del">
        <pc:chgData name="Luis Eduardo Castiblanco Wiesner" userId="68fead0c-5993-4421-ad12-f03b2c280e9d" providerId="ADAL" clId="{617ACA82-4C06-44C5-B180-8813B3600A34}" dt="2025-04-23T22:28:45.560" v="1" actId="47"/>
        <pc:sldMkLst>
          <pc:docMk/>
          <pc:sldMk cId="438693613" sldId="338"/>
        </pc:sldMkLst>
      </pc:sldChg>
      <pc:sldChg chg="addSp delSp modSp mod delAnim modAnim">
        <pc:chgData name="Luis Eduardo Castiblanco Wiesner" userId="68fead0c-5993-4421-ad12-f03b2c280e9d" providerId="ADAL" clId="{617ACA82-4C06-44C5-B180-8813B3600A34}" dt="2025-04-24T16:29:35.305" v="266" actId="1076"/>
        <pc:sldMkLst>
          <pc:docMk/>
          <pc:sldMk cId="2159291056" sldId="356"/>
        </pc:sldMkLst>
        <pc:spChg chg="add del mod">
          <ac:chgData name="Luis Eduardo Castiblanco Wiesner" userId="68fead0c-5993-4421-ad12-f03b2c280e9d" providerId="ADAL" clId="{617ACA82-4C06-44C5-B180-8813B3600A34}" dt="2025-04-24T16:23:02.048" v="188" actId="478"/>
          <ac:spMkLst>
            <pc:docMk/>
            <pc:sldMk cId="2159291056" sldId="356"/>
            <ac:spMk id="6" creationId="{40D1FD7D-36CA-DFB1-6A91-A1BDA0B063E9}"/>
          </ac:spMkLst>
        </pc:spChg>
        <pc:spChg chg="add del mod">
          <ac:chgData name="Luis Eduardo Castiblanco Wiesner" userId="68fead0c-5993-4421-ad12-f03b2c280e9d" providerId="ADAL" clId="{617ACA82-4C06-44C5-B180-8813B3600A34}" dt="2025-04-24T16:23:00.179" v="187" actId="478"/>
          <ac:spMkLst>
            <pc:docMk/>
            <pc:sldMk cId="2159291056" sldId="356"/>
            <ac:spMk id="7" creationId="{6777EC38-3F51-B673-F658-35CFCA84DD78}"/>
          </ac:spMkLst>
        </pc:spChg>
        <pc:spChg chg="add mod">
          <ac:chgData name="Luis Eduardo Castiblanco Wiesner" userId="68fead0c-5993-4421-ad12-f03b2c280e9d" providerId="ADAL" clId="{617ACA82-4C06-44C5-B180-8813B3600A34}" dt="2025-04-24T16:29:17.019" v="264" actId="20577"/>
          <ac:spMkLst>
            <pc:docMk/>
            <pc:sldMk cId="2159291056" sldId="356"/>
            <ac:spMk id="8" creationId="{154C9354-5053-7F6C-D324-841BFC33D35D}"/>
          </ac:spMkLst>
        </pc:spChg>
        <pc:spChg chg="add mod">
          <ac:chgData name="Luis Eduardo Castiblanco Wiesner" userId="68fead0c-5993-4421-ad12-f03b2c280e9d" providerId="ADAL" clId="{617ACA82-4C06-44C5-B180-8813B3600A34}" dt="2025-04-24T16:27:32.116" v="220" actId="1076"/>
          <ac:spMkLst>
            <pc:docMk/>
            <pc:sldMk cId="2159291056" sldId="356"/>
            <ac:spMk id="10" creationId="{B7E4E12E-6E3A-16B8-253F-93A41B4F2D8F}"/>
          </ac:spMkLst>
        </pc:spChg>
        <pc:picChg chg="del mod">
          <ac:chgData name="Luis Eduardo Castiblanco Wiesner" userId="68fead0c-5993-4421-ad12-f03b2c280e9d" providerId="ADAL" clId="{617ACA82-4C06-44C5-B180-8813B3600A34}" dt="2025-04-23T22:40:50.205" v="68" actId="478"/>
          <ac:picMkLst>
            <pc:docMk/>
            <pc:sldMk cId="2159291056" sldId="356"/>
            <ac:picMk id="2" creationId="{ECFB38F2-B5C3-6A49-CC6D-FF863B3599FE}"/>
          </ac:picMkLst>
        </pc:picChg>
        <pc:picChg chg="add del mod ord">
          <ac:chgData name="Luis Eduardo Castiblanco Wiesner" userId="68fead0c-5993-4421-ad12-f03b2c280e9d" providerId="ADAL" clId="{617ACA82-4C06-44C5-B180-8813B3600A34}" dt="2025-04-24T16:22:58.308" v="186" actId="478"/>
          <ac:picMkLst>
            <pc:docMk/>
            <pc:sldMk cId="2159291056" sldId="356"/>
            <ac:picMk id="3" creationId="{47E24163-6FE9-F23C-A224-3C65F18800AD}"/>
          </ac:picMkLst>
        </pc:picChg>
        <pc:picChg chg="add del mod">
          <ac:chgData name="Luis Eduardo Castiblanco Wiesner" userId="68fead0c-5993-4421-ad12-f03b2c280e9d" providerId="ADAL" clId="{617ACA82-4C06-44C5-B180-8813B3600A34}" dt="2025-04-23T22:53:04.280" v="140" actId="478"/>
          <ac:picMkLst>
            <pc:docMk/>
            <pc:sldMk cId="2159291056" sldId="356"/>
            <ac:picMk id="4" creationId="{5B4032D3-FE0F-6945-719A-812B8C328ECC}"/>
          </ac:picMkLst>
        </pc:picChg>
        <pc:picChg chg="add mod">
          <ac:chgData name="Luis Eduardo Castiblanco Wiesner" userId="68fead0c-5993-4421-ad12-f03b2c280e9d" providerId="ADAL" clId="{617ACA82-4C06-44C5-B180-8813B3600A34}" dt="2025-04-24T16:27:41.591" v="227" actId="1038"/>
          <ac:picMkLst>
            <pc:docMk/>
            <pc:sldMk cId="2159291056" sldId="356"/>
            <ac:picMk id="9" creationId="{BA9E0AE8-9FE2-53A6-4195-C70791BB35BF}"/>
          </ac:picMkLst>
        </pc:picChg>
        <pc:picChg chg="add mod">
          <ac:chgData name="Luis Eduardo Castiblanco Wiesner" userId="68fead0c-5993-4421-ad12-f03b2c280e9d" providerId="ADAL" clId="{617ACA82-4C06-44C5-B180-8813B3600A34}" dt="2025-04-24T16:29:35.305" v="266" actId="1076"/>
          <ac:picMkLst>
            <pc:docMk/>
            <pc:sldMk cId="2159291056" sldId="356"/>
            <ac:picMk id="11" creationId="{33C35104-55F9-0105-3D73-335366F91237}"/>
          </ac:picMkLst>
        </pc:picChg>
      </pc:sldChg>
      <pc:sldChg chg="del">
        <pc:chgData name="Luis Eduardo Castiblanco Wiesner" userId="68fead0c-5993-4421-ad12-f03b2c280e9d" providerId="ADAL" clId="{617ACA82-4C06-44C5-B180-8813B3600A34}" dt="2025-04-23T22:28:45.560" v="1" actId="47"/>
        <pc:sldMkLst>
          <pc:docMk/>
          <pc:sldMk cId="3772058697" sldId="805"/>
        </pc:sldMkLst>
      </pc:sldChg>
      <pc:sldChg chg="del">
        <pc:chgData name="Luis Eduardo Castiblanco Wiesner" userId="68fead0c-5993-4421-ad12-f03b2c280e9d" providerId="ADAL" clId="{617ACA82-4C06-44C5-B180-8813B3600A34}" dt="2025-04-23T22:28:45.560" v="1" actId="47"/>
        <pc:sldMkLst>
          <pc:docMk/>
          <pc:sldMk cId="0" sldId="895"/>
        </pc:sldMkLst>
      </pc:sldChg>
      <pc:sldChg chg="del">
        <pc:chgData name="Luis Eduardo Castiblanco Wiesner" userId="68fead0c-5993-4421-ad12-f03b2c280e9d" providerId="ADAL" clId="{617ACA82-4C06-44C5-B180-8813B3600A34}" dt="2025-04-23T22:28:45.560" v="1" actId="47"/>
        <pc:sldMkLst>
          <pc:docMk/>
          <pc:sldMk cId="1277685960" sldId="897"/>
        </pc:sldMkLst>
      </pc:sldChg>
      <pc:sldChg chg="del">
        <pc:chgData name="Luis Eduardo Castiblanco Wiesner" userId="68fead0c-5993-4421-ad12-f03b2c280e9d" providerId="ADAL" clId="{617ACA82-4C06-44C5-B180-8813B3600A34}" dt="2025-04-23T22:28:45.560" v="1" actId="47"/>
        <pc:sldMkLst>
          <pc:docMk/>
          <pc:sldMk cId="2096661004" sldId="920"/>
        </pc:sldMkLst>
      </pc:sldChg>
      <pc:sldChg chg="del">
        <pc:chgData name="Luis Eduardo Castiblanco Wiesner" userId="68fead0c-5993-4421-ad12-f03b2c280e9d" providerId="ADAL" clId="{617ACA82-4C06-44C5-B180-8813B3600A34}" dt="2025-04-23T22:28:45.560" v="1" actId="47"/>
        <pc:sldMkLst>
          <pc:docMk/>
          <pc:sldMk cId="488087934" sldId="927"/>
        </pc:sldMkLst>
      </pc:sldChg>
      <pc:sldChg chg="del">
        <pc:chgData name="Luis Eduardo Castiblanco Wiesner" userId="68fead0c-5993-4421-ad12-f03b2c280e9d" providerId="ADAL" clId="{617ACA82-4C06-44C5-B180-8813B3600A34}" dt="2025-04-23T22:28:45.560" v="1" actId="47"/>
        <pc:sldMkLst>
          <pc:docMk/>
          <pc:sldMk cId="4055325192" sldId="1025"/>
        </pc:sldMkLst>
      </pc:sldChg>
      <pc:sldChg chg="del">
        <pc:chgData name="Luis Eduardo Castiblanco Wiesner" userId="68fead0c-5993-4421-ad12-f03b2c280e9d" providerId="ADAL" clId="{617ACA82-4C06-44C5-B180-8813B3600A34}" dt="2025-04-23T22:28:45.560" v="1" actId="47"/>
        <pc:sldMkLst>
          <pc:docMk/>
          <pc:sldMk cId="2437907355" sldId="5788"/>
        </pc:sldMkLst>
      </pc:sldChg>
      <pc:sldChg chg="del">
        <pc:chgData name="Luis Eduardo Castiblanco Wiesner" userId="68fead0c-5993-4421-ad12-f03b2c280e9d" providerId="ADAL" clId="{617ACA82-4C06-44C5-B180-8813B3600A34}" dt="2025-04-23T22:28:45.560" v="1" actId="47"/>
        <pc:sldMkLst>
          <pc:docMk/>
          <pc:sldMk cId="1168428540" sldId="2147474814"/>
        </pc:sldMkLst>
      </pc:sldChg>
      <pc:sldChg chg="del">
        <pc:chgData name="Luis Eduardo Castiblanco Wiesner" userId="68fead0c-5993-4421-ad12-f03b2c280e9d" providerId="ADAL" clId="{617ACA82-4C06-44C5-B180-8813B3600A34}" dt="2025-04-23T22:28:24.672" v="0" actId="47"/>
        <pc:sldMkLst>
          <pc:docMk/>
          <pc:sldMk cId="4147811000" sldId="2147474818"/>
        </pc:sldMkLst>
      </pc:sldChg>
      <pc:sldChg chg="del">
        <pc:chgData name="Luis Eduardo Castiblanco Wiesner" userId="68fead0c-5993-4421-ad12-f03b2c280e9d" providerId="ADAL" clId="{617ACA82-4C06-44C5-B180-8813B3600A34}" dt="2025-04-23T22:28:24.672" v="0" actId="47"/>
        <pc:sldMkLst>
          <pc:docMk/>
          <pc:sldMk cId="486122077" sldId="2147474820"/>
        </pc:sldMkLst>
      </pc:sldChg>
      <pc:sldChg chg="addSp delSp modSp mod">
        <pc:chgData name="Luis Eduardo Castiblanco Wiesner" userId="68fead0c-5993-4421-ad12-f03b2c280e9d" providerId="ADAL" clId="{617ACA82-4C06-44C5-B180-8813B3600A34}" dt="2025-04-23T22:57:17.303" v="165" actId="1076"/>
        <pc:sldMkLst>
          <pc:docMk/>
          <pc:sldMk cId="3578127988" sldId="2147474825"/>
        </pc:sldMkLst>
        <pc:spChg chg="mod">
          <ac:chgData name="Luis Eduardo Castiblanco Wiesner" userId="68fead0c-5993-4421-ad12-f03b2c280e9d" providerId="ADAL" clId="{617ACA82-4C06-44C5-B180-8813B3600A34}" dt="2025-04-23T22:57:17.303" v="165" actId="1076"/>
          <ac:spMkLst>
            <pc:docMk/>
            <pc:sldMk cId="3578127988" sldId="2147474825"/>
            <ac:spMk id="4" creationId="{529E610C-B4F5-1330-9FFA-97CE6583BC39}"/>
          </ac:spMkLst>
        </pc:spChg>
        <pc:spChg chg="add mod">
          <ac:chgData name="Luis Eduardo Castiblanco Wiesner" userId="68fead0c-5993-4421-ad12-f03b2c280e9d" providerId="ADAL" clId="{617ACA82-4C06-44C5-B180-8813B3600A34}" dt="2025-04-23T22:57:12.955" v="164" actId="1076"/>
          <ac:spMkLst>
            <pc:docMk/>
            <pc:sldMk cId="3578127988" sldId="2147474825"/>
            <ac:spMk id="11" creationId="{03528AB9-57F5-1FA0-3BAA-B5DAA35F6F6E}"/>
          </ac:spMkLst>
        </pc:spChg>
        <pc:spChg chg="mod">
          <ac:chgData name="Luis Eduardo Castiblanco Wiesner" userId="68fead0c-5993-4421-ad12-f03b2c280e9d" providerId="ADAL" clId="{617ACA82-4C06-44C5-B180-8813B3600A34}" dt="2025-04-23T22:56:51.530" v="159" actId="1076"/>
          <ac:spMkLst>
            <pc:docMk/>
            <pc:sldMk cId="3578127988" sldId="2147474825"/>
            <ac:spMk id="13" creationId="{18C32464-356F-E989-B976-987ED5EE97D9}"/>
          </ac:spMkLst>
        </pc:spChg>
        <pc:grpChg chg="add del mod">
          <ac:chgData name="Luis Eduardo Castiblanco Wiesner" userId="68fead0c-5993-4421-ad12-f03b2c280e9d" providerId="ADAL" clId="{617ACA82-4C06-44C5-B180-8813B3600A34}" dt="2025-04-23T22:37:20.915" v="57" actId="478"/>
          <ac:grpSpMkLst>
            <pc:docMk/>
            <pc:sldMk cId="3578127988" sldId="2147474825"/>
            <ac:grpSpMk id="2" creationId="{D3398815-E7E0-CE46-A148-3EAFAF1270CA}"/>
          </ac:grpSpMkLst>
        </pc:grpChg>
        <pc:grpChg chg="mod">
          <ac:chgData name="Luis Eduardo Castiblanco Wiesner" userId="68fead0c-5993-4421-ad12-f03b2c280e9d" providerId="ADAL" clId="{617ACA82-4C06-44C5-B180-8813B3600A34}" dt="2025-04-23T22:37:45.088" v="63" actId="14100"/>
          <ac:grpSpMkLst>
            <pc:docMk/>
            <pc:sldMk cId="3578127988" sldId="2147474825"/>
            <ac:grpSpMk id="6" creationId="{D7D67324-4045-2F8B-44E1-CC61548E8983}"/>
          </ac:grpSpMkLst>
        </pc:grpChg>
        <pc:picChg chg="mod topLvl">
          <ac:chgData name="Luis Eduardo Castiblanco Wiesner" userId="68fead0c-5993-4421-ad12-f03b2c280e9d" providerId="ADAL" clId="{617ACA82-4C06-44C5-B180-8813B3600A34}" dt="2025-04-23T22:39:23.022" v="67" actId="14100"/>
          <ac:picMkLst>
            <pc:docMk/>
            <pc:sldMk cId="3578127988" sldId="2147474825"/>
            <ac:picMk id="3" creationId="{C6B71050-3D4D-7C13-A67A-BEBAE11BCABF}"/>
          </ac:picMkLst>
        </pc:picChg>
        <pc:picChg chg="del mod topLvl">
          <ac:chgData name="Luis Eduardo Castiblanco Wiesner" userId="68fead0c-5993-4421-ad12-f03b2c280e9d" providerId="ADAL" clId="{617ACA82-4C06-44C5-B180-8813B3600A34}" dt="2025-04-23T22:37:20.915" v="57" actId="478"/>
          <ac:picMkLst>
            <pc:docMk/>
            <pc:sldMk cId="3578127988" sldId="2147474825"/>
            <ac:picMk id="5" creationId="{5621511A-F816-08B8-C435-19790936CBA6}"/>
          </ac:picMkLst>
        </pc:picChg>
      </pc:sldChg>
      <pc:sldChg chg="del">
        <pc:chgData name="Luis Eduardo Castiblanco Wiesner" userId="68fead0c-5993-4421-ad12-f03b2c280e9d" providerId="ADAL" clId="{617ACA82-4C06-44C5-B180-8813B3600A34}" dt="2025-04-23T22:28:45.560" v="1" actId="47"/>
        <pc:sldMkLst>
          <pc:docMk/>
          <pc:sldMk cId="1327814973" sldId="2147474826"/>
        </pc:sldMkLst>
      </pc:sldChg>
      <pc:sldChg chg="addSp delSp modSp add mod ord delAnim">
        <pc:chgData name="Luis Eduardo Castiblanco Wiesner" userId="68fead0c-5993-4421-ad12-f03b2c280e9d" providerId="ADAL" clId="{617ACA82-4C06-44C5-B180-8813B3600A34}" dt="2025-04-24T16:29:04.532" v="262" actId="1035"/>
        <pc:sldMkLst>
          <pc:docMk/>
          <pc:sldMk cId="2555467422" sldId="2147474826"/>
        </pc:sldMkLst>
        <pc:spChg chg="add del mod">
          <ac:chgData name="Luis Eduardo Castiblanco Wiesner" userId="68fead0c-5993-4421-ad12-f03b2c280e9d" providerId="ADAL" clId="{617ACA82-4C06-44C5-B180-8813B3600A34}" dt="2025-04-24T16:26:02.014" v="207" actId="478"/>
          <ac:spMkLst>
            <pc:docMk/>
            <pc:sldMk cId="2555467422" sldId="2147474826"/>
            <ac:spMk id="2" creationId="{BD0FA738-50ED-3F25-67F9-463E02637318}"/>
          </ac:spMkLst>
        </pc:spChg>
        <pc:spChg chg="mod">
          <ac:chgData name="Luis Eduardo Castiblanco Wiesner" userId="68fead0c-5993-4421-ad12-f03b2c280e9d" providerId="ADAL" clId="{617ACA82-4C06-44C5-B180-8813B3600A34}" dt="2025-04-24T16:29:04.532" v="262" actId="1035"/>
          <ac:spMkLst>
            <pc:docMk/>
            <pc:sldMk cId="2555467422" sldId="2147474826"/>
            <ac:spMk id="6" creationId="{B9BEB9B8-8F53-2C40-2345-3646FC862431}"/>
          </ac:spMkLst>
        </pc:spChg>
        <pc:spChg chg="del mod">
          <ac:chgData name="Luis Eduardo Castiblanco Wiesner" userId="68fead0c-5993-4421-ad12-f03b2c280e9d" providerId="ADAL" clId="{617ACA82-4C06-44C5-B180-8813B3600A34}" dt="2025-04-24T16:27:51.731" v="228" actId="478"/>
          <ac:spMkLst>
            <pc:docMk/>
            <pc:sldMk cId="2555467422" sldId="2147474826"/>
            <ac:spMk id="7" creationId="{15DD4329-9A90-B9D6-AEDC-DE13FAB540BB}"/>
          </ac:spMkLst>
        </pc:spChg>
        <pc:picChg chg="del">
          <ac:chgData name="Luis Eduardo Castiblanco Wiesner" userId="68fead0c-5993-4421-ad12-f03b2c280e9d" providerId="ADAL" clId="{617ACA82-4C06-44C5-B180-8813B3600A34}" dt="2025-04-24T16:25:40.685" v="205" actId="478"/>
          <ac:picMkLst>
            <pc:docMk/>
            <pc:sldMk cId="2555467422" sldId="2147474826"/>
            <ac:picMk id="3" creationId="{29E9FA1C-A962-0599-C879-DE40CD29A9D0}"/>
          </ac:picMkLst>
        </pc:picChg>
        <pc:picChg chg="add mod">
          <ac:chgData name="Luis Eduardo Castiblanco Wiesner" userId="68fead0c-5993-4421-ad12-f03b2c280e9d" providerId="ADAL" clId="{617ACA82-4C06-44C5-B180-8813B3600A34}" dt="2025-04-24T16:29:04.532" v="262" actId="1035"/>
          <ac:picMkLst>
            <pc:docMk/>
            <pc:sldMk cId="2555467422" sldId="2147474826"/>
            <ac:picMk id="4" creationId="{444EA2E5-1335-0762-6215-BB4F1C80D6C2}"/>
          </ac:picMkLst>
        </pc:picChg>
        <pc:picChg chg="add mod">
          <ac:chgData name="Luis Eduardo Castiblanco Wiesner" userId="68fead0c-5993-4421-ad12-f03b2c280e9d" providerId="ADAL" clId="{617ACA82-4C06-44C5-B180-8813B3600A34}" dt="2025-04-24T16:28:53.084" v="253" actId="1076"/>
          <ac:picMkLst>
            <pc:docMk/>
            <pc:sldMk cId="2555467422" sldId="2147474826"/>
            <ac:picMk id="5" creationId="{0996EFAE-988C-C1F0-056B-E4CDE47CD938}"/>
          </ac:picMkLst>
        </pc:picChg>
      </pc:sldChg>
      <pc:sldChg chg="addSp delSp modSp add mod delAnim">
        <pc:chgData name="Luis Eduardo Castiblanco Wiesner" userId="68fead0c-5993-4421-ad12-f03b2c280e9d" providerId="ADAL" clId="{617ACA82-4C06-44C5-B180-8813B3600A34}" dt="2025-04-24T16:34:50.681" v="281"/>
        <pc:sldMkLst>
          <pc:docMk/>
          <pc:sldMk cId="4207170659" sldId="2147474827"/>
        </pc:sldMkLst>
        <pc:spChg chg="add del mod">
          <ac:chgData name="Luis Eduardo Castiblanco Wiesner" userId="68fead0c-5993-4421-ad12-f03b2c280e9d" providerId="ADAL" clId="{617ACA82-4C06-44C5-B180-8813B3600A34}" dt="2025-04-24T16:32:52.347" v="273" actId="478"/>
          <ac:spMkLst>
            <pc:docMk/>
            <pc:sldMk cId="4207170659" sldId="2147474827"/>
            <ac:spMk id="4" creationId="{22F3E79F-CD44-8DFE-8701-82EC50E72D72}"/>
          </ac:spMkLst>
        </pc:spChg>
        <pc:spChg chg="add del mod">
          <ac:chgData name="Luis Eduardo Castiblanco Wiesner" userId="68fead0c-5993-4421-ad12-f03b2c280e9d" providerId="ADAL" clId="{617ACA82-4C06-44C5-B180-8813B3600A34}" dt="2025-04-24T16:32:52.347" v="273" actId="478"/>
          <ac:spMkLst>
            <pc:docMk/>
            <pc:sldMk cId="4207170659" sldId="2147474827"/>
            <ac:spMk id="5" creationId="{0B5AF539-1C7E-FC0E-56E6-64ACEF47C840}"/>
          </ac:spMkLst>
        </pc:spChg>
        <pc:spChg chg="del">
          <ac:chgData name="Luis Eduardo Castiblanco Wiesner" userId="68fead0c-5993-4421-ad12-f03b2c280e9d" providerId="ADAL" clId="{617ACA82-4C06-44C5-B180-8813B3600A34}" dt="2025-04-24T16:29:50.692" v="268" actId="478"/>
          <ac:spMkLst>
            <pc:docMk/>
            <pc:sldMk cId="4207170659" sldId="2147474827"/>
            <ac:spMk id="8" creationId="{95C40AA0-DEC2-F77A-AB64-A3CAB9CD140B}"/>
          </ac:spMkLst>
        </pc:spChg>
        <pc:spChg chg="del">
          <ac:chgData name="Luis Eduardo Castiblanco Wiesner" userId="68fead0c-5993-4421-ad12-f03b2c280e9d" providerId="ADAL" clId="{617ACA82-4C06-44C5-B180-8813B3600A34}" dt="2025-04-24T16:29:52.121" v="269" actId="478"/>
          <ac:spMkLst>
            <pc:docMk/>
            <pc:sldMk cId="4207170659" sldId="2147474827"/>
            <ac:spMk id="10" creationId="{54D4263F-B966-CBF7-312A-59D32BF207F0}"/>
          </ac:spMkLst>
        </pc:spChg>
        <pc:spChg chg="mod">
          <ac:chgData name="Luis Eduardo Castiblanco Wiesner" userId="68fead0c-5993-4421-ad12-f03b2c280e9d" providerId="ADAL" clId="{617ACA82-4C06-44C5-B180-8813B3600A34}" dt="2025-04-24T16:32:10.237" v="272"/>
          <ac:spMkLst>
            <pc:docMk/>
            <pc:sldMk cId="4207170659" sldId="2147474827"/>
            <ac:spMk id="14" creationId="{346915B0-A009-64AF-E4EE-4F1BF8D6CACE}"/>
          </ac:spMkLst>
        </pc:spChg>
        <pc:spChg chg="mod">
          <ac:chgData name="Luis Eduardo Castiblanco Wiesner" userId="68fead0c-5993-4421-ad12-f03b2c280e9d" providerId="ADAL" clId="{617ACA82-4C06-44C5-B180-8813B3600A34}" dt="2025-04-24T16:32:10.237" v="272"/>
          <ac:spMkLst>
            <pc:docMk/>
            <pc:sldMk cId="4207170659" sldId="2147474827"/>
            <ac:spMk id="15" creationId="{1AE669F0-B3FD-D820-ACF7-27E8F1DFE0B2}"/>
          </ac:spMkLst>
        </pc:spChg>
        <pc:spChg chg="add del mod">
          <ac:chgData name="Luis Eduardo Castiblanco Wiesner" userId="68fead0c-5993-4421-ad12-f03b2c280e9d" providerId="ADAL" clId="{617ACA82-4C06-44C5-B180-8813B3600A34}" dt="2025-04-24T16:32:52.347" v="273" actId="478"/>
          <ac:spMkLst>
            <pc:docMk/>
            <pc:sldMk cId="4207170659" sldId="2147474827"/>
            <ac:spMk id="32" creationId="{30E40B9F-C6DA-D2C7-7CFA-9AFC28704576}"/>
          </ac:spMkLst>
        </pc:spChg>
        <pc:spChg chg="add mod">
          <ac:chgData name="Luis Eduardo Castiblanco Wiesner" userId="68fead0c-5993-4421-ad12-f03b2c280e9d" providerId="ADAL" clId="{617ACA82-4C06-44C5-B180-8813B3600A34}" dt="2025-04-24T16:32:10.237" v="272"/>
          <ac:spMkLst>
            <pc:docMk/>
            <pc:sldMk cId="4207170659" sldId="2147474827"/>
            <ac:spMk id="34" creationId="{392FEE10-7DC8-5BF9-2E86-0535A39271CC}"/>
          </ac:spMkLst>
        </pc:spChg>
        <pc:spChg chg="add del mod">
          <ac:chgData name="Luis Eduardo Castiblanco Wiesner" userId="68fead0c-5993-4421-ad12-f03b2c280e9d" providerId="ADAL" clId="{617ACA82-4C06-44C5-B180-8813B3600A34}" dt="2025-04-24T16:34:13.384" v="277" actId="478"/>
          <ac:spMkLst>
            <pc:docMk/>
            <pc:sldMk cId="4207170659" sldId="2147474827"/>
            <ac:spMk id="44" creationId="{1B209146-E006-D119-D16F-16F297A8B8BF}"/>
          </ac:spMkLst>
        </pc:spChg>
        <pc:grpChg chg="del">
          <ac:chgData name="Luis Eduardo Castiblanco Wiesner" userId="68fead0c-5993-4421-ad12-f03b2c280e9d" providerId="ADAL" clId="{617ACA82-4C06-44C5-B180-8813B3600A34}" dt="2025-04-24T16:32:52.347" v="273" actId="478"/>
          <ac:grpSpMkLst>
            <pc:docMk/>
            <pc:sldMk cId="4207170659" sldId="2147474827"/>
            <ac:grpSpMk id="6" creationId="{CE2A679C-7978-23E9-80CC-BB101B032A46}"/>
          </ac:grpSpMkLst>
        </pc:grpChg>
        <pc:grpChg chg="del">
          <ac:chgData name="Luis Eduardo Castiblanco Wiesner" userId="68fead0c-5993-4421-ad12-f03b2c280e9d" providerId="ADAL" clId="{617ACA82-4C06-44C5-B180-8813B3600A34}" dt="2025-04-24T16:32:52.347" v="273" actId="478"/>
          <ac:grpSpMkLst>
            <pc:docMk/>
            <pc:sldMk cId="4207170659" sldId="2147474827"/>
            <ac:grpSpMk id="17" creationId="{4F602E55-42E4-7A07-01F2-8E3B7C960009}"/>
          </ac:grpSpMkLst>
        </pc:grpChg>
        <pc:grpChg chg="del">
          <ac:chgData name="Luis Eduardo Castiblanco Wiesner" userId="68fead0c-5993-4421-ad12-f03b2c280e9d" providerId="ADAL" clId="{617ACA82-4C06-44C5-B180-8813B3600A34}" dt="2025-04-24T16:32:52.347" v="273" actId="478"/>
          <ac:grpSpMkLst>
            <pc:docMk/>
            <pc:sldMk cId="4207170659" sldId="2147474827"/>
            <ac:grpSpMk id="24" creationId="{B9A84696-8159-43AD-3487-A867DE163BB4}"/>
          </ac:grpSpMkLst>
        </pc:grpChg>
        <pc:grpChg chg="add del mod">
          <ac:chgData name="Luis Eduardo Castiblanco Wiesner" userId="68fead0c-5993-4421-ad12-f03b2c280e9d" providerId="ADAL" clId="{617ACA82-4C06-44C5-B180-8813B3600A34}" dt="2025-04-24T16:34:13.384" v="277" actId="478"/>
          <ac:grpSpMkLst>
            <pc:docMk/>
            <pc:sldMk cId="4207170659" sldId="2147474827"/>
            <ac:grpSpMk id="36" creationId="{E5C3A9EE-085A-8EA7-706B-B5B3FE515EFA}"/>
          </ac:grpSpMkLst>
        </pc:grpChg>
        <pc:graphicFrameChg chg="add mod">
          <ac:chgData name="Luis Eduardo Castiblanco Wiesner" userId="68fead0c-5993-4421-ad12-f03b2c280e9d" providerId="ADAL" clId="{617ACA82-4C06-44C5-B180-8813B3600A34}" dt="2025-04-24T16:30:23.251" v="271"/>
          <ac:graphicFrameMkLst>
            <pc:docMk/>
            <pc:sldMk cId="4207170659" sldId="2147474827"/>
            <ac:graphicFrameMk id="2" creationId="{DB04B47D-597B-51AF-7A70-F96AD9FA73AD}"/>
          </ac:graphicFrameMkLst>
        </pc:graphicFrameChg>
        <pc:graphicFrameChg chg="del">
          <ac:chgData name="Luis Eduardo Castiblanco Wiesner" userId="68fead0c-5993-4421-ad12-f03b2c280e9d" providerId="ADAL" clId="{617ACA82-4C06-44C5-B180-8813B3600A34}" dt="2025-04-24T16:32:52.347" v="273" actId="478"/>
          <ac:graphicFrameMkLst>
            <pc:docMk/>
            <pc:sldMk cId="4207170659" sldId="2147474827"/>
            <ac:graphicFrameMk id="3" creationId="{12CCD3A3-9420-07D0-6524-1B236B865402}"/>
          </ac:graphicFrameMkLst>
        </pc:graphicFrameChg>
        <pc:graphicFrameChg chg="add del mod">
          <ac:chgData name="Luis Eduardo Castiblanco Wiesner" userId="68fead0c-5993-4421-ad12-f03b2c280e9d" providerId="ADAL" clId="{617ACA82-4C06-44C5-B180-8813B3600A34}" dt="2025-04-24T16:34:13.384" v="277" actId="478"/>
          <ac:graphicFrameMkLst>
            <pc:docMk/>
            <pc:sldMk cId="4207170659" sldId="2147474827"/>
            <ac:graphicFrameMk id="35" creationId="{2FDD690D-2BCF-3E6D-9BD3-877332E0E3E7}"/>
          </ac:graphicFrameMkLst>
        </pc:graphicFrameChg>
        <pc:picChg chg="del">
          <ac:chgData name="Luis Eduardo Castiblanco Wiesner" userId="68fead0c-5993-4421-ad12-f03b2c280e9d" providerId="ADAL" clId="{617ACA82-4C06-44C5-B180-8813B3600A34}" dt="2025-04-24T16:29:53.300" v="270" actId="478"/>
          <ac:picMkLst>
            <pc:docMk/>
            <pc:sldMk cId="4207170659" sldId="2147474827"/>
            <ac:picMk id="9" creationId="{B6FC3BE0-D84A-79A7-1C71-85518E9792E8}"/>
          </ac:picMkLst>
        </pc:picChg>
        <pc:picChg chg="del">
          <ac:chgData name="Luis Eduardo Castiblanco Wiesner" userId="68fead0c-5993-4421-ad12-f03b2c280e9d" providerId="ADAL" clId="{617ACA82-4C06-44C5-B180-8813B3600A34}" dt="2025-04-24T16:32:52.347" v="273" actId="478"/>
          <ac:picMkLst>
            <pc:docMk/>
            <pc:sldMk cId="4207170659" sldId="2147474827"/>
            <ac:picMk id="11" creationId="{F69B6902-D5FF-D9A8-305A-E8E849906AB6}"/>
          </ac:picMkLst>
        </pc:picChg>
        <pc:picChg chg="mod">
          <ac:chgData name="Luis Eduardo Castiblanco Wiesner" userId="68fead0c-5993-4421-ad12-f03b2c280e9d" providerId="ADAL" clId="{617ACA82-4C06-44C5-B180-8813B3600A34}" dt="2025-04-24T16:32:10.237" v="272"/>
          <ac:picMkLst>
            <pc:docMk/>
            <pc:sldMk cId="4207170659" sldId="2147474827"/>
            <ac:picMk id="21" creationId="{B7E94CF4-D0A5-B7C2-FC24-378D4349E91B}"/>
          </ac:picMkLst>
        </pc:picChg>
        <pc:picChg chg="mod">
          <ac:chgData name="Luis Eduardo Castiblanco Wiesner" userId="68fead0c-5993-4421-ad12-f03b2c280e9d" providerId="ADAL" clId="{617ACA82-4C06-44C5-B180-8813B3600A34}" dt="2025-04-24T16:32:10.237" v="272"/>
          <ac:picMkLst>
            <pc:docMk/>
            <pc:sldMk cId="4207170659" sldId="2147474827"/>
            <ac:picMk id="26" creationId="{F0F577E1-16EC-9B29-91F0-40CD39BB9EC0}"/>
          </ac:picMkLst>
        </pc:picChg>
        <pc:picChg chg="mod">
          <ac:chgData name="Luis Eduardo Castiblanco Wiesner" userId="68fead0c-5993-4421-ad12-f03b2c280e9d" providerId="ADAL" clId="{617ACA82-4C06-44C5-B180-8813B3600A34}" dt="2025-04-24T16:32:10.237" v="272"/>
          <ac:picMkLst>
            <pc:docMk/>
            <pc:sldMk cId="4207170659" sldId="2147474827"/>
            <ac:picMk id="27" creationId="{6FBED0E1-2AA2-F91E-E8BE-38A41F4C6F79}"/>
          </ac:picMkLst>
        </pc:picChg>
        <pc:picChg chg="mod">
          <ac:chgData name="Luis Eduardo Castiblanco Wiesner" userId="68fead0c-5993-4421-ad12-f03b2c280e9d" providerId="ADAL" clId="{617ACA82-4C06-44C5-B180-8813B3600A34}" dt="2025-04-24T16:32:10.237" v="272"/>
          <ac:picMkLst>
            <pc:docMk/>
            <pc:sldMk cId="4207170659" sldId="2147474827"/>
            <ac:picMk id="28" creationId="{5A517EFD-D344-CB5D-F4C4-3E1B787D9738}"/>
          </ac:picMkLst>
        </pc:picChg>
        <pc:picChg chg="mod">
          <ac:chgData name="Luis Eduardo Castiblanco Wiesner" userId="68fead0c-5993-4421-ad12-f03b2c280e9d" providerId="ADAL" clId="{617ACA82-4C06-44C5-B180-8813B3600A34}" dt="2025-04-24T16:33:15.496" v="274"/>
          <ac:picMkLst>
            <pc:docMk/>
            <pc:sldMk cId="4207170659" sldId="2147474827"/>
            <ac:picMk id="37" creationId="{6BFA6568-0F70-B435-5490-B32AE6540C34}"/>
          </ac:picMkLst>
        </pc:picChg>
        <pc:picChg chg="mod">
          <ac:chgData name="Luis Eduardo Castiblanco Wiesner" userId="68fead0c-5993-4421-ad12-f03b2c280e9d" providerId="ADAL" clId="{617ACA82-4C06-44C5-B180-8813B3600A34}" dt="2025-04-24T16:33:15.496" v="274"/>
          <ac:picMkLst>
            <pc:docMk/>
            <pc:sldMk cId="4207170659" sldId="2147474827"/>
            <ac:picMk id="38" creationId="{9C2A6318-DA44-0504-D407-CB5DD09A1E31}"/>
          </ac:picMkLst>
        </pc:picChg>
        <pc:picChg chg="mod">
          <ac:chgData name="Luis Eduardo Castiblanco Wiesner" userId="68fead0c-5993-4421-ad12-f03b2c280e9d" providerId="ADAL" clId="{617ACA82-4C06-44C5-B180-8813B3600A34}" dt="2025-04-24T16:33:15.496" v="274"/>
          <ac:picMkLst>
            <pc:docMk/>
            <pc:sldMk cId="4207170659" sldId="2147474827"/>
            <ac:picMk id="39" creationId="{929E2C92-197B-662D-9EDB-E7A7A17CA7D4}"/>
          </ac:picMkLst>
        </pc:picChg>
        <pc:picChg chg="mod">
          <ac:chgData name="Luis Eduardo Castiblanco Wiesner" userId="68fead0c-5993-4421-ad12-f03b2c280e9d" providerId="ADAL" clId="{617ACA82-4C06-44C5-B180-8813B3600A34}" dt="2025-04-24T16:33:15.496" v="274"/>
          <ac:picMkLst>
            <pc:docMk/>
            <pc:sldMk cId="4207170659" sldId="2147474827"/>
            <ac:picMk id="40" creationId="{61E10C78-591E-6943-84E0-5C55C66DA347}"/>
          </ac:picMkLst>
        </pc:picChg>
        <pc:picChg chg="mod">
          <ac:chgData name="Luis Eduardo Castiblanco Wiesner" userId="68fead0c-5993-4421-ad12-f03b2c280e9d" providerId="ADAL" clId="{617ACA82-4C06-44C5-B180-8813B3600A34}" dt="2025-04-24T16:33:15.496" v="274"/>
          <ac:picMkLst>
            <pc:docMk/>
            <pc:sldMk cId="4207170659" sldId="2147474827"/>
            <ac:picMk id="41" creationId="{DE40D47D-9793-B834-B5FE-FF73377F24EC}"/>
          </ac:picMkLst>
        </pc:picChg>
        <pc:picChg chg="mod">
          <ac:chgData name="Luis Eduardo Castiblanco Wiesner" userId="68fead0c-5993-4421-ad12-f03b2c280e9d" providerId="ADAL" clId="{617ACA82-4C06-44C5-B180-8813B3600A34}" dt="2025-04-24T16:33:15.496" v="274"/>
          <ac:picMkLst>
            <pc:docMk/>
            <pc:sldMk cId="4207170659" sldId="2147474827"/>
            <ac:picMk id="42" creationId="{436BBDDD-D4C6-C95C-61AC-1DAE721F2AA7}"/>
          </ac:picMkLst>
        </pc:picChg>
        <pc:picChg chg="mod">
          <ac:chgData name="Luis Eduardo Castiblanco Wiesner" userId="68fead0c-5993-4421-ad12-f03b2c280e9d" providerId="ADAL" clId="{617ACA82-4C06-44C5-B180-8813B3600A34}" dt="2025-04-24T16:33:15.496" v="274"/>
          <ac:picMkLst>
            <pc:docMk/>
            <pc:sldMk cId="4207170659" sldId="2147474827"/>
            <ac:picMk id="43" creationId="{B633C676-D069-C480-ED02-F5DCFDB6218F}"/>
          </ac:picMkLst>
        </pc:picChg>
        <pc:picChg chg="add mod">
          <ac:chgData name="Luis Eduardo Castiblanco Wiesner" userId="68fead0c-5993-4421-ad12-f03b2c280e9d" providerId="ADAL" clId="{617ACA82-4C06-44C5-B180-8813B3600A34}" dt="2025-04-24T16:34:24.237" v="280" actId="1076"/>
          <ac:picMkLst>
            <pc:docMk/>
            <pc:sldMk cId="4207170659" sldId="2147474827"/>
            <ac:picMk id="47" creationId="{507EAB6A-0BDD-EB5B-686A-56021AA02639}"/>
          </ac:picMkLst>
        </pc:picChg>
        <pc:picChg chg="add mod">
          <ac:chgData name="Luis Eduardo Castiblanco Wiesner" userId="68fead0c-5993-4421-ad12-f03b2c280e9d" providerId="ADAL" clId="{617ACA82-4C06-44C5-B180-8813B3600A34}" dt="2025-04-24T16:34:50.681" v="281"/>
          <ac:picMkLst>
            <pc:docMk/>
            <pc:sldMk cId="4207170659" sldId="2147474827"/>
            <ac:picMk id="48" creationId="{85451CD9-614B-8A58-E8E9-C5D443CEE357}"/>
          </ac:picMkLst>
        </pc:picChg>
        <pc:cxnChg chg="del">
          <ac:chgData name="Luis Eduardo Castiblanco Wiesner" userId="68fead0c-5993-4421-ad12-f03b2c280e9d" providerId="ADAL" clId="{617ACA82-4C06-44C5-B180-8813B3600A34}" dt="2025-04-24T16:32:52.347" v="273" actId="478"/>
          <ac:cxnSpMkLst>
            <pc:docMk/>
            <pc:sldMk cId="4207170659" sldId="2147474827"/>
            <ac:cxnSpMk id="33" creationId="{01E8451D-8945-D36D-EE5C-2D8CA6050067}"/>
          </ac:cxnSpMkLst>
        </pc:cxnChg>
        <pc:cxnChg chg="del">
          <ac:chgData name="Luis Eduardo Castiblanco Wiesner" userId="68fead0c-5993-4421-ad12-f03b2c280e9d" providerId="ADAL" clId="{617ACA82-4C06-44C5-B180-8813B3600A34}" dt="2025-04-24T16:34:13.384" v="277" actId="478"/>
          <ac:cxnSpMkLst>
            <pc:docMk/>
            <pc:sldMk cId="4207170659" sldId="2147474827"/>
            <ac:cxnSpMk id="45" creationId="{1A4C2189-1FA7-F422-98C5-F27A490478E3}"/>
          </ac:cxnSpMkLst>
        </pc:cxnChg>
      </pc:sldChg>
      <pc:sldChg chg="del">
        <pc:chgData name="Luis Eduardo Castiblanco Wiesner" userId="68fead0c-5993-4421-ad12-f03b2c280e9d" providerId="ADAL" clId="{617ACA82-4C06-44C5-B180-8813B3600A34}" dt="2025-04-23T22:28:24.672" v="0" actId="47"/>
        <pc:sldMkLst>
          <pc:docMk/>
          <pc:sldMk cId="287054546" sldId="2147474828"/>
        </pc:sldMkLst>
      </pc:sldChg>
      <pc:sldChg chg="addSp delSp modSp add mod">
        <pc:chgData name="Luis Eduardo Castiblanco Wiesner" userId="68fead0c-5993-4421-ad12-f03b2c280e9d" providerId="ADAL" clId="{617ACA82-4C06-44C5-B180-8813B3600A34}" dt="2025-04-24T16:36:19.519" v="291" actId="1076"/>
        <pc:sldMkLst>
          <pc:docMk/>
          <pc:sldMk cId="1124139732" sldId="2147474828"/>
        </pc:sldMkLst>
        <pc:spChg chg="add mod">
          <ac:chgData name="Luis Eduardo Castiblanco Wiesner" userId="68fead0c-5993-4421-ad12-f03b2c280e9d" providerId="ADAL" clId="{617ACA82-4C06-44C5-B180-8813B3600A34}" dt="2025-04-24T16:36:19.519" v="291" actId="1076"/>
          <ac:spMkLst>
            <pc:docMk/>
            <pc:sldMk cId="1124139732" sldId="2147474828"/>
            <ac:spMk id="5" creationId="{C274BC84-D3EF-9C04-0D59-E9C4F856BB19}"/>
          </ac:spMkLst>
        </pc:spChg>
        <pc:picChg chg="add mod">
          <ac:chgData name="Luis Eduardo Castiblanco Wiesner" userId="68fead0c-5993-4421-ad12-f03b2c280e9d" providerId="ADAL" clId="{617ACA82-4C06-44C5-B180-8813B3600A34}" dt="2025-04-24T16:35:48.844" v="288" actId="1076"/>
          <ac:picMkLst>
            <pc:docMk/>
            <pc:sldMk cId="1124139732" sldId="2147474828"/>
            <ac:picMk id="3" creationId="{83C205AB-57B5-CB3D-9428-CF5C59359185}"/>
          </ac:picMkLst>
        </pc:picChg>
        <pc:picChg chg="del">
          <ac:chgData name="Luis Eduardo Castiblanco Wiesner" userId="68fead0c-5993-4421-ad12-f03b2c280e9d" providerId="ADAL" clId="{617ACA82-4C06-44C5-B180-8813B3600A34}" dt="2025-04-24T16:35:09.193" v="283" actId="478"/>
          <ac:picMkLst>
            <pc:docMk/>
            <pc:sldMk cId="1124139732" sldId="2147474828"/>
            <ac:picMk id="47" creationId="{24BAA161-BCD0-F8B3-3439-C6B53F63E4EB}"/>
          </ac:picMkLst>
        </pc:picChg>
      </pc:sldChg>
      <pc:sldChg chg="del">
        <pc:chgData name="Luis Eduardo Castiblanco Wiesner" userId="68fead0c-5993-4421-ad12-f03b2c280e9d" providerId="ADAL" clId="{617ACA82-4C06-44C5-B180-8813B3600A34}" dt="2025-04-23T22:28:24.672" v="0" actId="47"/>
        <pc:sldMkLst>
          <pc:docMk/>
          <pc:sldMk cId="2283919876" sldId="2147474829"/>
        </pc:sldMkLst>
      </pc:sldChg>
      <pc:sldChg chg="addSp delSp modSp add mod">
        <pc:chgData name="Luis Eduardo Castiblanco Wiesner" userId="68fead0c-5993-4421-ad12-f03b2c280e9d" providerId="ADAL" clId="{617ACA82-4C06-44C5-B180-8813B3600A34}" dt="2025-04-24T16:42:42.496" v="305" actId="1076"/>
        <pc:sldMkLst>
          <pc:docMk/>
          <pc:sldMk cId="3807756555" sldId="2147474829"/>
        </pc:sldMkLst>
        <pc:spChg chg="del">
          <ac:chgData name="Luis Eduardo Castiblanco Wiesner" userId="68fead0c-5993-4421-ad12-f03b2c280e9d" providerId="ADAL" clId="{617ACA82-4C06-44C5-B180-8813B3600A34}" dt="2025-04-24T16:37:59.123" v="294" actId="478"/>
          <ac:spMkLst>
            <pc:docMk/>
            <pc:sldMk cId="3807756555" sldId="2147474829"/>
            <ac:spMk id="5" creationId="{4BFA3D65-421B-634B-7688-E3395A0B3BCB}"/>
          </ac:spMkLst>
        </pc:spChg>
        <pc:picChg chg="del">
          <ac:chgData name="Luis Eduardo Castiblanco Wiesner" userId="68fead0c-5993-4421-ad12-f03b2c280e9d" providerId="ADAL" clId="{617ACA82-4C06-44C5-B180-8813B3600A34}" dt="2025-04-24T16:37:56.832" v="293" actId="478"/>
          <ac:picMkLst>
            <pc:docMk/>
            <pc:sldMk cId="3807756555" sldId="2147474829"/>
            <ac:picMk id="3" creationId="{99F1EA41-31B5-52FD-903B-3C51C43AE342}"/>
          </ac:picMkLst>
        </pc:picChg>
        <pc:picChg chg="add del mod">
          <ac:chgData name="Luis Eduardo Castiblanco Wiesner" userId="68fead0c-5993-4421-ad12-f03b2c280e9d" providerId="ADAL" clId="{617ACA82-4C06-44C5-B180-8813B3600A34}" dt="2025-04-24T16:38:54.559" v="298" actId="478"/>
          <ac:picMkLst>
            <pc:docMk/>
            <pc:sldMk cId="3807756555" sldId="2147474829"/>
            <ac:picMk id="4" creationId="{10EAFD40-762A-BD5E-360F-9C1A8F3A2F61}"/>
          </ac:picMkLst>
        </pc:picChg>
        <pc:picChg chg="add mod">
          <ac:chgData name="Luis Eduardo Castiblanco Wiesner" userId="68fead0c-5993-4421-ad12-f03b2c280e9d" providerId="ADAL" clId="{617ACA82-4C06-44C5-B180-8813B3600A34}" dt="2025-04-24T16:42:36.235" v="304" actId="14100"/>
          <ac:picMkLst>
            <pc:docMk/>
            <pc:sldMk cId="3807756555" sldId="2147474829"/>
            <ac:picMk id="7" creationId="{703A7F64-82E0-4B82-1E01-C8FF26A74FD3}"/>
          </ac:picMkLst>
        </pc:picChg>
        <pc:picChg chg="add mod">
          <ac:chgData name="Luis Eduardo Castiblanco Wiesner" userId="68fead0c-5993-4421-ad12-f03b2c280e9d" providerId="ADAL" clId="{617ACA82-4C06-44C5-B180-8813B3600A34}" dt="2025-04-24T16:42:42.496" v="305" actId="1076"/>
          <ac:picMkLst>
            <pc:docMk/>
            <pc:sldMk cId="3807756555" sldId="2147474829"/>
            <ac:picMk id="9" creationId="{2DE28219-AF04-D80A-F8A0-568F53077512}"/>
          </ac:picMkLst>
        </pc:picChg>
      </pc:sldChg>
      <pc:sldChg chg="addSp modSp new mod">
        <pc:chgData name="Luis Eduardo Castiblanco Wiesner" userId="68fead0c-5993-4421-ad12-f03b2c280e9d" providerId="ADAL" clId="{617ACA82-4C06-44C5-B180-8813B3600A34}" dt="2025-04-24T16:44:26.364" v="311" actId="1076"/>
        <pc:sldMkLst>
          <pc:docMk/>
          <pc:sldMk cId="3087183417" sldId="2147474830"/>
        </pc:sldMkLst>
        <pc:picChg chg="add mod">
          <ac:chgData name="Luis Eduardo Castiblanco Wiesner" userId="68fead0c-5993-4421-ad12-f03b2c280e9d" providerId="ADAL" clId="{617ACA82-4C06-44C5-B180-8813B3600A34}" dt="2025-04-24T16:44:26.364" v="311" actId="1076"/>
          <ac:picMkLst>
            <pc:docMk/>
            <pc:sldMk cId="3087183417" sldId="2147474830"/>
            <ac:picMk id="3" creationId="{B1396E68-2199-9AD1-3066-6752E57725B6}"/>
          </ac:picMkLst>
        </pc:picChg>
        <pc:picChg chg="add mod">
          <ac:chgData name="Luis Eduardo Castiblanco Wiesner" userId="68fead0c-5993-4421-ad12-f03b2c280e9d" providerId="ADAL" clId="{617ACA82-4C06-44C5-B180-8813B3600A34}" dt="2025-04-24T16:44:19.463" v="309"/>
          <ac:picMkLst>
            <pc:docMk/>
            <pc:sldMk cId="3087183417" sldId="2147474830"/>
            <ac:picMk id="4" creationId="{48BB8D0A-1B43-D05B-A831-8D293D7C6A73}"/>
          </ac:picMkLst>
        </pc:picChg>
      </pc:sldChg>
      <pc:sldChg chg="del">
        <pc:chgData name="Luis Eduardo Castiblanco Wiesner" userId="68fead0c-5993-4421-ad12-f03b2c280e9d" providerId="ADAL" clId="{617ACA82-4C06-44C5-B180-8813B3600A34}" dt="2025-04-23T22:28:45.560" v="1" actId="47"/>
        <pc:sldMkLst>
          <pc:docMk/>
          <pc:sldMk cId="3718996078" sldId="2147474830"/>
        </pc:sldMkLst>
      </pc:sldChg>
      <pc:sldChg chg="del">
        <pc:chgData name="Luis Eduardo Castiblanco Wiesner" userId="68fead0c-5993-4421-ad12-f03b2c280e9d" providerId="ADAL" clId="{617ACA82-4C06-44C5-B180-8813B3600A34}" dt="2025-04-23T22:28:45.560" v="1" actId="47"/>
        <pc:sldMkLst>
          <pc:docMk/>
          <pc:sldMk cId="978598868" sldId="2147474831"/>
        </pc:sldMkLst>
      </pc:sldChg>
      <pc:sldChg chg="del">
        <pc:chgData name="Luis Eduardo Castiblanco Wiesner" userId="68fead0c-5993-4421-ad12-f03b2c280e9d" providerId="ADAL" clId="{617ACA82-4C06-44C5-B180-8813B3600A34}" dt="2025-04-23T22:28:45.560" v="1" actId="47"/>
        <pc:sldMkLst>
          <pc:docMk/>
          <pc:sldMk cId="3627833087" sldId="2147474832"/>
        </pc:sldMkLst>
      </pc:sldChg>
      <pc:sldChg chg="del">
        <pc:chgData name="Luis Eduardo Castiblanco Wiesner" userId="68fead0c-5993-4421-ad12-f03b2c280e9d" providerId="ADAL" clId="{617ACA82-4C06-44C5-B180-8813B3600A34}" dt="2025-04-23T22:28:45.560" v="1" actId="47"/>
        <pc:sldMkLst>
          <pc:docMk/>
          <pc:sldMk cId="937833743" sldId="2147474833"/>
        </pc:sldMkLst>
      </pc:sldChg>
      <pc:sldChg chg="del">
        <pc:chgData name="Luis Eduardo Castiblanco Wiesner" userId="68fead0c-5993-4421-ad12-f03b2c280e9d" providerId="ADAL" clId="{617ACA82-4C06-44C5-B180-8813B3600A34}" dt="2025-04-23T22:28:45.560" v="1" actId="47"/>
        <pc:sldMkLst>
          <pc:docMk/>
          <pc:sldMk cId="0" sldId="2147474834"/>
        </pc:sldMkLst>
      </pc:sldChg>
      <pc:sldMasterChg chg="delSldLayout">
        <pc:chgData name="Luis Eduardo Castiblanco Wiesner" userId="68fead0c-5993-4421-ad12-f03b2c280e9d" providerId="ADAL" clId="{617ACA82-4C06-44C5-B180-8813B3600A34}" dt="2025-04-23T22:28:45.560" v="1" actId="47"/>
        <pc:sldMasterMkLst>
          <pc:docMk/>
          <pc:sldMasterMk cId="1578503801" sldId="2147483648"/>
        </pc:sldMasterMkLst>
        <pc:sldLayoutChg chg="del">
          <pc:chgData name="Luis Eduardo Castiblanco Wiesner" userId="68fead0c-5993-4421-ad12-f03b2c280e9d" providerId="ADAL" clId="{617ACA82-4C06-44C5-B180-8813B3600A34}" dt="2025-04-23T22:28:24.672" v="0" actId="47"/>
          <pc:sldLayoutMkLst>
            <pc:docMk/>
            <pc:sldMasterMk cId="1578503801" sldId="2147483648"/>
            <pc:sldLayoutMk cId="3349703444" sldId="2147483668"/>
          </pc:sldLayoutMkLst>
        </pc:sldLayoutChg>
        <pc:sldLayoutChg chg="del">
          <pc:chgData name="Luis Eduardo Castiblanco Wiesner" userId="68fead0c-5993-4421-ad12-f03b2c280e9d" providerId="ADAL" clId="{617ACA82-4C06-44C5-B180-8813B3600A34}" dt="2025-04-23T22:28:24.672" v="0" actId="47"/>
          <pc:sldLayoutMkLst>
            <pc:docMk/>
            <pc:sldMasterMk cId="1578503801" sldId="2147483648"/>
            <pc:sldLayoutMk cId="1448937893" sldId="2147483876"/>
          </pc:sldLayoutMkLst>
        </pc:sldLayoutChg>
        <pc:sldLayoutChg chg="del">
          <pc:chgData name="Luis Eduardo Castiblanco Wiesner" userId="68fead0c-5993-4421-ad12-f03b2c280e9d" providerId="ADAL" clId="{617ACA82-4C06-44C5-B180-8813B3600A34}" dt="2025-04-23T22:28:45.560" v="1" actId="47"/>
          <pc:sldLayoutMkLst>
            <pc:docMk/>
            <pc:sldMasterMk cId="1578503801" sldId="2147483648"/>
            <pc:sldLayoutMk cId="3991618788" sldId="2147483947"/>
          </pc:sldLayoutMkLst>
        </pc:sldLayoutChg>
      </pc:sldMasterChg>
      <pc:sldMasterChg chg="del delSldLayout">
        <pc:chgData name="Luis Eduardo Castiblanco Wiesner" userId="68fead0c-5993-4421-ad12-f03b2c280e9d" providerId="ADAL" clId="{617ACA82-4C06-44C5-B180-8813B3600A34}" dt="2025-04-23T22:28:45.560" v="1" actId="47"/>
        <pc:sldMasterMkLst>
          <pc:docMk/>
          <pc:sldMasterMk cId="2655028864" sldId="2147483671"/>
        </pc:sldMasterMkLst>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287189911" sldId="2147483672"/>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66892056" sldId="2147483673"/>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964201458" sldId="2147483674"/>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570014196" sldId="2147483675"/>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84345658" sldId="2147483676"/>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656997067" sldId="2147483677"/>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761695346" sldId="2147483678"/>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798812957" sldId="2147483679"/>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922036166" sldId="2147483680"/>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4229824837" sldId="2147483681"/>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254007863" sldId="2147483682"/>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726561130" sldId="2147483683"/>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45246388" sldId="2147483684"/>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262436347" sldId="2147483685"/>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096961594" sldId="2147483686"/>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06222664" sldId="2147483687"/>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745970092" sldId="2147483688"/>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783633350" sldId="2147483689"/>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523119101" sldId="2147483690"/>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4196861140" sldId="2147483691"/>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349768577" sldId="2147483692"/>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104267436" sldId="2147483693"/>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46052549" sldId="2147483694"/>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905971919" sldId="2147483695"/>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234118208" sldId="2147483696"/>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640572629" sldId="2147483697"/>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224332740" sldId="2147483698"/>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094989696" sldId="2147483699"/>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9533279" sldId="2147483700"/>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271974811" sldId="2147483701"/>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637937129" sldId="2147483702"/>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425472619" sldId="2147483703"/>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554166470" sldId="2147483877"/>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622977649" sldId="2147483879"/>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2280739056" sldId="2147483880"/>
          </pc:sldLayoutMkLst>
        </pc:sldLayoutChg>
        <pc:sldLayoutChg chg="del">
          <pc:chgData name="Luis Eduardo Castiblanco Wiesner" userId="68fead0c-5993-4421-ad12-f03b2c280e9d" providerId="ADAL" clId="{617ACA82-4C06-44C5-B180-8813B3600A34}" dt="2025-04-23T22:28:24.672" v="0" actId="47"/>
          <pc:sldLayoutMkLst>
            <pc:docMk/>
            <pc:sldMasterMk cId="2655028864" sldId="2147483671"/>
            <pc:sldLayoutMk cId="621572049" sldId="2147483938"/>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14388851" sldId="2147483939"/>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1799500588" sldId="2147483940"/>
          </pc:sldLayoutMkLst>
        </pc:sldLayoutChg>
        <pc:sldLayoutChg chg="del">
          <pc:chgData name="Luis Eduardo Castiblanco Wiesner" userId="68fead0c-5993-4421-ad12-f03b2c280e9d" providerId="ADAL" clId="{617ACA82-4C06-44C5-B180-8813B3600A34}" dt="2025-04-23T22:28:45.560" v="1" actId="47"/>
          <pc:sldLayoutMkLst>
            <pc:docMk/>
            <pc:sldMasterMk cId="2655028864" sldId="2147483671"/>
            <pc:sldLayoutMk cId="3360308343" sldId="2147483942"/>
          </pc:sldLayoutMkLst>
        </pc:sldLayoutChg>
      </pc:sldMasterChg>
      <pc:sldMasterChg chg="del delSldLayout">
        <pc:chgData name="Luis Eduardo Castiblanco Wiesner" userId="68fead0c-5993-4421-ad12-f03b2c280e9d" providerId="ADAL" clId="{617ACA82-4C06-44C5-B180-8813B3600A34}" dt="2025-04-23T22:28:45.560" v="1" actId="47"/>
        <pc:sldMasterMkLst>
          <pc:docMk/>
          <pc:sldMasterMk cId="4288634881" sldId="2147483731"/>
        </pc:sldMasterMkLst>
        <pc:sldLayoutChg chg="del">
          <pc:chgData name="Luis Eduardo Castiblanco Wiesner" userId="68fead0c-5993-4421-ad12-f03b2c280e9d" providerId="ADAL" clId="{617ACA82-4C06-44C5-B180-8813B3600A34}" dt="2025-04-23T22:28:45.560" v="1" actId="47"/>
          <pc:sldLayoutMkLst>
            <pc:docMk/>
            <pc:sldMasterMk cId="4288634881" sldId="2147483731"/>
            <pc:sldLayoutMk cId="80064272" sldId="2147483732"/>
          </pc:sldLayoutMkLst>
        </pc:sldLayoutChg>
        <pc:sldLayoutChg chg="del">
          <pc:chgData name="Luis Eduardo Castiblanco Wiesner" userId="68fead0c-5993-4421-ad12-f03b2c280e9d" providerId="ADAL" clId="{617ACA82-4C06-44C5-B180-8813B3600A34}" dt="2025-04-23T22:28:45.560" v="1" actId="47"/>
          <pc:sldLayoutMkLst>
            <pc:docMk/>
            <pc:sldMasterMk cId="4288634881" sldId="2147483731"/>
            <pc:sldLayoutMk cId="3343864152" sldId="2147483733"/>
          </pc:sldLayoutMkLst>
        </pc:sldLayoutChg>
        <pc:sldLayoutChg chg="del">
          <pc:chgData name="Luis Eduardo Castiblanco Wiesner" userId="68fead0c-5993-4421-ad12-f03b2c280e9d" providerId="ADAL" clId="{617ACA82-4C06-44C5-B180-8813B3600A34}" dt="2025-04-23T22:28:45.560" v="1" actId="47"/>
          <pc:sldLayoutMkLst>
            <pc:docMk/>
            <pc:sldMasterMk cId="4288634881" sldId="2147483731"/>
            <pc:sldLayoutMk cId="1471364874" sldId="2147483734"/>
          </pc:sldLayoutMkLst>
        </pc:sldLayoutChg>
        <pc:sldLayoutChg chg="del">
          <pc:chgData name="Luis Eduardo Castiblanco Wiesner" userId="68fead0c-5993-4421-ad12-f03b2c280e9d" providerId="ADAL" clId="{617ACA82-4C06-44C5-B180-8813B3600A34}" dt="2025-04-23T22:28:45.560" v="1" actId="47"/>
          <pc:sldLayoutMkLst>
            <pc:docMk/>
            <pc:sldMasterMk cId="4288634881" sldId="2147483731"/>
            <pc:sldLayoutMk cId="871163192" sldId="2147483735"/>
          </pc:sldLayoutMkLst>
        </pc:sldLayoutChg>
      </pc:sldMasterChg>
      <pc:sldMasterChg chg="del delSldLayout">
        <pc:chgData name="Luis Eduardo Castiblanco Wiesner" userId="68fead0c-5993-4421-ad12-f03b2c280e9d" providerId="ADAL" clId="{617ACA82-4C06-44C5-B180-8813B3600A34}" dt="2025-04-23T22:28:45.560" v="1" actId="47"/>
        <pc:sldMasterMkLst>
          <pc:docMk/>
          <pc:sldMasterMk cId="3701455177" sldId="2147483882"/>
        </pc:sldMasterMkLst>
        <pc:sldLayoutChg chg="del">
          <pc:chgData name="Luis Eduardo Castiblanco Wiesner" userId="68fead0c-5993-4421-ad12-f03b2c280e9d" providerId="ADAL" clId="{617ACA82-4C06-44C5-B180-8813B3600A34}" dt="2025-04-23T22:28:45.560" v="1" actId="47"/>
          <pc:sldLayoutMkLst>
            <pc:docMk/>
            <pc:sldMasterMk cId="3701455177" sldId="2147483882"/>
            <pc:sldLayoutMk cId="4270899408" sldId="2147483883"/>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4271690840" sldId="2147483884"/>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778842853" sldId="2147483885"/>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003903112" sldId="2147483886"/>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917216540" sldId="2147483887"/>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855150747" sldId="2147483888"/>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560193055" sldId="2147483889"/>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084855653" sldId="2147483890"/>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416540960" sldId="2147483891"/>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79316129" sldId="2147483892"/>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641127760" sldId="2147483893"/>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476054281" sldId="2147483894"/>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851085683" sldId="2147483895"/>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148132990" sldId="2147483896"/>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708048424" sldId="2147483897"/>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099756371" sldId="2147483898"/>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193712965" sldId="2147483899"/>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4022978366" sldId="2147483900"/>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295676408" sldId="2147483901"/>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311634115" sldId="2147483902"/>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789002531" sldId="2147483903"/>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63675291" sldId="2147483904"/>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4053157868" sldId="2147483905"/>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506844758" sldId="2147483906"/>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181224381" sldId="2147483907"/>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731504433" sldId="2147483908"/>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769261764" sldId="2147483909"/>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084164811" sldId="2147483910"/>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560901905" sldId="2147483911"/>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539818952" sldId="2147483912"/>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683972804" sldId="2147483913"/>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639008728" sldId="2147483914"/>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4267252200" sldId="2147483915"/>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32938894" sldId="2147483917"/>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1284777873" sldId="2147483941"/>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800265403" sldId="2147483943"/>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915589345" sldId="2147483944"/>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3158439387" sldId="2147483945"/>
          </pc:sldLayoutMkLst>
        </pc:sldLayoutChg>
        <pc:sldLayoutChg chg="del">
          <pc:chgData name="Luis Eduardo Castiblanco Wiesner" userId="68fead0c-5993-4421-ad12-f03b2c280e9d" providerId="ADAL" clId="{617ACA82-4C06-44C5-B180-8813B3600A34}" dt="2025-04-23T22:28:45.560" v="1" actId="47"/>
          <pc:sldLayoutMkLst>
            <pc:docMk/>
            <pc:sldMasterMk cId="3701455177" sldId="2147483882"/>
            <pc:sldLayoutMk cId="2884866453" sldId="214748394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0199468-57B4-B449-8C96-2F3E3E739E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latin typeface="Century Gothic" panose="020B0502020202020204" pitchFamily="34" charset="0"/>
            </a:endParaRPr>
          </a:p>
        </p:txBody>
      </p:sp>
      <p:sp>
        <p:nvSpPr>
          <p:cNvPr id="3" name="Marcador de fecha 2">
            <a:extLst>
              <a:ext uri="{FF2B5EF4-FFF2-40B4-BE49-F238E27FC236}">
                <a16:creationId xmlns:a16="http://schemas.microsoft.com/office/drawing/2014/main" id="{D7019169-E09B-2343-B7D1-501421622F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8687D0-35A7-8C44-ADB4-1FF4200F7613}" type="datetimeFigureOut">
              <a:rPr lang="es-CL" smtClean="0">
                <a:latin typeface="Century Gothic" panose="020B0502020202020204" pitchFamily="34" charset="0"/>
              </a:rPr>
              <a:t>23-04-2025</a:t>
            </a:fld>
            <a:endParaRPr lang="es-CL">
              <a:latin typeface="Century Gothic" panose="020B0502020202020204" pitchFamily="34" charset="0"/>
            </a:endParaRPr>
          </a:p>
        </p:txBody>
      </p:sp>
      <p:sp>
        <p:nvSpPr>
          <p:cNvPr id="4" name="Marcador de pie de página 3">
            <a:extLst>
              <a:ext uri="{FF2B5EF4-FFF2-40B4-BE49-F238E27FC236}">
                <a16:creationId xmlns:a16="http://schemas.microsoft.com/office/drawing/2014/main" id="{BCC900EB-2D95-634B-9CFE-1C81BED135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latin typeface="Century Gothic" panose="020B0502020202020204" pitchFamily="34" charset="0"/>
            </a:endParaRPr>
          </a:p>
        </p:txBody>
      </p:sp>
      <p:sp>
        <p:nvSpPr>
          <p:cNvPr id="5" name="Marcador de número de diapositiva 4">
            <a:extLst>
              <a:ext uri="{FF2B5EF4-FFF2-40B4-BE49-F238E27FC236}">
                <a16:creationId xmlns:a16="http://schemas.microsoft.com/office/drawing/2014/main" id="{FC9C5FFB-2582-6048-AC25-796211B7EA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DCDC0-D69E-D249-9D21-ACFBFCCC5460}" type="slidenum">
              <a:rPr lang="es-CL" smtClean="0">
                <a:latin typeface="Century Gothic" panose="020B0502020202020204" pitchFamily="34" charset="0"/>
              </a:rPr>
              <a:t>‹Nº›</a:t>
            </a:fld>
            <a:endParaRPr lang="es-CL">
              <a:latin typeface="Century Gothic" panose="020B0502020202020204" pitchFamily="34" charset="0"/>
            </a:endParaRPr>
          </a:p>
        </p:txBody>
      </p:sp>
    </p:spTree>
    <p:extLst>
      <p:ext uri="{BB962C8B-B14F-4D97-AF65-F5344CB8AC3E}">
        <p14:creationId xmlns:p14="http://schemas.microsoft.com/office/powerpoint/2010/main" val="2346926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C56ECC7B-9478-904F-9078-0BE3E6170D1E}" type="datetimeFigureOut">
              <a:rPr lang="es-CL" smtClean="0"/>
              <a:pPr/>
              <a:t>23-04-2025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6C2088D8-3E5A-AE48-8005-E41396EB1DCF}" type="slidenum">
              <a:rPr lang="es-CL" smtClean="0"/>
              <a:pPr/>
              <a:t>‹Nº›</a:t>
            </a:fld>
            <a:endParaRPr lang="es-CL"/>
          </a:p>
        </p:txBody>
      </p:sp>
    </p:spTree>
    <p:extLst>
      <p:ext uri="{BB962C8B-B14F-4D97-AF65-F5344CB8AC3E}">
        <p14:creationId xmlns:p14="http://schemas.microsoft.com/office/powerpoint/2010/main" val="78824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D743EB2-A5B3-334A-9883-77C81873C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8" name="Marcador de posición de imagen 27">
            <a:extLst>
              <a:ext uri="{FF2B5EF4-FFF2-40B4-BE49-F238E27FC236}">
                <a16:creationId xmlns:a16="http://schemas.microsoft.com/office/drawing/2014/main" id="{522E758E-4A06-664F-9E20-0C7AC23FF005}"/>
              </a:ext>
            </a:extLst>
          </p:cNvPr>
          <p:cNvSpPr>
            <a:spLocks noGrp="1"/>
          </p:cNvSpPr>
          <p:nvPr>
            <p:ph type="pic" sz="quarter" idx="10"/>
          </p:nvPr>
        </p:nvSpPr>
        <p:spPr>
          <a:xfrm>
            <a:off x="-10390" y="0"/>
            <a:ext cx="7949044" cy="6858000"/>
          </a:xfrm>
          <a:custGeom>
            <a:avLst/>
            <a:gdLst>
              <a:gd name="connsiteX0" fmla="*/ 0 w 7949044"/>
              <a:gd name="connsiteY0" fmla="*/ 0 h 6858000"/>
              <a:gd name="connsiteX1" fmla="*/ 7949044 w 7949044"/>
              <a:gd name="connsiteY1" fmla="*/ 0 h 6858000"/>
              <a:gd name="connsiteX2" fmla="*/ 7949044 w 7949044"/>
              <a:gd name="connsiteY2" fmla="*/ 3138053 h 6858000"/>
              <a:gd name="connsiteX3" fmla="*/ 7626926 w 7949044"/>
              <a:gd name="connsiteY3" fmla="*/ 3460172 h 6858000"/>
              <a:gd name="connsiteX4" fmla="*/ 7621731 w 7949044"/>
              <a:gd name="connsiteY4" fmla="*/ 4275858 h 6858000"/>
              <a:gd name="connsiteX5" fmla="*/ 7616950 w 7949044"/>
              <a:gd name="connsiteY5" fmla="*/ 5026491 h 6858000"/>
              <a:gd name="connsiteX6" fmla="*/ 7398325 w 7949044"/>
              <a:gd name="connsiteY6" fmla="*/ 5237018 h 6858000"/>
              <a:gd name="connsiteX7" fmla="*/ 7408716 w 7949044"/>
              <a:gd name="connsiteY7" fmla="*/ 6858000 h 6858000"/>
              <a:gd name="connsiteX8" fmla="*/ 0 w 7949044"/>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9044" h="6858000">
                <a:moveTo>
                  <a:pt x="0" y="0"/>
                </a:moveTo>
                <a:lnTo>
                  <a:pt x="7949044" y="0"/>
                </a:lnTo>
                <a:lnTo>
                  <a:pt x="7949044" y="3138053"/>
                </a:lnTo>
                <a:lnTo>
                  <a:pt x="7626926" y="3460172"/>
                </a:lnTo>
                <a:cubicBezTo>
                  <a:pt x="7625194" y="3711286"/>
                  <a:pt x="7623463" y="3993572"/>
                  <a:pt x="7621731" y="4275858"/>
                </a:cubicBezTo>
                <a:lnTo>
                  <a:pt x="7616950" y="5026491"/>
                </a:lnTo>
                <a:lnTo>
                  <a:pt x="7398325" y="5237018"/>
                </a:lnTo>
                <a:cubicBezTo>
                  <a:pt x="7401789" y="5777345"/>
                  <a:pt x="7405252" y="6317673"/>
                  <a:pt x="7408716" y="6858000"/>
                </a:cubicBezTo>
                <a:lnTo>
                  <a:pt x="0" y="6858000"/>
                </a:lnTo>
                <a:close/>
              </a:path>
            </a:pathLst>
          </a:custGeom>
        </p:spPr>
        <p:txBody>
          <a:bodyPr wrap="square">
            <a:noAutofit/>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223021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6DA15E4-82F6-054F-8A64-4820066344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F6F674BF-BC95-2E43-BCC5-4BFC6CF276A5}"/>
              </a:ext>
            </a:extLst>
          </p:cNvPr>
          <p:cNvSpPr/>
          <p:nvPr userDrawn="1"/>
        </p:nvSpPr>
        <p:spPr>
          <a:xfrm>
            <a:off x="10624930" y="6135200"/>
            <a:ext cx="1292087" cy="504139"/>
          </a:xfrm>
          <a:prstGeom prst="rect">
            <a:avLst/>
          </a:prstGeom>
          <a:gradFill>
            <a:gsLst>
              <a:gs pos="100000">
                <a:srgbClr val="E7E7E7"/>
              </a:gs>
              <a:gs pos="77000">
                <a:schemeClr val="bg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0" i="0">
              <a:latin typeface="Century Gothic" panose="020B0502020202020204" pitchFamily="34" charset="0"/>
            </a:endParaRPr>
          </a:p>
        </p:txBody>
      </p:sp>
    </p:spTree>
    <p:extLst>
      <p:ext uri="{BB962C8B-B14F-4D97-AF65-F5344CB8AC3E}">
        <p14:creationId xmlns:p14="http://schemas.microsoft.com/office/powerpoint/2010/main" val="1609874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2FB7A7-CD9F-5F49-86EF-184AF2264F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496E7C78-C9FE-2746-8080-40F1377939AA}"/>
              </a:ext>
            </a:extLst>
          </p:cNvPr>
          <p:cNvSpPr>
            <a:spLocks noGrp="1"/>
          </p:cNvSpPr>
          <p:nvPr>
            <p:ph type="pic" sz="quarter" idx="10"/>
          </p:nvPr>
        </p:nvSpPr>
        <p:spPr>
          <a:xfrm>
            <a:off x="3945744" y="-1"/>
            <a:ext cx="8246256" cy="6863753"/>
          </a:xfrm>
          <a:custGeom>
            <a:avLst/>
            <a:gdLst>
              <a:gd name="connsiteX0" fmla="*/ 0 w 4087812"/>
              <a:gd name="connsiteY0" fmla="*/ 0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0" fmla="*/ 0 w 4087812"/>
              <a:gd name="connsiteY0" fmla="*/ 768096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11" fmla="*/ 0 w 4087812"/>
              <a:gd name="connsiteY11" fmla="*/ 768096 h 6858000"/>
              <a:gd name="connsiteX0" fmla="*/ 0 w 8233092"/>
              <a:gd name="connsiteY0" fmla="*/ 0 h 6089904"/>
              <a:gd name="connsiteX1" fmla="*/ 8233092 w 8233092"/>
              <a:gd name="connsiteY1" fmla="*/ 12192 h 6089904"/>
              <a:gd name="connsiteX2" fmla="*/ 4087812 w 8233092"/>
              <a:gd name="connsiteY2" fmla="*/ 6089904 h 6089904"/>
              <a:gd name="connsiteX3" fmla="*/ 0 w 8233092"/>
              <a:gd name="connsiteY3" fmla="*/ 6089904 h 6089904"/>
              <a:gd name="connsiteX4" fmla="*/ 0 w 8233092"/>
              <a:gd name="connsiteY4" fmla="*/ 6087754 h 6089904"/>
              <a:gd name="connsiteX5" fmla="*/ 491949 w 8233092"/>
              <a:gd name="connsiteY5" fmla="*/ 6087754 h 6089904"/>
              <a:gd name="connsiteX6" fmla="*/ 494080 w 8233092"/>
              <a:gd name="connsiteY6" fmla="*/ 4122420 h 6089904"/>
              <a:gd name="connsiteX7" fmla="*/ 336268 w 8233092"/>
              <a:gd name="connsiteY7" fmla="*/ 3961955 h 6089904"/>
              <a:gd name="connsiteX8" fmla="*/ 326231 w 8233092"/>
              <a:gd name="connsiteY8" fmla="*/ 3237598 h 6089904"/>
              <a:gd name="connsiteX9" fmla="*/ 321036 w 8233092"/>
              <a:gd name="connsiteY9" fmla="*/ 2421912 h 6089904"/>
              <a:gd name="connsiteX10" fmla="*/ 0 w 8233092"/>
              <a:gd name="connsiteY10" fmla="*/ 2100875 h 6089904"/>
              <a:gd name="connsiteX11" fmla="*/ 0 w 8233092"/>
              <a:gd name="connsiteY11" fmla="*/ 0 h 6089904"/>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0 w 8233092"/>
              <a:gd name="connsiteY4" fmla="*/ 6087754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134112 w 8233092"/>
              <a:gd name="connsiteY4" fmla="*/ 5880490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134112 w 8233092"/>
              <a:gd name="connsiteY4" fmla="*/ 5880490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33228 w 8233092"/>
              <a:gd name="connsiteY9" fmla="*/ 2434104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39110 w 8233092"/>
              <a:gd name="connsiteY8" fmla="*/ 326335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67919 w 8233092"/>
              <a:gd name="connsiteY6" fmla="*/ 4224335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8824"/>
              <a:gd name="connsiteX1" fmla="*/ 8233092 w 8233092"/>
              <a:gd name="connsiteY1" fmla="*/ 12192 h 6888824"/>
              <a:gd name="connsiteX2" fmla="*/ 8233092 w 8233092"/>
              <a:gd name="connsiteY2" fmla="*/ 6870192 h 6888824"/>
              <a:gd name="connsiteX3" fmla="*/ 560145 w 8233092"/>
              <a:gd name="connsiteY3" fmla="*/ 6888824 h 6888824"/>
              <a:gd name="connsiteX4" fmla="*/ 560832 w 8233092"/>
              <a:gd name="connsiteY4" fmla="*/ 6392554 h 6888824"/>
              <a:gd name="connsiteX5" fmla="*/ 565101 w 8233092"/>
              <a:gd name="connsiteY5" fmla="*/ 5587882 h 6888824"/>
              <a:gd name="connsiteX6" fmla="*/ 567919 w 8233092"/>
              <a:gd name="connsiteY6" fmla="*/ 4224335 h 6888824"/>
              <a:gd name="connsiteX7" fmla="*/ 336268 w 8233092"/>
              <a:gd name="connsiteY7" fmla="*/ 4000592 h 6888824"/>
              <a:gd name="connsiteX8" fmla="*/ 345549 w 8233092"/>
              <a:gd name="connsiteY8" fmla="*/ 3269796 h 6888824"/>
              <a:gd name="connsiteX9" fmla="*/ 346107 w 8233092"/>
              <a:gd name="connsiteY9" fmla="*/ 2459862 h 6888824"/>
              <a:gd name="connsiteX10" fmla="*/ 0 w 8233092"/>
              <a:gd name="connsiteY10" fmla="*/ 2100875 h 6888824"/>
              <a:gd name="connsiteX11" fmla="*/ 0 w 8233092"/>
              <a:gd name="connsiteY11" fmla="*/ 0 h 6888824"/>
              <a:gd name="connsiteX0" fmla="*/ 0 w 8233092"/>
              <a:gd name="connsiteY0" fmla="*/ 0 h 6875945"/>
              <a:gd name="connsiteX1" fmla="*/ 8233092 w 8233092"/>
              <a:gd name="connsiteY1" fmla="*/ 12192 h 6875945"/>
              <a:gd name="connsiteX2" fmla="*/ 8233092 w 8233092"/>
              <a:gd name="connsiteY2" fmla="*/ 6870192 h 6875945"/>
              <a:gd name="connsiteX3" fmla="*/ 560145 w 8233092"/>
              <a:gd name="connsiteY3" fmla="*/ 6875945 h 6875945"/>
              <a:gd name="connsiteX4" fmla="*/ 560832 w 8233092"/>
              <a:gd name="connsiteY4" fmla="*/ 6392554 h 6875945"/>
              <a:gd name="connsiteX5" fmla="*/ 565101 w 8233092"/>
              <a:gd name="connsiteY5" fmla="*/ 5587882 h 6875945"/>
              <a:gd name="connsiteX6" fmla="*/ 567919 w 8233092"/>
              <a:gd name="connsiteY6" fmla="*/ 4224335 h 6875945"/>
              <a:gd name="connsiteX7" fmla="*/ 336268 w 8233092"/>
              <a:gd name="connsiteY7" fmla="*/ 4000592 h 6875945"/>
              <a:gd name="connsiteX8" fmla="*/ 345549 w 8233092"/>
              <a:gd name="connsiteY8" fmla="*/ 3269796 h 6875945"/>
              <a:gd name="connsiteX9" fmla="*/ 346107 w 8233092"/>
              <a:gd name="connsiteY9" fmla="*/ 2459862 h 6875945"/>
              <a:gd name="connsiteX10" fmla="*/ 0 w 8233092"/>
              <a:gd name="connsiteY10" fmla="*/ 2100875 h 6875945"/>
              <a:gd name="connsiteX11" fmla="*/ 0 w 8233092"/>
              <a:gd name="connsiteY11" fmla="*/ 0 h 6875945"/>
              <a:gd name="connsiteX0" fmla="*/ 0 w 8245971"/>
              <a:gd name="connsiteY0" fmla="*/ 7126 h 6863753"/>
              <a:gd name="connsiteX1" fmla="*/ 8245971 w 8245971"/>
              <a:gd name="connsiteY1" fmla="*/ 0 h 6863753"/>
              <a:gd name="connsiteX2" fmla="*/ 8245971 w 8245971"/>
              <a:gd name="connsiteY2" fmla="*/ 6858000 h 6863753"/>
              <a:gd name="connsiteX3" fmla="*/ 573024 w 8245971"/>
              <a:gd name="connsiteY3" fmla="*/ 6863753 h 6863753"/>
              <a:gd name="connsiteX4" fmla="*/ 573711 w 8245971"/>
              <a:gd name="connsiteY4" fmla="*/ 6380362 h 6863753"/>
              <a:gd name="connsiteX5" fmla="*/ 577980 w 8245971"/>
              <a:gd name="connsiteY5" fmla="*/ 5575690 h 6863753"/>
              <a:gd name="connsiteX6" fmla="*/ 580798 w 8245971"/>
              <a:gd name="connsiteY6" fmla="*/ 4212143 h 6863753"/>
              <a:gd name="connsiteX7" fmla="*/ 349147 w 8245971"/>
              <a:gd name="connsiteY7" fmla="*/ 3988400 h 6863753"/>
              <a:gd name="connsiteX8" fmla="*/ 358428 w 8245971"/>
              <a:gd name="connsiteY8" fmla="*/ 3257604 h 6863753"/>
              <a:gd name="connsiteX9" fmla="*/ 358986 w 8245971"/>
              <a:gd name="connsiteY9" fmla="*/ 2447670 h 6863753"/>
              <a:gd name="connsiteX10" fmla="*/ 12879 w 8245971"/>
              <a:gd name="connsiteY10" fmla="*/ 2088683 h 6863753"/>
              <a:gd name="connsiteX11" fmla="*/ 0 w 8245971"/>
              <a:gd name="connsiteY11" fmla="*/ 7126 h 6863753"/>
              <a:gd name="connsiteX0" fmla="*/ 0 w 8239532"/>
              <a:gd name="connsiteY0" fmla="*/ 7126 h 6863753"/>
              <a:gd name="connsiteX1" fmla="*/ 8239532 w 8239532"/>
              <a:gd name="connsiteY1" fmla="*/ 0 h 6863753"/>
              <a:gd name="connsiteX2" fmla="*/ 8239532 w 8239532"/>
              <a:gd name="connsiteY2" fmla="*/ 6858000 h 6863753"/>
              <a:gd name="connsiteX3" fmla="*/ 566585 w 8239532"/>
              <a:gd name="connsiteY3" fmla="*/ 6863753 h 6863753"/>
              <a:gd name="connsiteX4" fmla="*/ 567272 w 8239532"/>
              <a:gd name="connsiteY4" fmla="*/ 6380362 h 6863753"/>
              <a:gd name="connsiteX5" fmla="*/ 571541 w 8239532"/>
              <a:gd name="connsiteY5" fmla="*/ 5575690 h 6863753"/>
              <a:gd name="connsiteX6" fmla="*/ 574359 w 8239532"/>
              <a:gd name="connsiteY6" fmla="*/ 4212143 h 6863753"/>
              <a:gd name="connsiteX7" fmla="*/ 342708 w 8239532"/>
              <a:gd name="connsiteY7" fmla="*/ 3988400 h 6863753"/>
              <a:gd name="connsiteX8" fmla="*/ 351989 w 8239532"/>
              <a:gd name="connsiteY8" fmla="*/ 3257604 h 6863753"/>
              <a:gd name="connsiteX9" fmla="*/ 352547 w 8239532"/>
              <a:gd name="connsiteY9" fmla="*/ 2447670 h 6863753"/>
              <a:gd name="connsiteX10" fmla="*/ 6440 w 8239532"/>
              <a:gd name="connsiteY10" fmla="*/ 2088683 h 6863753"/>
              <a:gd name="connsiteX11" fmla="*/ 0 w 8239532"/>
              <a:gd name="connsiteY11" fmla="*/ 7126 h 6863753"/>
              <a:gd name="connsiteX0" fmla="*/ 6724 w 8246256"/>
              <a:gd name="connsiteY0" fmla="*/ 7126 h 6863753"/>
              <a:gd name="connsiteX1" fmla="*/ 8246256 w 8246256"/>
              <a:gd name="connsiteY1" fmla="*/ 0 h 6863753"/>
              <a:gd name="connsiteX2" fmla="*/ 8246256 w 8246256"/>
              <a:gd name="connsiteY2" fmla="*/ 6858000 h 6863753"/>
              <a:gd name="connsiteX3" fmla="*/ 573309 w 8246256"/>
              <a:gd name="connsiteY3" fmla="*/ 6863753 h 6863753"/>
              <a:gd name="connsiteX4" fmla="*/ 573996 w 8246256"/>
              <a:gd name="connsiteY4" fmla="*/ 6380362 h 6863753"/>
              <a:gd name="connsiteX5" fmla="*/ 578265 w 8246256"/>
              <a:gd name="connsiteY5" fmla="*/ 5575690 h 6863753"/>
              <a:gd name="connsiteX6" fmla="*/ 581083 w 8246256"/>
              <a:gd name="connsiteY6" fmla="*/ 4212143 h 6863753"/>
              <a:gd name="connsiteX7" fmla="*/ 349432 w 8246256"/>
              <a:gd name="connsiteY7" fmla="*/ 3988400 h 6863753"/>
              <a:gd name="connsiteX8" fmla="*/ 358713 w 8246256"/>
              <a:gd name="connsiteY8" fmla="*/ 3257604 h 6863753"/>
              <a:gd name="connsiteX9" fmla="*/ 359271 w 8246256"/>
              <a:gd name="connsiteY9" fmla="*/ 2447670 h 6863753"/>
              <a:gd name="connsiteX10" fmla="*/ 285 w 8246256"/>
              <a:gd name="connsiteY10" fmla="*/ 2095122 h 6863753"/>
              <a:gd name="connsiteX11" fmla="*/ 6724 w 8246256"/>
              <a:gd name="connsiteY11" fmla="*/ 7126 h 686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46256" h="6863753">
                <a:moveTo>
                  <a:pt x="6724" y="7126"/>
                </a:moveTo>
                <a:lnTo>
                  <a:pt x="8246256" y="0"/>
                </a:lnTo>
                <a:lnTo>
                  <a:pt x="8246256" y="6858000"/>
                </a:lnTo>
                <a:lnTo>
                  <a:pt x="573309" y="6863753"/>
                </a:lnTo>
                <a:lnTo>
                  <a:pt x="573996" y="6380362"/>
                </a:lnTo>
                <a:lnTo>
                  <a:pt x="578265" y="5575690"/>
                </a:lnTo>
                <a:cubicBezTo>
                  <a:pt x="581729" y="5035363"/>
                  <a:pt x="577619" y="4752470"/>
                  <a:pt x="581083" y="4212143"/>
                </a:cubicBezTo>
                <a:lnTo>
                  <a:pt x="349432" y="3988400"/>
                </a:lnTo>
                <a:cubicBezTo>
                  <a:pt x="350379" y="3742655"/>
                  <a:pt x="357766" y="3503349"/>
                  <a:pt x="358713" y="3257604"/>
                </a:cubicBezTo>
                <a:cubicBezTo>
                  <a:pt x="356982" y="2975318"/>
                  <a:pt x="361003" y="2698783"/>
                  <a:pt x="359271" y="2447670"/>
                </a:cubicBezTo>
                <a:lnTo>
                  <a:pt x="285" y="2095122"/>
                </a:lnTo>
                <a:cubicBezTo>
                  <a:pt x="-1862" y="1401270"/>
                  <a:pt x="8871" y="700978"/>
                  <a:pt x="6724" y="7126"/>
                </a:cubicBezTo>
                <a:close/>
              </a:path>
            </a:pathLst>
          </a:custGeom>
        </p:spPr>
        <p:txBody>
          <a:bodyPr wrap="square">
            <a:noAutofit/>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263963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A71697-FC57-F240-8A7B-3F3C4B707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Marcador de posición de imagen 3">
            <a:extLst>
              <a:ext uri="{FF2B5EF4-FFF2-40B4-BE49-F238E27FC236}">
                <a16:creationId xmlns:a16="http://schemas.microsoft.com/office/drawing/2014/main" id="{F51DF318-E415-1A43-A580-CCCD01ADDE6F}"/>
              </a:ext>
            </a:extLst>
          </p:cNvPr>
          <p:cNvSpPr>
            <a:spLocks noGrp="1"/>
          </p:cNvSpPr>
          <p:nvPr>
            <p:ph type="pic" sz="quarter" idx="10"/>
          </p:nvPr>
        </p:nvSpPr>
        <p:spPr>
          <a:xfrm>
            <a:off x="3945744" y="-1"/>
            <a:ext cx="8246256" cy="6863753"/>
          </a:xfrm>
          <a:custGeom>
            <a:avLst/>
            <a:gdLst>
              <a:gd name="connsiteX0" fmla="*/ 0 w 4087812"/>
              <a:gd name="connsiteY0" fmla="*/ 0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0" fmla="*/ 0 w 4087812"/>
              <a:gd name="connsiteY0" fmla="*/ 768096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11" fmla="*/ 0 w 4087812"/>
              <a:gd name="connsiteY11" fmla="*/ 768096 h 6858000"/>
              <a:gd name="connsiteX0" fmla="*/ 0 w 8233092"/>
              <a:gd name="connsiteY0" fmla="*/ 0 h 6089904"/>
              <a:gd name="connsiteX1" fmla="*/ 8233092 w 8233092"/>
              <a:gd name="connsiteY1" fmla="*/ 12192 h 6089904"/>
              <a:gd name="connsiteX2" fmla="*/ 4087812 w 8233092"/>
              <a:gd name="connsiteY2" fmla="*/ 6089904 h 6089904"/>
              <a:gd name="connsiteX3" fmla="*/ 0 w 8233092"/>
              <a:gd name="connsiteY3" fmla="*/ 6089904 h 6089904"/>
              <a:gd name="connsiteX4" fmla="*/ 0 w 8233092"/>
              <a:gd name="connsiteY4" fmla="*/ 6087754 h 6089904"/>
              <a:gd name="connsiteX5" fmla="*/ 491949 w 8233092"/>
              <a:gd name="connsiteY5" fmla="*/ 6087754 h 6089904"/>
              <a:gd name="connsiteX6" fmla="*/ 494080 w 8233092"/>
              <a:gd name="connsiteY6" fmla="*/ 4122420 h 6089904"/>
              <a:gd name="connsiteX7" fmla="*/ 336268 w 8233092"/>
              <a:gd name="connsiteY7" fmla="*/ 3961955 h 6089904"/>
              <a:gd name="connsiteX8" fmla="*/ 326231 w 8233092"/>
              <a:gd name="connsiteY8" fmla="*/ 3237598 h 6089904"/>
              <a:gd name="connsiteX9" fmla="*/ 321036 w 8233092"/>
              <a:gd name="connsiteY9" fmla="*/ 2421912 h 6089904"/>
              <a:gd name="connsiteX10" fmla="*/ 0 w 8233092"/>
              <a:gd name="connsiteY10" fmla="*/ 2100875 h 6089904"/>
              <a:gd name="connsiteX11" fmla="*/ 0 w 8233092"/>
              <a:gd name="connsiteY11" fmla="*/ 0 h 6089904"/>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0 w 8233092"/>
              <a:gd name="connsiteY4" fmla="*/ 6087754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134112 w 8233092"/>
              <a:gd name="connsiteY4" fmla="*/ 5880490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134112 w 8233092"/>
              <a:gd name="connsiteY4" fmla="*/ 5880490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33228 w 8233092"/>
              <a:gd name="connsiteY9" fmla="*/ 2434104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39110 w 8233092"/>
              <a:gd name="connsiteY8" fmla="*/ 326335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67919 w 8233092"/>
              <a:gd name="connsiteY6" fmla="*/ 4224335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8824"/>
              <a:gd name="connsiteX1" fmla="*/ 8233092 w 8233092"/>
              <a:gd name="connsiteY1" fmla="*/ 12192 h 6888824"/>
              <a:gd name="connsiteX2" fmla="*/ 8233092 w 8233092"/>
              <a:gd name="connsiteY2" fmla="*/ 6870192 h 6888824"/>
              <a:gd name="connsiteX3" fmla="*/ 560145 w 8233092"/>
              <a:gd name="connsiteY3" fmla="*/ 6888824 h 6888824"/>
              <a:gd name="connsiteX4" fmla="*/ 560832 w 8233092"/>
              <a:gd name="connsiteY4" fmla="*/ 6392554 h 6888824"/>
              <a:gd name="connsiteX5" fmla="*/ 565101 w 8233092"/>
              <a:gd name="connsiteY5" fmla="*/ 5587882 h 6888824"/>
              <a:gd name="connsiteX6" fmla="*/ 567919 w 8233092"/>
              <a:gd name="connsiteY6" fmla="*/ 4224335 h 6888824"/>
              <a:gd name="connsiteX7" fmla="*/ 336268 w 8233092"/>
              <a:gd name="connsiteY7" fmla="*/ 4000592 h 6888824"/>
              <a:gd name="connsiteX8" fmla="*/ 345549 w 8233092"/>
              <a:gd name="connsiteY8" fmla="*/ 3269796 h 6888824"/>
              <a:gd name="connsiteX9" fmla="*/ 346107 w 8233092"/>
              <a:gd name="connsiteY9" fmla="*/ 2459862 h 6888824"/>
              <a:gd name="connsiteX10" fmla="*/ 0 w 8233092"/>
              <a:gd name="connsiteY10" fmla="*/ 2100875 h 6888824"/>
              <a:gd name="connsiteX11" fmla="*/ 0 w 8233092"/>
              <a:gd name="connsiteY11" fmla="*/ 0 h 6888824"/>
              <a:gd name="connsiteX0" fmla="*/ 0 w 8233092"/>
              <a:gd name="connsiteY0" fmla="*/ 0 h 6875945"/>
              <a:gd name="connsiteX1" fmla="*/ 8233092 w 8233092"/>
              <a:gd name="connsiteY1" fmla="*/ 12192 h 6875945"/>
              <a:gd name="connsiteX2" fmla="*/ 8233092 w 8233092"/>
              <a:gd name="connsiteY2" fmla="*/ 6870192 h 6875945"/>
              <a:gd name="connsiteX3" fmla="*/ 560145 w 8233092"/>
              <a:gd name="connsiteY3" fmla="*/ 6875945 h 6875945"/>
              <a:gd name="connsiteX4" fmla="*/ 560832 w 8233092"/>
              <a:gd name="connsiteY4" fmla="*/ 6392554 h 6875945"/>
              <a:gd name="connsiteX5" fmla="*/ 565101 w 8233092"/>
              <a:gd name="connsiteY5" fmla="*/ 5587882 h 6875945"/>
              <a:gd name="connsiteX6" fmla="*/ 567919 w 8233092"/>
              <a:gd name="connsiteY6" fmla="*/ 4224335 h 6875945"/>
              <a:gd name="connsiteX7" fmla="*/ 336268 w 8233092"/>
              <a:gd name="connsiteY7" fmla="*/ 4000592 h 6875945"/>
              <a:gd name="connsiteX8" fmla="*/ 345549 w 8233092"/>
              <a:gd name="connsiteY8" fmla="*/ 3269796 h 6875945"/>
              <a:gd name="connsiteX9" fmla="*/ 346107 w 8233092"/>
              <a:gd name="connsiteY9" fmla="*/ 2459862 h 6875945"/>
              <a:gd name="connsiteX10" fmla="*/ 0 w 8233092"/>
              <a:gd name="connsiteY10" fmla="*/ 2100875 h 6875945"/>
              <a:gd name="connsiteX11" fmla="*/ 0 w 8233092"/>
              <a:gd name="connsiteY11" fmla="*/ 0 h 6875945"/>
              <a:gd name="connsiteX0" fmla="*/ 0 w 8245971"/>
              <a:gd name="connsiteY0" fmla="*/ 7126 h 6863753"/>
              <a:gd name="connsiteX1" fmla="*/ 8245971 w 8245971"/>
              <a:gd name="connsiteY1" fmla="*/ 0 h 6863753"/>
              <a:gd name="connsiteX2" fmla="*/ 8245971 w 8245971"/>
              <a:gd name="connsiteY2" fmla="*/ 6858000 h 6863753"/>
              <a:gd name="connsiteX3" fmla="*/ 573024 w 8245971"/>
              <a:gd name="connsiteY3" fmla="*/ 6863753 h 6863753"/>
              <a:gd name="connsiteX4" fmla="*/ 573711 w 8245971"/>
              <a:gd name="connsiteY4" fmla="*/ 6380362 h 6863753"/>
              <a:gd name="connsiteX5" fmla="*/ 577980 w 8245971"/>
              <a:gd name="connsiteY5" fmla="*/ 5575690 h 6863753"/>
              <a:gd name="connsiteX6" fmla="*/ 580798 w 8245971"/>
              <a:gd name="connsiteY6" fmla="*/ 4212143 h 6863753"/>
              <a:gd name="connsiteX7" fmla="*/ 349147 w 8245971"/>
              <a:gd name="connsiteY7" fmla="*/ 3988400 h 6863753"/>
              <a:gd name="connsiteX8" fmla="*/ 358428 w 8245971"/>
              <a:gd name="connsiteY8" fmla="*/ 3257604 h 6863753"/>
              <a:gd name="connsiteX9" fmla="*/ 358986 w 8245971"/>
              <a:gd name="connsiteY9" fmla="*/ 2447670 h 6863753"/>
              <a:gd name="connsiteX10" fmla="*/ 12879 w 8245971"/>
              <a:gd name="connsiteY10" fmla="*/ 2088683 h 6863753"/>
              <a:gd name="connsiteX11" fmla="*/ 0 w 8245971"/>
              <a:gd name="connsiteY11" fmla="*/ 7126 h 6863753"/>
              <a:gd name="connsiteX0" fmla="*/ 0 w 8239532"/>
              <a:gd name="connsiteY0" fmla="*/ 7126 h 6863753"/>
              <a:gd name="connsiteX1" fmla="*/ 8239532 w 8239532"/>
              <a:gd name="connsiteY1" fmla="*/ 0 h 6863753"/>
              <a:gd name="connsiteX2" fmla="*/ 8239532 w 8239532"/>
              <a:gd name="connsiteY2" fmla="*/ 6858000 h 6863753"/>
              <a:gd name="connsiteX3" fmla="*/ 566585 w 8239532"/>
              <a:gd name="connsiteY3" fmla="*/ 6863753 h 6863753"/>
              <a:gd name="connsiteX4" fmla="*/ 567272 w 8239532"/>
              <a:gd name="connsiteY4" fmla="*/ 6380362 h 6863753"/>
              <a:gd name="connsiteX5" fmla="*/ 571541 w 8239532"/>
              <a:gd name="connsiteY5" fmla="*/ 5575690 h 6863753"/>
              <a:gd name="connsiteX6" fmla="*/ 574359 w 8239532"/>
              <a:gd name="connsiteY6" fmla="*/ 4212143 h 6863753"/>
              <a:gd name="connsiteX7" fmla="*/ 342708 w 8239532"/>
              <a:gd name="connsiteY7" fmla="*/ 3988400 h 6863753"/>
              <a:gd name="connsiteX8" fmla="*/ 351989 w 8239532"/>
              <a:gd name="connsiteY8" fmla="*/ 3257604 h 6863753"/>
              <a:gd name="connsiteX9" fmla="*/ 352547 w 8239532"/>
              <a:gd name="connsiteY9" fmla="*/ 2447670 h 6863753"/>
              <a:gd name="connsiteX10" fmla="*/ 6440 w 8239532"/>
              <a:gd name="connsiteY10" fmla="*/ 2088683 h 6863753"/>
              <a:gd name="connsiteX11" fmla="*/ 0 w 8239532"/>
              <a:gd name="connsiteY11" fmla="*/ 7126 h 6863753"/>
              <a:gd name="connsiteX0" fmla="*/ 6724 w 8246256"/>
              <a:gd name="connsiteY0" fmla="*/ 7126 h 6863753"/>
              <a:gd name="connsiteX1" fmla="*/ 8246256 w 8246256"/>
              <a:gd name="connsiteY1" fmla="*/ 0 h 6863753"/>
              <a:gd name="connsiteX2" fmla="*/ 8246256 w 8246256"/>
              <a:gd name="connsiteY2" fmla="*/ 6858000 h 6863753"/>
              <a:gd name="connsiteX3" fmla="*/ 573309 w 8246256"/>
              <a:gd name="connsiteY3" fmla="*/ 6863753 h 6863753"/>
              <a:gd name="connsiteX4" fmla="*/ 573996 w 8246256"/>
              <a:gd name="connsiteY4" fmla="*/ 6380362 h 6863753"/>
              <a:gd name="connsiteX5" fmla="*/ 578265 w 8246256"/>
              <a:gd name="connsiteY5" fmla="*/ 5575690 h 6863753"/>
              <a:gd name="connsiteX6" fmla="*/ 581083 w 8246256"/>
              <a:gd name="connsiteY6" fmla="*/ 4212143 h 6863753"/>
              <a:gd name="connsiteX7" fmla="*/ 349432 w 8246256"/>
              <a:gd name="connsiteY7" fmla="*/ 3988400 h 6863753"/>
              <a:gd name="connsiteX8" fmla="*/ 358713 w 8246256"/>
              <a:gd name="connsiteY8" fmla="*/ 3257604 h 6863753"/>
              <a:gd name="connsiteX9" fmla="*/ 359271 w 8246256"/>
              <a:gd name="connsiteY9" fmla="*/ 2447670 h 6863753"/>
              <a:gd name="connsiteX10" fmla="*/ 285 w 8246256"/>
              <a:gd name="connsiteY10" fmla="*/ 2095122 h 6863753"/>
              <a:gd name="connsiteX11" fmla="*/ 6724 w 8246256"/>
              <a:gd name="connsiteY11" fmla="*/ 7126 h 686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46256" h="6863753">
                <a:moveTo>
                  <a:pt x="6724" y="7126"/>
                </a:moveTo>
                <a:lnTo>
                  <a:pt x="8246256" y="0"/>
                </a:lnTo>
                <a:lnTo>
                  <a:pt x="8246256" y="6858000"/>
                </a:lnTo>
                <a:lnTo>
                  <a:pt x="573309" y="6863753"/>
                </a:lnTo>
                <a:lnTo>
                  <a:pt x="573996" y="6380362"/>
                </a:lnTo>
                <a:lnTo>
                  <a:pt x="578265" y="5575690"/>
                </a:lnTo>
                <a:cubicBezTo>
                  <a:pt x="581729" y="5035363"/>
                  <a:pt x="577619" y="4752470"/>
                  <a:pt x="581083" y="4212143"/>
                </a:cubicBezTo>
                <a:lnTo>
                  <a:pt x="349432" y="3988400"/>
                </a:lnTo>
                <a:cubicBezTo>
                  <a:pt x="350379" y="3742655"/>
                  <a:pt x="357766" y="3503349"/>
                  <a:pt x="358713" y="3257604"/>
                </a:cubicBezTo>
                <a:cubicBezTo>
                  <a:pt x="356982" y="2975318"/>
                  <a:pt x="361003" y="2698783"/>
                  <a:pt x="359271" y="2447670"/>
                </a:cubicBezTo>
                <a:lnTo>
                  <a:pt x="285" y="2095122"/>
                </a:lnTo>
                <a:cubicBezTo>
                  <a:pt x="-1862" y="1401270"/>
                  <a:pt x="8871" y="700978"/>
                  <a:pt x="6724" y="7126"/>
                </a:cubicBezTo>
                <a:close/>
              </a:path>
            </a:pathLst>
          </a:custGeom>
        </p:spPr>
        <p:txBody>
          <a:bodyPr wrap="square">
            <a:noAutofit/>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1836919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D00719-A7BB-444F-A0B5-EB25F516F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Marcador de posición de imagen 4">
            <a:extLst>
              <a:ext uri="{FF2B5EF4-FFF2-40B4-BE49-F238E27FC236}">
                <a16:creationId xmlns:a16="http://schemas.microsoft.com/office/drawing/2014/main" id="{74FB70E2-CC7A-9845-85D6-BB55C4B5E442}"/>
              </a:ext>
            </a:extLst>
          </p:cNvPr>
          <p:cNvSpPr>
            <a:spLocks noGrp="1"/>
          </p:cNvSpPr>
          <p:nvPr>
            <p:ph type="pic" sz="quarter" idx="10"/>
          </p:nvPr>
        </p:nvSpPr>
        <p:spPr>
          <a:xfrm>
            <a:off x="6096000" y="0"/>
            <a:ext cx="6096000" cy="6858000"/>
          </a:xfrm>
          <a:prstGeom prst="rect">
            <a:avLst/>
          </a:prstGeom>
        </p:spPr>
        <p:txBody>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4091708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ítulo vertical y tex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C4556D-4062-E445-BE05-5E9C0636C7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3D9BE748-A3F7-D644-BD89-D92C201F11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267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0_Placeholder">
    <p:spTree>
      <p:nvGrpSpPr>
        <p:cNvPr id="1" name=""/>
        <p:cNvGrpSpPr/>
        <p:nvPr/>
      </p:nvGrpSpPr>
      <p:grpSpPr>
        <a:xfrm>
          <a:off x="0" y="0"/>
          <a:ext cx="0" cy="0"/>
          <a:chOff x="0" y="0"/>
          <a:chExt cx="0" cy="0"/>
        </a:xfrm>
      </p:grpSpPr>
      <p:sp>
        <p:nvSpPr>
          <p:cNvPr id="9" name="Picture Placeholder 2"/>
          <p:cNvSpPr>
            <a:spLocks noGrp="1"/>
          </p:cNvSpPr>
          <p:nvPr>
            <p:ph type="pic" sz="quarter" idx="25"/>
          </p:nvPr>
        </p:nvSpPr>
        <p:spPr>
          <a:xfrm>
            <a:off x="0" y="576747"/>
            <a:ext cx="12192000" cy="6281253"/>
          </a:xfrm>
          <a:prstGeom prst="rect">
            <a:avLst/>
          </a:prstGeom>
          <a:solidFill>
            <a:schemeClr val="bg1">
              <a:lumMod val="95000"/>
            </a:schemeClr>
          </a:solidFill>
        </p:spPr>
        <p:txBody>
          <a:bodyPr>
            <a:normAutofit/>
          </a:bodyPr>
          <a:lstStyle>
            <a:lvl1pPr>
              <a:defRPr sz="1400" b="0" i="0">
                <a:latin typeface="Century Gothic" panose="020B0502020202020204" pitchFamily="34" charset="0"/>
              </a:defRPr>
            </a:lvl1pPr>
          </a:lstStyle>
          <a:p>
            <a:r>
              <a:rPr lang="es-ES"/>
              <a:t>Haga clic en el icono para agregar una imagen</a:t>
            </a:r>
            <a:endParaRPr lang="en-US"/>
          </a:p>
        </p:txBody>
      </p:sp>
      <p:sp>
        <p:nvSpPr>
          <p:cNvPr id="17" name="Marcador de texto 4">
            <a:extLst>
              <a:ext uri="{FF2B5EF4-FFF2-40B4-BE49-F238E27FC236}">
                <a16:creationId xmlns:a16="http://schemas.microsoft.com/office/drawing/2014/main" id="{F2CE7B89-8886-D84A-B0E7-322498CBF590}"/>
              </a:ext>
            </a:extLst>
          </p:cNvPr>
          <p:cNvSpPr>
            <a:spLocks noGrp="1"/>
          </p:cNvSpPr>
          <p:nvPr>
            <p:ph type="body" sz="quarter" idx="23" hasCustomPrompt="1"/>
          </p:nvPr>
        </p:nvSpPr>
        <p:spPr>
          <a:xfrm>
            <a:off x="415641" y="1388439"/>
            <a:ext cx="3267097" cy="807179"/>
          </a:xfrm>
          <a:prstGeom prst="rect">
            <a:avLst/>
          </a:prstGeom>
        </p:spPr>
        <p:txBody>
          <a:bodyPr/>
          <a:lstStyle>
            <a:lvl1pPr algn="l">
              <a:lnSpc>
                <a:spcPct val="100000"/>
              </a:lnSpc>
              <a:buFontTx/>
              <a:buNone/>
              <a:defRPr sz="2667" b="0" i="0">
                <a:solidFill>
                  <a:schemeClr val="accent6"/>
                </a:solidFill>
                <a:latin typeface="Century Gothic" panose="020B0502020202020204" pitchFamily="34" charset="0"/>
              </a:defRPr>
            </a:lvl1pPr>
          </a:lstStyle>
          <a:p>
            <a:pPr lvl="0"/>
            <a:r>
              <a:rPr lang="es-ES"/>
              <a:t>Editar el estilo de texto del patrón</a:t>
            </a:r>
          </a:p>
        </p:txBody>
      </p:sp>
      <p:sp>
        <p:nvSpPr>
          <p:cNvPr id="25" name="Marcador de texto 4">
            <a:extLst>
              <a:ext uri="{FF2B5EF4-FFF2-40B4-BE49-F238E27FC236}">
                <a16:creationId xmlns:a16="http://schemas.microsoft.com/office/drawing/2014/main" id="{A5860710-DF89-DA49-9A48-CD4B63E6AC97}"/>
              </a:ext>
            </a:extLst>
          </p:cNvPr>
          <p:cNvSpPr>
            <a:spLocks noGrp="1"/>
          </p:cNvSpPr>
          <p:nvPr>
            <p:ph type="body" sz="quarter" idx="22"/>
          </p:nvPr>
        </p:nvSpPr>
        <p:spPr>
          <a:xfrm>
            <a:off x="415641" y="2463539"/>
            <a:ext cx="3267096" cy="3759461"/>
          </a:xfrm>
          <a:prstGeom prst="rect">
            <a:avLst/>
          </a:prstGeom>
        </p:spPr>
        <p:txBody>
          <a:bodyPr/>
          <a:lstStyle>
            <a:lvl1pPr algn="l">
              <a:lnSpc>
                <a:spcPct val="100000"/>
              </a:lnSpc>
              <a:buFontTx/>
              <a:buNone/>
              <a:defRPr sz="1867" b="0" i="0">
                <a:solidFill>
                  <a:schemeClr val="tx1"/>
                </a:solidFill>
                <a:latin typeface="Century Gothic" panose="020B0502020202020204" pitchFamily="34" charset="0"/>
              </a:defRPr>
            </a:lvl1pPr>
            <a:lvl2pPr>
              <a:defRPr b="0" i="0">
                <a:solidFill>
                  <a:schemeClr val="tx1"/>
                </a:solidFill>
                <a:latin typeface="Century Gothic" panose="020B0502020202020204" pitchFamily="34" charset="0"/>
              </a:defRPr>
            </a:lvl2pPr>
          </a:lstStyle>
          <a:p>
            <a:pPr lvl="0"/>
            <a:r>
              <a:rPr lang="es-ES"/>
              <a:t>Editar el estilo de texto del patrón</a:t>
            </a:r>
          </a:p>
          <a:p>
            <a:pPr lvl="1"/>
            <a:r>
              <a:rPr lang="es-ES"/>
              <a:t>Segundo nivel</a:t>
            </a:r>
          </a:p>
        </p:txBody>
      </p:sp>
      <p:sp>
        <p:nvSpPr>
          <p:cNvPr id="27" name="Marcador de texto 10">
            <a:extLst>
              <a:ext uri="{FF2B5EF4-FFF2-40B4-BE49-F238E27FC236}">
                <a16:creationId xmlns:a16="http://schemas.microsoft.com/office/drawing/2014/main" id="{8F6E7B1F-FE73-0F4E-857D-B26DEE1BB6D7}"/>
              </a:ext>
            </a:extLst>
          </p:cNvPr>
          <p:cNvSpPr>
            <a:spLocks noGrp="1"/>
          </p:cNvSpPr>
          <p:nvPr>
            <p:ph type="body" sz="quarter" idx="13" hasCustomPrompt="1"/>
          </p:nvPr>
        </p:nvSpPr>
        <p:spPr>
          <a:xfrm>
            <a:off x="7767268"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28" name="Marcador de texto 10">
            <a:extLst>
              <a:ext uri="{FF2B5EF4-FFF2-40B4-BE49-F238E27FC236}">
                <a16:creationId xmlns:a16="http://schemas.microsoft.com/office/drawing/2014/main" id="{50C124AA-518B-6849-AE1F-34D71CE5E77A}"/>
              </a:ext>
            </a:extLst>
          </p:cNvPr>
          <p:cNvSpPr>
            <a:spLocks noGrp="1"/>
          </p:cNvSpPr>
          <p:nvPr>
            <p:ph type="body" sz="quarter" idx="14" hasCustomPrompt="1"/>
          </p:nvPr>
        </p:nvSpPr>
        <p:spPr>
          <a:xfrm>
            <a:off x="4328737"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29" name="Marcador de texto 10">
            <a:extLst>
              <a:ext uri="{FF2B5EF4-FFF2-40B4-BE49-F238E27FC236}">
                <a16:creationId xmlns:a16="http://schemas.microsoft.com/office/drawing/2014/main" id="{3F30CF44-6FC3-8547-9E98-5D0BCEDD8A2F}"/>
              </a:ext>
            </a:extLst>
          </p:cNvPr>
          <p:cNvSpPr>
            <a:spLocks noGrp="1"/>
          </p:cNvSpPr>
          <p:nvPr>
            <p:ph type="body" sz="quarter" idx="15" hasCustomPrompt="1"/>
          </p:nvPr>
        </p:nvSpPr>
        <p:spPr>
          <a:xfrm>
            <a:off x="6048003"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0" name="Marcador de texto 10">
            <a:extLst>
              <a:ext uri="{FF2B5EF4-FFF2-40B4-BE49-F238E27FC236}">
                <a16:creationId xmlns:a16="http://schemas.microsoft.com/office/drawing/2014/main" id="{0733C0D3-7018-DC47-976E-EE722866B489}"/>
              </a:ext>
            </a:extLst>
          </p:cNvPr>
          <p:cNvSpPr>
            <a:spLocks noGrp="1"/>
          </p:cNvSpPr>
          <p:nvPr>
            <p:ph type="body" sz="quarter" idx="16" hasCustomPrompt="1"/>
          </p:nvPr>
        </p:nvSpPr>
        <p:spPr>
          <a:xfrm>
            <a:off x="2496233"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1" name="Marcador de texto 10">
            <a:extLst>
              <a:ext uri="{FF2B5EF4-FFF2-40B4-BE49-F238E27FC236}">
                <a16:creationId xmlns:a16="http://schemas.microsoft.com/office/drawing/2014/main" id="{947EEB30-B728-2E4B-8496-61774FED0774}"/>
              </a:ext>
            </a:extLst>
          </p:cNvPr>
          <p:cNvSpPr>
            <a:spLocks noGrp="1"/>
          </p:cNvSpPr>
          <p:nvPr>
            <p:ph type="body" sz="quarter" idx="17" hasCustomPrompt="1"/>
          </p:nvPr>
        </p:nvSpPr>
        <p:spPr>
          <a:xfrm>
            <a:off x="9373295"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2" name="Marcador de texto 10">
            <a:extLst>
              <a:ext uri="{FF2B5EF4-FFF2-40B4-BE49-F238E27FC236}">
                <a16:creationId xmlns:a16="http://schemas.microsoft.com/office/drawing/2014/main" id="{0F073B4F-8B0E-0240-B7D2-B723502A64DA}"/>
              </a:ext>
            </a:extLst>
          </p:cNvPr>
          <p:cNvSpPr>
            <a:spLocks noGrp="1"/>
          </p:cNvSpPr>
          <p:nvPr>
            <p:ph type="body" sz="quarter" idx="20" hasCustomPrompt="1"/>
          </p:nvPr>
        </p:nvSpPr>
        <p:spPr>
          <a:xfrm>
            <a:off x="345277" y="181051"/>
            <a:ext cx="987680" cy="235859"/>
          </a:xfrm>
          <a:prstGeom prst="rect">
            <a:avLst/>
          </a:prstGeom>
        </p:spPr>
        <p:txBody>
          <a:bodyPr/>
          <a:lstStyle>
            <a:lvl1pPr>
              <a:buNone/>
              <a:defRPr sz="1467" b="0" i="0">
                <a:latin typeface="Century Gothic" panose="020B0502020202020204" pitchFamily="34" charset="0"/>
              </a:defRPr>
            </a:lvl1pPr>
          </a:lstStyle>
          <a:p>
            <a:pPr lvl="0"/>
            <a:r>
              <a:rPr lang="es-MX"/>
              <a:t>Lorem</a:t>
            </a:r>
            <a:endParaRPr lang="es-CL"/>
          </a:p>
        </p:txBody>
      </p:sp>
    </p:spTree>
    <p:extLst>
      <p:ext uri="{BB962C8B-B14F-4D97-AF65-F5344CB8AC3E}">
        <p14:creationId xmlns:p14="http://schemas.microsoft.com/office/powerpoint/2010/main" val="101263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14AC03D1-8B84-6348-A759-D9EA390AE00F}"/>
              </a:ext>
            </a:extLst>
          </p:cNvPr>
          <p:cNvSpPr>
            <a:spLocks noGrp="1"/>
          </p:cNvSpPr>
          <p:nvPr>
            <p:ph type="pic" sz="quarter" idx="21"/>
          </p:nvPr>
        </p:nvSpPr>
        <p:spPr>
          <a:xfrm>
            <a:off x="0" y="581064"/>
            <a:ext cx="3541184" cy="6276935"/>
          </a:xfrm>
          <a:prstGeom prst="rect">
            <a:avLst/>
          </a:prstGeom>
        </p:spPr>
        <p:txBody>
          <a:bodyPr/>
          <a:lstStyle>
            <a:lvl1pPr>
              <a:defRPr b="0" i="0">
                <a:latin typeface="Century Gothic" panose="020B0502020202020204" pitchFamily="34" charset="0"/>
              </a:defRPr>
            </a:lvl1pPr>
          </a:lstStyle>
          <a:p>
            <a:r>
              <a:rPr lang="es-ES"/>
              <a:t>Haga clic en el icono para agregar una imagen</a:t>
            </a:r>
            <a:endParaRPr lang="es-CL"/>
          </a:p>
        </p:txBody>
      </p:sp>
      <p:sp>
        <p:nvSpPr>
          <p:cNvPr id="5" name="Marcador de texto 4">
            <a:extLst>
              <a:ext uri="{FF2B5EF4-FFF2-40B4-BE49-F238E27FC236}">
                <a16:creationId xmlns:a16="http://schemas.microsoft.com/office/drawing/2014/main" id="{61FC4DE0-3DD7-D344-9370-2478D67EBE08}"/>
              </a:ext>
            </a:extLst>
          </p:cNvPr>
          <p:cNvSpPr>
            <a:spLocks noGrp="1"/>
          </p:cNvSpPr>
          <p:nvPr>
            <p:ph type="body" sz="quarter" idx="22"/>
          </p:nvPr>
        </p:nvSpPr>
        <p:spPr>
          <a:xfrm>
            <a:off x="4140420" y="2169584"/>
            <a:ext cx="7780647" cy="3985683"/>
          </a:xfrm>
          <a:prstGeom prst="rect">
            <a:avLst/>
          </a:prstGeom>
        </p:spPr>
        <p:txBody>
          <a:bodyPr/>
          <a:lstStyle>
            <a:lvl1pPr algn="l">
              <a:lnSpc>
                <a:spcPct val="100000"/>
              </a:lnSpc>
              <a:buFontTx/>
              <a:buNone/>
              <a:defRPr sz="1867" b="0" i="0">
                <a:latin typeface="Century Gothic" panose="020B0502020202020204" pitchFamily="34" charset="0"/>
              </a:defRPr>
            </a:lvl1pPr>
            <a:lvl2pPr>
              <a:defRPr b="0" i="0">
                <a:latin typeface="Century Gothic" panose="020B0502020202020204" pitchFamily="34" charset="0"/>
              </a:defRPr>
            </a:lvl2pPr>
          </a:lstStyle>
          <a:p>
            <a:pPr lvl="0"/>
            <a:r>
              <a:rPr lang="es-ES"/>
              <a:t>Editar el estilo de texto del patrón</a:t>
            </a:r>
          </a:p>
          <a:p>
            <a:pPr lvl="1"/>
            <a:r>
              <a:rPr lang="es-ES"/>
              <a:t>Segundo nivel</a:t>
            </a:r>
          </a:p>
        </p:txBody>
      </p:sp>
      <p:sp>
        <p:nvSpPr>
          <p:cNvPr id="19" name="Marcador de texto 4">
            <a:extLst>
              <a:ext uri="{FF2B5EF4-FFF2-40B4-BE49-F238E27FC236}">
                <a16:creationId xmlns:a16="http://schemas.microsoft.com/office/drawing/2014/main" id="{2E63035D-0EC4-934B-B170-9958BC21D83F}"/>
              </a:ext>
            </a:extLst>
          </p:cNvPr>
          <p:cNvSpPr>
            <a:spLocks noGrp="1"/>
          </p:cNvSpPr>
          <p:nvPr>
            <p:ph type="body" sz="quarter" idx="23"/>
          </p:nvPr>
        </p:nvSpPr>
        <p:spPr>
          <a:xfrm>
            <a:off x="4140420" y="1081892"/>
            <a:ext cx="7780647" cy="807179"/>
          </a:xfrm>
          <a:prstGeom prst="rect">
            <a:avLst/>
          </a:prstGeom>
        </p:spPr>
        <p:txBody>
          <a:bodyPr/>
          <a:lstStyle>
            <a:lvl1pPr algn="l">
              <a:lnSpc>
                <a:spcPct val="100000"/>
              </a:lnSpc>
              <a:buFontTx/>
              <a:buNone/>
              <a:defRPr sz="2667" b="0" i="0">
                <a:solidFill>
                  <a:schemeClr val="accent6"/>
                </a:solidFill>
                <a:latin typeface="Century Gothic" panose="020B0502020202020204" pitchFamily="34" charset="0"/>
              </a:defRPr>
            </a:lvl1pPr>
          </a:lstStyle>
          <a:p>
            <a:pPr lvl="0"/>
            <a:r>
              <a:rPr lang="es-ES"/>
              <a:t>Editar el estilo de texto del patrón</a:t>
            </a:r>
          </a:p>
        </p:txBody>
      </p:sp>
      <p:sp>
        <p:nvSpPr>
          <p:cNvPr id="28" name="Marcador de texto 10">
            <a:extLst>
              <a:ext uri="{FF2B5EF4-FFF2-40B4-BE49-F238E27FC236}">
                <a16:creationId xmlns:a16="http://schemas.microsoft.com/office/drawing/2014/main" id="{DCE5C5E6-139B-224D-A37F-2FDDF313895A}"/>
              </a:ext>
            </a:extLst>
          </p:cNvPr>
          <p:cNvSpPr>
            <a:spLocks noGrp="1"/>
          </p:cNvSpPr>
          <p:nvPr>
            <p:ph type="body" sz="quarter" idx="13" hasCustomPrompt="1"/>
          </p:nvPr>
        </p:nvSpPr>
        <p:spPr>
          <a:xfrm>
            <a:off x="7767268"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29" name="Marcador de texto 10">
            <a:extLst>
              <a:ext uri="{FF2B5EF4-FFF2-40B4-BE49-F238E27FC236}">
                <a16:creationId xmlns:a16="http://schemas.microsoft.com/office/drawing/2014/main" id="{B11CD01A-9C22-0142-92BB-38093FC2FE29}"/>
              </a:ext>
            </a:extLst>
          </p:cNvPr>
          <p:cNvSpPr>
            <a:spLocks noGrp="1"/>
          </p:cNvSpPr>
          <p:nvPr>
            <p:ph type="body" sz="quarter" idx="14" hasCustomPrompt="1"/>
          </p:nvPr>
        </p:nvSpPr>
        <p:spPr>
          <a:xfrm>
            <a:off x="4328737"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0" name="Marcador de texto 10">
            <a:extLst>
              <a:ext uri="{FF2B5EF4-FFF2-40B4-BE49-F238E27FC236}">
                <a16:creationId xmlns:a16="http://schemas.microsoft.com/office/drawing/2014/main" id="{C7966C5B-51D4-0E42-B196-583A5746F471}"/>
              </a:ext>
            </a:extLst>
          </p:cNvPr>
          <p:cNvSpPr>
            <a:spLocks noGrp="1"/>
          </p:cNvSpPr>
          <p:nvPr>
            <p:ph type="body" sz="quarter" idx="15" hasCustomPrompt="1"/>
          </p:nvPr>
        </p:nvSpPr>
        <p:spPr>
          <a:xfrm>
            <a:off x="6048003"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1" name="Marcador de texto 10">
            <a:extLst>
              <a:ext uri="{FF2B5EF4-FFF2-40B4-BE49-F238E27FC236}">
                <a16:creationId xmlns:a16="http://schemas.microsoft.com/office/drawing/2014/main" id="{4DBFC4BF-0B76-284C-B989-E26EC65B1808}"/>
              </a:ext>
            </a:extLst>
          </p:cNvPr>
          <p:cNvSpPr>
            <a:spLocks noGrp="1"/>
          </p:cNvSpPr>
          <p:nvPr>
            <p:ph type="body" sz="quarter" idx="16" hasCustomPrompt="1"/>
          </p:nvPr>
        </p:nvSpPr>
        <p:spPr>
          <a:xfrm>
            <a:off x="2496233"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2" name="Marcador de texto 10">
            <a:extLst>
              <a:ext uri="{FF2B5EF4-FFF2-40B4-BE49-F238E27FC236}">
                <a16:creationId xmlns:a16="http://schemas.microsoft.com/office/drawing/2014/main" id="{FEEEA3AC-0D3B-534A-8EE8-37D6A40C8397}"/>
              </a:ext>
            </a:extLst>
          </p:cNvPr>
          <p:cNvSpPr>
            <a:spLocks noGrp="1"/>
          </p:cNvSpPr>
          <p:nvPr>
            <p:ph type="body" sz="quarter" idx="17" hasCustomPrompt="1"/>
          </p:nvPr>
        </p:nvSpPr>
        <p:spPr>
          <a:xfrm>
            <a:off x="9373295" y="181051"/>
            <a:ext cx="987680" cy="235859"/>
          </a:xfrm>
          <a:prstGeom prst="rect">
            <a:avLst/>
          </a:prstGeom>
        </p:spPr>
        <p:txBody>
          <a:bodyPr/>
          <a:lstStyle>
            <a:lvl1pPr>
              <a:buNone/>
              <a:defRPr sz="1200" b="0" i="0">
                <a:latin typeface="Century Gothic" panose="020B0502020202020204" pitchFamily="34" charset="0"/>
              </a:defRPr>
            </a:lvl1pPr>
          </a:lstStyle>
          <a:p>
            <a:pPr lvl="0"/>
            <a:r>
              <a:rPr lang="es-MX"/>
              <a:t>Lorem</a:t>
            </a:r>
            <a:endParaRPr lang="es-CL"/>
          </a:p>
        </p:txBody>
      </p:sp>
      <p:sp>
        <p:nvSpPr>
          <p:cNvPr id="33" name="Marcador de texto 10">
            <a:extLst>
              <a:ext uri="{FF2B5EF4-FFF2-40B4-BE49-F238E27FC236}">
                <a16:creationId xmlns:a16="http://schemas.microsoft.com/office/drawing/2014/main" id="{D9C8B952-0EF0-5A4B-9303-B69913C5EFB6}"/>
              </a:ext>
            </a:extLst>
          </p:cNvPr>
          <p:cNvSpPr>
            <a:spLocks noGrp="1"/>
          </p:cNvSpPr>
          <p:nvPr>
            <p:ph type="body" sz="quarter" idx="20" hasCustomPrompt="1"/>
          </p:nvPr>
        </p:nvSpPr>
        <p:spPr>
          <a:xfrm>
            <a:off x="345277" y="181051"/>
            <a:ext cx="987680" cy="235859"/>
          </a:xfrm>
          <a:prstGeom prst="rect">
            <a:avLst/>
          </a:prstGeom>
        </p:spPr>
        <p:txBody>
          <a:bodyPr/>
          <a:lstStyle>
            <a:lvl1pPr>
              <a:buNone/>
              <a:defRPr sz="1467" b="0" i="0">
                <a:latin typeface="Century Gothic" panose="020B0502020202020204" pitchFamily="34" charset="0"/>
              </a:defRPr>
            </a:lvl1pPr>
          </a:lstStyle>
          <a:p>
            <a:pPr lvl="0"/>
            <a:r>
              <a:rPr lang="es-MX"/>
              <a:t>Lorem</a:t>
            </a:r>
            <a:endParaRPr lang="es-CL"/>
          </a:p>
        </p:txBody>
      </p:sp>
    </p:spTree>
    <p:extLst>
      <p:ext uri="{BB962C8B-B14F-4D97-AF65-F5344CB8AC3E}">
        <p14:creationId xmlns:p14="http://schemas.microsoft.com/office/powerpoint/2010/main" val="232931295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19A0C01-EFDF-6906-E5FC-33A869D158EC}"/>
              </a:ext>
            </a:extLst>
          </p:cNvPr>
          <p:cNvSpPr>
            <a:spLocks noGrp="1"/>
          </p:cNvSpPr>
          <p:nvPr>
            <p:ph type="pic" sz="quarter" idx="10"/>
          </p:nvPr>
        </p:nvSpPr>
        <p:spPr>
          <a:xfrm>
            <a:off x="0" y="0"/>
            <a:ext cx="6096000" cy="6858000"/>
          </a:xfrm>
          <a:prstGeom prst="rect">
            <a:avLst/>
          </a:prstGeom>
        </p:spPr>
        <p:txBody>
          <a:bodyPr/>
          <a:lstStyle>
            <a:lvl1pPr>
              <a:defRPr b="0" i="0">
                <a:latin typeface="Century Gothic" panose="020B0502020202020204" pitchFamily="34" charset="0"/>
              </a:defRPr>
            </a:lvl1pPr>
          </a:lstStyle>
          <a:p>
            <a:endParaRPr lang="es-ES_tradnl"/>
          </a:p>
        </p:txBody>
      </p:sp>
      <p:sp>
        <p:nvSpPr>
          <p:cNvPr id="4" name="Rectángulo 3">
            <a:extLst>
              <a:ext uri="{FF2B5EF4-FFF2-40B4-BE49-F238E27FC236}">
                <a16:creationId xmlns:a16="http://schemas.microsoft.com/office/drawing/2014/main" id="{2A6B5E8B-319E-5565-0FBD-DBEAB594E8FF}"/>
              </a:ext>
            </a:extLst>
          </p:cNvPr>
          <p:cNvSpPr/>
          <p:nvPr userDrawn="1"/>
        </p:nvSpPr>
        <p:spPr>
          <a:xfrm>
            <a:off x="6096000" y="0"/>
            <a:ext cx="6096000" cy="6858000"/>
          </a:xfrm>
          <a:prstGeom prst="rect">
            <a:avLst/>
          </a:prstGeom>
          <a:solidFill>
            <a:srgbClr val="001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Century Gothic" panose="020B0502020202020204" pitchFamily="34" charset="0"/>
            </a:endParaRPr>
          </a:p>
        </p:txBody>
      </p:sp>
    </p:spTree>
    <p:extLst>
      <p:ext uri="{BB962C8B-B14F-4D97-AF65-F5344CB8AC3E}">
        <p14:creationId xmlns:p14="http://schemas.microsoft.com/office/powerpoint/2010/main" val="3921876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A6B5E8B-319E-5565-0FBD-DBEAB594E8FF}"/>
              </a:ext>
            </a:extLst>
          </p:cNvPr>
          <p:cNvSpPr/>
          <p:nvPr userDrawn="1"/>
        </p:nvSpPr>
        <p:spPr>
          <a:xfrm>
            <a:off x="0" y="0"/>
            <a:ext cx="12192000" cy="6858000"/>
          </a:xfrm>
          <a:prstGeom prst="rect">
            <a:avLst/>
          </a:prstGeom>
          <a:solidFill>
            <a:srgbClr val="001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Century Gothic" panose="020B0502020202020204" pitchFamily="34" charset="0"/>
            </a:endParaRPr>
          </a:p>
        </p:txBody>
      </p:sp>
      <p:pic>
        <p:nvPicPr>
          <p:cNvPr id="5" name="Gráfico 4">
            <a:extLst>
              <a:ext uri="{FF2B5EF4-FFF2-40B4-BE49-F238E27FC236}">
                <a16:creationId xmlns:a16="http://schemas.microsoft.com/office/drawing/2014/main" id="{D10C9B48-6FE5-9701-C1B7-65E4B776B1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34144" y="6203910"/>
            <a:ext cx="1066483" cy="391282"/>
          </a:xfrm>
          <a:prstGeom prst="rect">
            <a:avLst/>
          </a:prstGeom>
        </p:spPr>
      </p:pic>
    </p:spTree>
    <p:extLst>
      <p:ext uri="{BB962C8B-B14F-4D97-AF65-F5344CB8AC3E}">
        <p14:creationId xmlns:p14="http://schemas.microsoft.com/office/powerpoint/2010/main" val="2508329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6B3AD1AC-680A-1646-A4FF-2AB99466A0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582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6D6526C-A36B-C146-98B4-5F251CD50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Marcador de posición de imagen 12">
            <a:extLst>
              <a:ext uri="{FF2B5EF4-FFF2-40B4-BE49-F238E27FC236}">
                <a16:creationId xmlns:a16="http://schemas.microsoft.com/office/drawing/2014/main" id="{39B8CA7C-4BA9-F94E-BC55-A48DB514E705}"/>
              </a:ext>
            </a:extLst>
          </p:cNvPr>
          <p:cNvSpPr>
            <a:spLocks noGrp="1"/>
          </p:cNvSpPr>
          <p:nvPr>
            <p:ph type="pic" sz="quarter" idx="10"/>
          </p:nvPr>
        </p:nvSpPr>
        <p:spPr>
          <a:xfrm>
            <a:off x="8116380" y="0"/>
            <a:ext cx="4087812" cy="6858000"/>
          </a:xfrm>
          <a:custGeom>
            <a:avLst/>
            <a:gdLst>
              <a:gd name="connsiteX0" fmla="*/ 0 w 4087812"/>
              <a:gd name="connsiteY0" fmla="*/ 0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7812" h="6858000">
                <a:moveTo>
                  <a:pt x="0" y="0"/>
                </a:moveTo>
                <a:lnTo>
                  <a:pt x="4087812" y="0"/>
                </a:lnTo>
                <a:lnTo>
                  <a:pt x="4087812" y="6858000"/>
                </a:lnTo>
                <a:lnTo>
                  <a:pt x="0" y="6858000"/>
                </a:lnTo>
                <a:lnTo>
                  <a:pt x="0" y="6855850"/>
                </a:lnTo>
                <a:lnTo>
                  <a:pt x="491949" y="6855850"/>
                </a:lnTo>
                <a:cubicBezTo>
                  <a:pt x="495413" y="6315523"/>
                  <a:pt x="490616" y="5430843"/>
                  <a:pt x="494080" y="4890516"/>
                </a:cubicBezTo>
                <a:lnTo>
                  <a:pt x="336268" y="4730051"/>
                </a:lnTo>
                <a:lnTo>
                  <a:pt x="326231" y="4005694"/>
                </a:lnTo>
                <a:cubicBezTo>
                  <a:pt x="324500" y="3723408"/>
                  <a:pt x="322768" y="3441121"/>
                  <a:pt x="321036" y="3190008"/>
                </a:cubicBezTo>
                <a:lnTo>
                  <a:pt x="0" y="2868971"/>
                </a:lnTo>
                <a:close/>
              </a:path>
            </a:pathLst>
          </a:custGeom>
        </p:spPr>
        <p:txBody>
          <a:bodyPr wrap="square">
            <a:noAutofit/>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118711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3294D89-D662-1B44-A998-A40BB42B3A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945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7EEABAF-4D07-534A-9EE7-579F9325DC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473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7EEABAF-4D07-534A-9EE7-579F9325DC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77354BEC-2B8D-D845-A086-1FBE1AF43F94}"/>
              </a:ext>
            </a:extLst>
          </p:cNvPr>
          <p:cNvSpPr/>
          <p:nvPr userDrawn="1"/>
        </p:nvSpPr>
        <p:spPr>
          <a:xfrm>
            <a:off x="3627865" y="0"/>
            <a:ext cx="475939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0" i="0">
              <a:latin typeface="Century Gothic" panose="020B0502020202020204" pitchFamily="34" charset="0"/>
            </a:endParaRPr>
          </a:p>
        </p:txBody>
      </p:sp>
      <p:sp>
        <p:nvSpPr>
          <p:cNvPr id="4" name="Rectángulo 3">
            <a:extLst>
              <a:ext uri="{FF2B5EF4-FFF2-40B4-BE49-F238E27FC236}">
                <a16:creationId xmlns:a16="http://schemas.microsoft.com/office/drawing/2014/main" id="{69D3426A-7FF5-C744-9494-29ADBD06FC67}"/>
              </a:ext>
            </a:extLst>
          </p:cNvPr>
          <p:cNvSpPr/>
          <p:nvPr userDrawn="1"/>
        </p:nvSpPr>
        <p:spPr>
          <a:xfrm>
            <a:off x="5150714" y="1985886"/>
            <a:ext cx="7041285" cy="303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0" i="0">
              <a:latin typeface="Century Gothic" panose="020B0502020202020204" pitchFamily="34" charset="0"/>
            </a:endParaRPr>
          </a:p>
        </p:txBody>
      </p:sp>
      <p:sp>
        <p:nvSpPr>
          <p:cNvPr id="5" name="Rectángulo 4">
            <a:extLst>
              <a:ext uri="{FF2B5EF4-FFF2-40B4-BE49-F238E27FC236}">
                <a16:creationId xmlns:a16="http://schemas.microsoft.com/office/drawing/2014/main" id="{0EFDD8A7-B707-B64A-9EEB-19B45DB25C8B}"/>
              </a:ext>
            </a:extLst>
          </p:cNvPr>
          <p:cNvSpPr/>
          <p:nvPr userDrawn="1"/>
        </p:nvSpPr>
        <p:spPr>
          <a:xfrm>
            <a:off x="7178348" y="4026559"/>
            <a:ext cx="5013652" cy="198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0" i="0">
              <a:latin typeface="Century Gothic" panose="020B0502020202020204" pitchFamily="34" charset="0"/>
            </a:endParaRPr>
          </a:p>
        </p:txBody>
      </p:sp>
      <p:sp>
        <p:nvSpPr>
          <p:cNvPr id="6" name="Rectángulo 5">
            <a:extLst>
              <a:ext uri="{FF2B5EF4-FFF2-40B4-BE49-F238E27FC236}">
                <a16:creationId xmlns:a16="http://schemas.microsoft.com/office/drawing/2014/main" id="{4860D081-2263-604E-9A62-104CDFD878DA}"/>
              </a:ext>
            </a:extLst>
          </p:cNvPr>
          <p:cNvSpPr/>
          <p:nvPr userDrawn="1"/>
        </p:nvSpPr>
        <p:spPr>
          <a:xfrm>
            <a:off x="8564136" y="1985886"/>
            <a:ext cx="3627863" cy="198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b="0" i="0">
              <a:latin typeface="Century Gothic" panose="020B0502020202020204" pitchFamily="34" charset="0"/>
            </a:endParaRPr>
          </a:p>
        </p:txBody>
      </p:sp>
    </p:spTree>
    <p:extLst>
      <p:ext uri="{BB962C8B-B14F-4D97-AF65-F5344CB8AC3E}">
        <p14:creationId xmlns:p14="http://schemas.microsoft.com/office/powerpoint/2010/main" val="209526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2FBED7C-DBA0-0342-9E34-CF095DBF56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142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B85003D-E90C-9245-B111-EE5294E78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Marcador de posición de imagen 6">
            <a:extLst>
              <a:ext uri="{FF2B5EF4-FFF2-40B4-BE49-F238E27FC236}">
                <a16:creationId xmlns:a16="http://schemas.microsoft.com/office/drawing/2014/main" id="{A7ED370E-94CC-F140-8746-75A73E0B80E4}"/>
              </a:ext>
            </a:extLst>
          </p:cNvPr>
          <p:cNvSpPr>
            <a:spLocks noGrp="1"/>
          </p:cNvSpPr>
          <p:nvPr>
            <p:ph type="pic" sz="quarter" idx="10"/>
          </p:nvPr>
        </p:nvSpPr>
        <p:spPr>
          <a:xfrm>
            <a:off x="3945744" y="-1"/>
            <a:ext cx="8246256" cy="6863753"/>
          </a:xfrm>
          <a:custGeom>
            <a:avLst/>
            <a:gdLst>
              <a:gd name="connsiteX0" fmla="*/ 0 w 4087812"/>
              <a:gd name="connsiteY0" fmla="*/ 0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0" fmla="*/ 0 w 4087812"/>
              <a:gd name="connsiteY0" fmla="*/ 768096 h 6858000"/>
              <a:gd name="connsiteX1" fmla="*/ 4087812 w 4087812"/>
              <a:gd name="connsiteY1" fmla="*/ 0 h 6858000"/>
              <a:gd name="connsiteX2" fmla="*/ 4087812 w 4087812"/>
              <a:gd name="connsiteY2" fmla="*/ 6858000 h 6858000"/>
              <a:gd name="connsiteX3" fmla="*/ 0 w 4087812"/>
              <a:gd name="connsiteY3" fmla="*/ 6858000 h 6858000"/>
              <a:gd name="connsiteX4" fmla="*/ 0 w 4087812"/>
              <a:gd name="connsiteY4" fmla="*/ 6855850 h 6858000"/>
              <a:gd name="connsiteX5" fmla="*/ 491949 w 4087812"/>
              <a:gd name="connsiteY5" fmla="*/ 6855850 h 6858000"/>
              <a:gd name="connsiteX6" fmla="*/ 494080 w 4087812"/>
              <a:gd name="connsiteY6" fmla="*/ 4890516 h 6858000"/>
              <a:gd name="connsiteX7" fmla="*/ 336268 w 4087812"/>
              <a:gd name="connsiteY7" fmla="*/ 4730051 h 6858000"/>
              <a:gd name="connsiteX8" fmla="*/ 326231 w 4087812"/>
              <a:gd name="connsiteY8" fmla="*/ 4005694 h 6858000"/>
              <a:gd name="connsiteX9" fmla="*/ 321036 w 4087812"/>
              <a:gd name="connsiteY9" fmla="*/ 3190008 h 6858000"/>
              <a:gd name="connsiteX10" fmla="*/ 0 w 4087812"/>
              <a:gd name="connsiteY10" fmla="*/ 2868971 h 6858000"/>
              <a:gd name="connsiteX11" fmla="*/ 0 w 4087812"/>
              <a:gd name="connsiteY11" fmla="*/ 768096 h 6858000"/>
              <a:gd name="connsiteX0" fmla="*/ 0 w 8233092"/>
              <a:gd name="connsiteY0" fmla="*/ 0 h 6089904"/>
              <a:gd name="connsiteX1" fmla="*/ 8233092 w 8233092"/>
              <a:gd name="connsiteY1" fmla="*/ 12192 h 6089904"/>
              <a:gd name="connsiteX2" fmla="*/ 4087812 w 8233092"/>
              <a:gd name="connsiteY2" fmla="*/ 6089904 h 6089904"/>
              <a:gd name="connsiteX3" fmla="*/ 0 w 8233092"/>
              <a:gd name="connsiteY3" fmla="*/ 6089904 h 6089904"/>
              <a:gd name="connsiteX4" fmla="*/ 0 w 8233092"/>
              <a:gd name="connsiteY4" fmla="*/ 6087754 h 6089904"/>
              <a:gd name="connsiteX5" fmla="*/ 491949 w 8233092"/>
              <a:gd name="connsiteY5" fmla="*/ 6087754 h 6089904"/>
              <a:gd name="connsiteX6" fmla="*/ 494080 w 8233092"/>
              <a:gd name="connsiteY6" fmla="*/ 4122420 h 6089904"/>
              <a:gd name="connsiteX7" fmla="*/ 336268 w 8233092"/>
              <a:gd name="connsiteY7" fmla="*/ 3961955 h 6089904"/>
              <a:gd name="connsiteX8" fmla="*/ 326231 w 8233092"/>
              <a:gd name="connsiteY8" fmla="*/ 3237598 h 6089904"/>
              <a:gd name="connsiteX9" fmla="*/ 321036 w 8233092"/>
              <a:gd name="connsiteY9" fmla="*/ 2421912 h 6089904"/>
              <a:gd name="connsiteX10" fmla="*/ 0 w 8233092"/>
              <a:gd name="connsiteY10" fmla="*/ 2100875 h 6089904"/>
              <a:gd name="connsiteX11" fmla="*/ 0 w 8233092"/>
              <a:gd name="connsiteY11" fmla="*/ 0 h 6089904"/>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0 w 8233092"/>
              <a:gd name="connsiteY4" fmla="*/ 6087754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70192"/>
              <a:gd name="connsiteX1" fmla="*/ 8233092 w 8233092"/>
              <a:gd name="connsiteY1" fmla="*/ 12192 h 6870192"/>
              <a:gd name="connsiteX2" fmla="*/ 8233092 w 8233092"/>
              <a:gd name="connsiteY2" fmla="*/ 6870192 h 6870192"/>
              <a:gd name="connsiteX3" fmla="*/ 0 w 8233092"/>
              <a:gd name="connsiteY3" fmla="*/ 6089904 h 6870192"/>
              <a:gd name="connsiteX4" fmla="*/ 134112 w 8233092"/>
              <a:gd name="connsiteY4" fmla="*/ 5880490 h 6870192"/>
              <a:gd name="connsiteX5" fmla="*/ 491949 w 8233092"/>
              <a:gd name="connsiteY5" fmla="*/ 6087754 h 6870192"/>
              <a:gd name="connsiteX6" fmla="*/ 494080 w 8233092"/>
              <a:gd name="connsiteY6" fmla="*/ 4122420 h 6870192"/>
              <a:gd name="connsiteX7" fmla="*/ 336268 w 8233092"/>
              <a:gd name="connsiteY7" fmla="*/ 3961955 h 6870192"/>
              <a:gd name="connsiteX8" fmla="*/ 326231 w 8233092"/>
              <a:gd name="connsiteY8" fmla="*/ 3237598 h 6870192"/>
              <a:gd name="connsiteX9" fmla="*/ 321036 w 8233092"/>
              <a:gd name="connsiteY9" fmla="*/ 2421912 h 6870192"/>
              <a:gd name="connsiteX10" fmla="*/ 0 w 8233092"/>
              <a:gd name="connsiteY10" fmla="*/ 2100875 h 6870192"/>
              <a:gd name="connsiteX11" fmla="*/ 0 w 8233092"/>
              <a:gd name="connsiteY11" fmla="*/ 0 h 6870192"/>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134112 w 8233092"/>
              <a:gd name="connsiteY4" fmla="*/ 5880490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491949 w 8233092"/>
              <a:gd name="connsiteY5" fmla="*/ 6087754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494080 w 8233092"/>
              <a:gd name="connsiteY6" fmla="*/ 4122420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21036 w 8233092"/>
              <a:gd name="connsiteY9" fmla="*/ 242191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33228 w 8233092"/>
              <a:gd name="connsiteY9" fmla="*/ 2434104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3961955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26231 w 8233092"/>
              <a:gd name="connsiteY8" fmla="*/ 3237598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39110 w 8233092"/>
              <a:gd name="connsiteY8" fmla="*/ 326335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55040 w 8233092"/>
              <a:gd name="connsiteY6" fmla="*/ 4256532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2384"/>
              <a:gd name="connsiteX1" fmla="*/ 8233092 w 8233092"/>
              <a:gd name="connsiteY1" fmla="*/ 12192 h 6882384"/>
              <a:gd name="connsiteX2" fmla="*/ 8233092 w 8233092"/>
              <a:gd name="connsiteY2" fmla="*/ 6870192 h 6882384"/>
              <a:gd name="connsiteX3" fmla="*/ 573024 w 8233092"/>
              <a:gd name="connsiteY3" fmla="*/ 6882384 h 6882384"/>
              <a:gd name="connsiteX4" fmla="*/ 560832 w 8233092"/>
              <a:gd name="connsiteY4" fmla="*/ 6392554 h 6882384"/>
              <a:gd name="connsiteX5" fmla="*/ 565101 w 8233092"/>
              <a:gd name="connsiteY5" fmla="*/ 5587882 h 6882384"/>
              <a:gd name="connsiteX6" fmla="*/ 567919 w 8233092"/>
              <a:gd name="connsiteY6" fmla="*/ 4224335 h 6882384"/>
              <a:gd name="connsiteX7" fmla="*/ 336268 w 8233092"/>
              <a:gd name="connsiteY7" fmla="*/ 4000592 h 6882384"/>
              <a:gd name="connsiteX8" fmla="*/ 345549 w 8233092"/>
              <a:gd name="connsiteY8" fmla="*/ 3269796 h 6882384"/>
              <a:gd name="connsiteX9" fmla="*/ 346107 w 8233092"/>
              <a:gd name="connsiteY9" fmla="*/ 2459862 h 6882384"/>
              <a:gd name="connsiteX10" fmla="*/ 0 w 8233092"/>
              <a:gd name="connsiteY10" fmla="*/ 2100875 h 6882384"/>
              <a:gd name="connsiteX11" fmla="*/ 0 w 8233092"/>
              <a:gd name="connsiteY11" fmla="*/ 0 h 6882384"/>
              <a:gd name="connsiteX0" fmla="*/ 0 w 8233092"/>
              <a:gd name="connsiteY0" fmla="*/ 0 h 6888824"/>
              <a:gd name="connsiteX1" fmla="*/ 8233092 w 8233092"/>
              <a:gd name="connsiteY1" fmla="*/ 12192 h 6888824"/>
              <a:gd name="connsiteX2" fmla="*/ 8233092 w 8233092"/>
              <a:gd name="connsiteY2" fmla="*/ 6870192 h 6888824"/>
              <a:gd name="connsiteX3" fmla="*/ 560145 w 8233092"/>
              <a:gd name="connsiteY3" fmla="*/ 6888824 h 6888824"/>
              <a:gd name="connsiteX4" fmla="*/ 560832 w 8233092"/>
              <a:gd name="connsiteY4" fmla="*/ 6392554 h 6888824"/>
              <a:gd name="connsiteX5" fmla="*/ 565101 w 8233092"/>
              <a:gd name="connsiteY5" fmla="*/ 5587882 h 6888824"/>
              <a:gd name="connsiteX6" fmla="*/ 567919 w 8233092"/>
              <a:gd name="connsiteY6" fmla="*/ 4224335 h 6888824"/>
              <a:gd name="connsiteX7" fmla="*/ 336268 w 8233092"/>
              <a:gd name="connsiteY7" fmla="*/ 4000592 h 6888824"/>
              <a:gd name="connsiteX8" fmla="*/ 345549 w 8233092"/>
              <a:gd name="connsiteY8" fmla="*/ 3269796 h 6888824"/>
              <a:gd name="connsiteX9" fmla="*/ 346107 w 8233092"/>
              <a:gd name="connsiteY9" fmla="*/ 2459862 h 6888824"/>
              <a:gd name="connsiteX10" fmla="*/ 0 w 8233092"/>
              <a:gd name="connsiteY10" fmla="*/ 2100875 h 6888824"/>
              <a:gd name="connsiteX11" fmla="*/ 0 w 8233092"/>
              <a:gd name="connsiteY11" fmla="*/ 0 h 6888824"/>
              <a:gd name="connsiteX0" fmla="*/ 0 w 8233092"/>
              <a:gd name="connsiteY0" fmla="*/ 0 h 6875945"/>
              <a:gd name="connsiteX1" fmla="*/ 8233092 w 8233092"/>
              <a:gd name="connsiteY1" fmla="*/ 12192 h 6875945"/>
              <a:gd name="connsiteX2" fmla="*/ 8233092 w 8233092"/>
              <a:gd name="connsiteY2" fmla="*/ 6870192 h 6875945"/>
              <a:gd name="connsiteX3" fmla="*/ 560145 w 8233092"/>
              <a:gd name="connsiteY3" fmla="*/ 6875945 h 6875945"/>
              <a:gd name="connsiteX4" fmla="*/ 560832 w 8233092"/>
              <a:gd name="connsiteY4" fmla="*/ 6392554 h 6875945"/>
              <a:gd name="connsiteX5" fmla="*/ 565101 w 8233092"/>
              <a:gd name="connsiteY5" fmla="*/ 5587882 h 6875945"/>
              <a:gd name="connsiteX6" fmla="*/ 567919 w 8233092"/>
              <a:gd name="connsiteY6" fmla="*/ 4224335 h 6875945"/>
              <a:gd name="connsiteX7" fmla="*/ 336268 w 8233092"/>
              <a:gd name="connsiteY7" fmla="*/ 4000592 h 6875945"/>
              <a:gd name="connsiteX8" fmla="*/ 345549 w 8233092"/>
              <a:gd name="connsiteY8" fmla="*/ 3269796 h 6875945"/>
              <a:gd name="connsiteX9" fmla="*/ 346107 w 8233092"/>
              <a:gd name="connsiteY9" fmla="*/ 2459862 h 6875945"/>
              <a:gd name="connsiteX10" fmla="*/ 0 w 8233092"/>
              <a:gd name="connsiteY10" fmla="*/ 2100875 h 6875945"/>
              <a:gd name="connsiteX11" fmla="*/ 0 w 8233092"/>
              <a:gd name="connsiteY11" fmla="*/ 0 h 6875945"/>
              <a:gd name="connsiteX0" fmla="*/ 0 w 8245971"/>
              <a:gd name="connsiteY0" fmla="*/ 7126 h 6863753"/>
              <a:gd name="connsiteX1" fmla="*/ 8245971 w 8245971"/>
              <a:gd name="connsiteY1" fmla="*/ 0 h 6863753"/>
              <a:gd name="connsiteX2" fmla="*/ 8245971 w 8245971"/>
              <a:gd name="connsiteY2" fmla="*/ 6858000 h 6863753"/>
              <a:gd name="connsiteX3" fmla="*/ 573024 w 8245971"/>
              <a:gd name="connsiteY3" fmla="*/ 6863753 h 6863753"/>
              <a:gd name="connsiteX4" fmla="*/ 573711 w 8245971"/>
              <a:gd name="connsiteY4" fmla="*/ 6380362 h 6863753"/>
              <a:gd name="connsiteX5" fmla="*/ 577980 w 8245971"/>
              <a:gd name="connsiteY5" fmla="*/ 5575690 h 6863753"/>
              <a:gd name="connsiteX6" fmla="*/ 580798 w 8245971"/>
              <a:gd name="connsiteY6" fmla="*/ 4212143 h 6863753"/>
              <a:gd name="connsiteX7" fmla="*/ 349147 w 8245971"/>
              <a:gd name="connsiteY7" fmla="*/ 3988400 h 6863753"/>
              <a:gd name="connsiteX8" fmla="*/ 358428 w 8245971"/>
              <a:gd name="connsiteY8" fmla="*/ 3257604 h 6863753"/>
              <a:gd name="connsiteX9" fmla="*/ 358986 w 8245971"/>
              <a:gd name="connsiteY9" fmla="*/ 2447670 h 6863753"/>
              <a:gd name="connsiteX10" fmla="*/ 12879 w 8245971"/>
              <a:gd name="connsiteY10" fmla="*/ 2088683 h 6863753"/>
              <a:gd name="connsiteX11" fmla="*/ 0 w 8245971"/>
              <a:gd name="connsiteY11" fmla="*/ 7126 h 6863753"/>
              <a:gd name="connsiteX0" fmla="*/ 0 w 8239532"/>
              <a:gd name="connsiteY0" fmla="*/ 7126 h 6863753"/>
              <a:gd name="connsiteX1" fmla="*/ 8239532 w 8239532"/>
              <a:gd name="connsiteY1" fmla="*/ 0 h 6863753"/>
              <a:gd name="connsiteX2" fmla="*/ 8239532 w 8239532"/>
              <a:gd name="connsiteY2" fmla="*/ 6858000 h 6863753"/>
              <a:gd name="connsiteX3" fmla="*/ 566585 w 8239532"/>
              <a:gd name="connsiteY3" fmla="*/ 6863753 h 6863753"/>
              <a:gd name="connsiteX4" fmla="*/ 567272 w 8239532"/>
              <a:gd name="connsiteY4" fmla="*/ 6380362 h 6863753"/>
              <a:gd name="connsiteX5" fmla="*/ 571541 w 8239532"/>
              <a:gd name="connsiteY5" fmla="*/ 5575690 h 6863753"/>
              <a:gd name="connsiteX6" fmla="*/ 574359 w 8239532"/>
              <a:gd name="connsiteY6" fmla="*/ 4212143 h 6863753"/>
              <a:gd name="connsiteX7" fmla="*/ 342708 w 8239532"/>
              <a:gd name="connsiteY7" fmla="*/ 3988400 h 6863753"/>
              <a:gd name="connsiteX8" fmla="*/ 351989 w 8239532"/>
              <a:gd name="connsiteY8" fmla="*/ 3257604 h 6863753"/>
              <a:gd name="connsiteX9" fmla="*/ 352547 w 8239532"/>
              <a:gd name="connsiteY9" fmla="*/ 2447670 h 6863753"/>
              <a:gd name="connsiteX10" fmla="*/ 6440 w 8239532"/>
              <a:gd name="connsiteY10" fmla="*/ 2088683 h 6863753"/>
              <a:gd name="connsiteX11" fmla="*/ 0 w 8239532"/>
              <a:gd name="connsiteY11" fmla="*/ 7126 h 6863753"/>
              <a:gd name="connsiteX0" fmla="*/ 6724 w 8246256"/>
              <a:gd name="connsiteY0" fmla="*/ 7126 h 6863753"/>
              <a:gd name="connsiteX1" fmla="*/ 8246256 w 8246256"/>
              <a:gd name="connsiteY1" fmla="*/ 0 h 6863753"/>
              <a:gd name="connsiteX2" fmla="*/ 8246256 w 8246256"/>
              <a:gd name="connsiteY2" fmla="*/ 6858000 h 6863753"/>
              <a:gd name="connsiteX3" fmla="*/ 573309 w 8246256"/>
              <a:gd name="connsiteY3" fmla="*/ 6863753 h 6863753"/>
              <a:gd name="connsiteX4" fmla="*/ 573996 w 8246256"/>
              <a:gd name="connsiteY4" fmla="*/ 6380362 h 6863753"/>
              <a:gd name="connsiteX5" fmla="*/ 578265 w 8246256"/>
              <a:gd name="connsiteY5" fmla="*/ 5575690 h 6863753"/>
              <a:gd name="connsiteX6" fmla="*/ 581083 w 8246256"/>
              <a:gd name="connsiteY6" fmla="*/ 4212143 h 6863753"/>
              <a:gd name="connsiteX7" fmla="*/ 349432 w 8246256"/>
              <a:gd name="connsiteY7" fmla="*/ 3988400 h 6863753"/>
              <a:gd name="connsiteX8" fmla="*/ 358713 w 8246256"/>
              <a:gd name="connsiteY8" fmla="*/ 3257604 h 6863753"/>
              <a:gd name="connsiteX9" fmla="*/ 359271 w 8246256"/>
              <a:gd name="connsiteY9" fmla="*/ 2447670 h 6863753"/>
              <a:gd name="connsiteX10" fmla="*/ 285 w 8246256"/>
              <a:gd name="connsiteY10" fmla="*/ 2095122 h 6863753"/>
              <a:gd name="connsiteX11" fmla="*/ 6724 w 8246256"/>
              <a:gd name="connsiteY11" fmla="*/ 7126 h 686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46256" h="6863753">
                <a:moveTo>
                  <a:pt x="6724" y="7126"/>
                </a:moveTo>
                <a:lnTo>
                  <a:pt x="8246256" y="0"/>
                </a:lnTo>
                <a:lnTo>
                  <a:pt x="8246256" y="6858000"/>
                </a:lnTo>
                <a:lnTo>
                  <a:pt x="573309" y="6863753"/>
                </a:lnTo>
                <a:lnTo>
                  <a:pt x="573996" y="6380362"/>
                </a:lnTo>
                <a:lnTo>
                  <a:pt x="578265" y="5575690"/>
                </a:lnTo>
                <a:cubicBezTo>
                  <a:pt x="581729" y="5035363"/>
                  <a:pt x="577619" y="4752470"/>
                  <a:pt x="581083" y="4212143"/>
                </a:cubicBezTo>
                <a:lnTo>
                  <a:pt x="349432" y="3988400"/>
                </a:lnTo>
                <a:cubicBezTo>
                  <a:pt x="350379" y="3742655"/>
                  <a:pt x="357766" y="3503349"/>
                  <a:pt x="358713" y="3257604"/>
                </a:cubicBezTo>
                <a:cubicBezTo>
                  <a:pt x="356982" y="2975318"/>
                  <a:pt x="361003" y="2698783"/>
                  <a:pt x="359271" y="2447670"/>
                </a:cubicBezTo>
                <a:lnTo>
                  <a:pt x="285" y="2095122"/>
                </a:lnTo>
                <a:cubicBezTo>
                  <a:pt x="-1862" y="1401270"/>
                  <a:pt x="8871" y="700978"/>
                  <a:pt x="6724" y="7126"/>
                </a:cubicBezTo>
                <a:close/>
              </a:path>
            </a:pathLst>
          </a:custGeom>
        </p:spPr>
        <p:txBody>
          <a:bodyPr wrap="square">
            <a:noAutofit/>
          </a:bodyPr>
          <a:lstStyle>
            <a:lvl1pPr>
              <a:defRPr b="0" i="0">
                <a:latin typeface="Century Gothic" panose="020B0502020202020204" pitchFamily="34" charset="0"/>
              </a:defRPr>
            </a:lvl1pPr>
          </a:lstStyle>
          <a:p>
            <a:endParaRPr lang="es-CL"/>
          </a:p>
        </p:txBody>
      </p:sp>
    </p:spTree>
    <p:extLst>
      <p:ext uri="{BB962C8B-B14F-4D97-AF65-F5344CB8AC3E}">
        <p14:creationId xmlns:p14="http://schemas.microsoft.com/office/powerpoint/2010/main" val="3118976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B4EC6EB-246C-8743-9224-66196806B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709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03801"/>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0" r:id="rId3"/>
    <p:sldLayoutId id="2147483651" r:id="rId4"/>
    <p:sldLayoutId id="2147483652" r:id="rId5"/>
    <p:sldLayoutId id="2147483670" r:id="rId6"/>
    <p:sldLayoutId id="2147483654" r:id="rId7"/>
    <p:sldLayoutId id="2147483655" r:id="rId8"/>
    <p:sldLayoutId id="2147483657" r:id="rId9"/>
    <p:sldLayoutId id="2147483658" r:id="rId10"/>
    <p:sldLayoutId id="2147483659" r:id="rId11"/>
    <p:sldLayoutId id="2147483662" r:id="rId12"/>
    <p:sldLayoutId id="2147483663" r:id="rId13"/>
    <p:sldLayoutId id="2147483665" r:id="rId14"/>
    <p:sldLayoutId id="2147483812" r:id="rId15"/>
    <p:sldLayoutId id="2147483814" r:id="rId16"/>
    <p:sldLayoutId id="2147483875" r:id="rId17"/>
    <p:sldLayoutId id="214748388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ción de imagen 11">
            <a:extLst>
              <a:ext uri="{FF2B5EF4-FFF2-40B4-BE49-F238E27FC236}">
                <a16:creationId xmlns:a16="http://schemas.microsoft.com/office/drawing/2014/main" id="{6FEFB7F7-9F83-21C6-14CF-CF9B25D575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p:spPr>
      </p:pic>
      <p:sp>
        <p:nvSpPr>
          <p:cNvPr id="13" name="Rectángulo 12">
            <a:extLst>
              <a:ext uri="{FF2B5EF4-FFF2-40B4-BE49-F238E27FC236}">
                <a16:creationId xmlns:a16="http://schemas.microsoft.com/office/drawing/2014/main" id="{18C32464-356F-E989-B976-987ED5EE97D9}"/>
              </a:ext>
            </a:extLst>
          </p:cNvPr>
          <p:cNvSpPr/>
          <p:nvPr/>
        </p:nvSpPr>
        <p:spPr>
          <a:xfrm>
            <a:off x="5434074" y="0"/>
            <a:ext cx="6717474" cy="6858000"/>
          </a:xfrm>
          <a:prstGeom prst="rect">
            <a:avLst/>
          </a:prstGeom>
          <a:gradFill flip="none" rotWithShape="1">
            <a:gsLst>
              <a:gs pos="0">
                <a:schemeClr val="tx1">
                  <a:alpha val="0"/>
                </a:schemeClr>
              </a:gs>
              <a:gs pos="100000">
                <a:schemeClr val="tx1">
                  <a:alpha val="60972"/>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Century Gothic" panose="020B0502020202020204" pitchFamily="34" charset="0"/>
            </a:endParaRPr>
          </a:p>
        </p:txBody>
      </p:sp>
      <p:sp>
        <p:nvSpPr>
          <p:cNvPr id="4" name="object 78">
            <a:extLst>
              <a:ext uri="{FF2B5EF4-FFF2-40B4-BE49-F238E27FC236}">
                <a16:creationId xmlns:a16="http://schemas.microsoft.com/office/drawing/2014/main" id="{529E610C-B4F5-1330-9FFA-97CE6583BC39}"/>
              </a:ext>
            </a:extLst>
          </p:cNvPr>
          <p:cNvSpPr txBox="1">
            <a:spLocks/>
          </p:cNvSpPr>
          <p:nvPr/>
        </p:nvSpPr>
        <p:spPr>
          <a:xfrm>
            <a:off x="6717299" y="413053"/>
            <a:ext cx="5374310" cy="150297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s-CL" sz="3200" spc="-5" dirty="0">
                <a:solidFill>
                  <a:schemeClr val="bg1"/>
                </a:solidFill>
                <a:latin typeface="Montserrat" pitchFamily="2" charset="77"/>
                <a:cs typeface="Calibri" panose="020F0502020204030204" pitchFamily="34" charset="0"/>
              </a:rPr>
              <a:t>Estándar de Comunicaciones</a:t>
            </a:r>
          </a:p>
          <a:p>
            <a:pPr marL="12700" algn="ctr">
              <a:lnSpc>
                <a:spcPct val="100000"/>
              </a:lnSpc>
              <a:spcBef>
                <a:spcPts val="100"/>
              </a:spcBef>
            </a:pPr>
            <a:r>
              <a:rPr lang="es-CL" sz="3200" spc="-5" dirty="0">
                <a:solidFill>
                  <a:schemeClr val="bg1"/>
                </a:solidFill>
                <a:latin typeface="Montserrat" pitchFamily="2" charset="77"/>
                <a:cs typeface="Calibri" panose="020F0502020204030204" pitchFamily="34" charset="0"/>
              </a:rPr>
              <a:t>Piloto - Remolcador</a:t>
            </a:r>
            <a:endParaRPr lang="es-CL" sz="3200" dirty="0">
              <a:solidFill>
                <a:schemeClr val="bg1"/>
              </a:solidFill>
              <a:latin typeface="Montserrat" pitchFamily="2" charset="77"/>
              <a:cs typeface="Calibri" panose="020F0502020204030204" pitchFamily="34" charset="0"/>
            </a:endParaRPr>
          </a:p>
        </p:txBody>
      </p:sp>
      <p:grpSp>
        <p:nvGrpSpPr>
          <p:cNvPr id="6" name="object 3">
            <a:extLst>
              <a:ext uri="{FF2B5EF4-FFF2-40B4-BE49-F238E27FC236}">
                <a16:creationId xmlns:a16="http://schemas.microsoft.com/office/drawing/2014/main" id="{D7D67324-4045-2F8B-44E1-CC61548E8983}"/>
              </a:ext>
            </a:extLst>
          </p:cNvPr>
          <p:cNvGrpSpPr/>
          <p:nvPr/>
        </p:nvGrpSpPr>
        <p:grpSpPr>
          <a:xfrm>
            <a:off x="10904447" y="6175161"/>
            <a:ext cx="1247101" cy="336476"/>
            <a:chOff x="10634075" y="6197601"/>
            <a:chExt cx="1189990" cy="328930"/>
          </a:xfrm>
        </p:grpSpPr>
        <p:sp>
          <p:nvSpPr>
            <p:cNvPr id="7" name="object 4">
              <a:extLst>
                <a:ext uri="{FF2B5EF4-FFF2-40B4-BE49-F238E27FC236}">
                  <a16:creationId xmlns:a16="http://schemas.microsoft.com/office/drawing/2014/main" id="{A1FF06FD-16C1-716A-FED8-1E13F7B56FA7}"/>
                </a:ext>
              </a:extLst>
            </p:cNvPr>
            <p:cNvSpPr/>
            <p:nvPr/>
          </p:nvSpPr>
          <p:spPr>
            <a:xfrm>
              <a:off x="10634066" y="6197612"/>
              <a:ext cx="523875" cy="327660"/>
            </a:xfrm>
            <a:custGeom>
              <a:avLst/>
              <a:gdLst/>
              <a:ahLst/>
              <a:cxnLst/>
              <a:rect l="l" t="t" r="r" b="b"/>
              <a:pathLst>
                <a:path w="523875" h="327659">
                  <a:moveTo>
                    <a:pt x="327152" y="241"/>
                  </a:moveTo>
                  <a:lnTo>
                    <a:pt x="297802" y="241"/>
                  </a:lnTo>
                  <a:lnTo>
                    <a:pt x="297802" y="88430"/>
                  </a:lnTo>
                  <a:lnTo>
                    <a:pt x="222427" y="239217"/>
                  </a:lnTo>
                  <a:lnTo>
                    <a:pt x="29362" y="239306"/>
                  </a:lnTo>
                  <a:lnTo>
                    <a:pt x="62814" y="173507"/>
                  </a:lnTo>
                  <a:lnTo>
                    <a:pt x="181406" y="173418"/>
                  </a:lnTo>
                  <a:lnTo>
                    <a:pt x="184861" y="166497"/>
                  </a:lnTo>
                  <a:lnTo>
                    <a:pt x="223837" y="88430"/>
                  </a:lnTo>
                  <a:lnTo>
                    <a:pt x="297802" y="88430"/>
                  </a:lnTo>
                  <a:lnTo>
                    <a:pt x="297802" y="241"/>
                  </a:lnTo>
                  <a:lnTo>
                    <a:pt x="214680" y="241"/>
                  </a:lnTo>
                  <a:lnTo>
                    <a:pt x="214680" y="88315"/>
                  </a:lnTo>
                  <a:lnTo>
                    <a:pt x="175920" y="166497"/>
                  </a:lnTo>
                  <a:lnTo>
                    <a:pt x="66230" y="166497"/>
                  </a:lnTo>
                  <a:lnTo>
                    <a:pt x="88557" y="121856"/>
                  </a:lnTo>
                  <a:lnTo>
                    <a:pt x="147802" y="121856"/>
                  </a:lnTo>
                  <a:lnTo>
                    <a:pt x="164820" y="88315"/>
                  </a:lnTo>
                  <a:lnTo>
                    <a:pt x="214680" y="88315"/>
                  </a:lnTo>
                  <a:lnTo>
                    <a:pt x="214680" y="241"/>
                  </a:lnTo>
                  <a:lnTo>
                    <a:pt x="0" y="241"/>
                  </a:lnTo>
                  <a:lnTo>
                    <a:pt x="0" y="327393"/>
                  </a:lnTo>
                  <a:lnTo>
                    <a:pt x="327152" y="327393"/>
                  </a:lnTo>
                  <a:lnTo>
                    <a:pt x="327152" y="239306"/>
                  </a:lnTo>
                  <a:lnTo>
                    <a:pt x="327152" y="88430"/>
                  </a:lnTo>
                  <a:lnTo>
                    <a:pt x="327152" y="241"/>
                  </a:lnTo>
                  <a:close/>
                </a:path>
                <a:path w="523875" h="327659">
                  <a:moveTo>
                    <a:pt x="523570" y="32918"/>
                  </a:moveTo>
                  <a:lnTo>
                    <a:pt x="519188" y="21183"/>
                  </a:lnTo>
                  <a:lnTo>
                    <a:pt x="511416" y="11125"/>
                  </a:lnTo>
                  <a:lnTo>
                    <a:pt x="500646" y="3721"/>
                  </a:lnTo>
                  <a:lnTo>
                    <a:pt x="487235" y="0"/>
                  </a:lnTo>
                  <a:lnTo>
                    <a:pt x="402793" y="228"/>
                  </a:lnTo>
                  <a:lnTo>
                    <a:pt x="387985" y="2768"/>
                  </a:lnTo>
                  <a:lnTo>
                    <a:pt x="376453" y="10109"/>
                  </a:lnTo>
                  <a:lnTo>
                    <a:pt x="368236" y="20713"/>
                  </a:lnTo>
                  <a:lnTo>
                    <a:pt x="363410" y="33032"/>
                  </a:lnTo>
                  <a:lnTo>
                    <a:pt x="363512" y="69875"/>
                  </a:lnTo>
                  <a:lnTo>
                    <a:pt x="367982" y="83820"/>
                  </a:lnTo>
                  <a:lnTo>
                    <a:pt x="377139" y="94361"/>
                  </a:lnTo>
                  <a:lnTo>
                    <a:pt x="390410" y="101003"/>
                  </a:lnTo>
                  <a:lnTo>
                    <a:pt x="407200" y="103276"/>
                  </a:lnTo>
                  <a:lnTo>
                    <a:pt x="484543" y="103276"/>
                  </a:lnTo>
                  <a:lnTo>
                    <a:pt x="488454" y="104000"/>
                  </a:lnTo>
                  <a:lnTo>
                    <a:pt x="490651" y="106324"/>
                  </a:lnTo>
                  <a:lnTo>
                    <a:pt x="492379" y="109385"/>
                  </a:lnTo>
                  <a:lnTo>
                    <a:pt x="492010" y="149275"/>
                  </a:lnTo>
                  <a:lnTo>
                    <a:pt x="490423" y="153314"/>
                  </a:lnTo>
                  <a:lnTo>
                    <a:pt x="487730" y="155397"/>
                  </a:lnTo>
                  <a:lnTo>
                    <a:pt x="484060" y="155879"/>
                  </a:lnTo>
                  <a:lnTo>
                    <a:pt x="396303" y="155879"/>
                  </a:lnTo>
                  <a:lnTo>
                    <a:pt x="393623" y="153670"/>
                  </a:lnTo>
                  <a:lnTo>
                    <a:pt x="392531" y="149644"/>
                  </a:lnTo>
                  <a:lnTo>
                    <a:pt x="392760" y="129082"/>
                  </a:lnTo>
                  <a:lnTo>
                    <a:pt x="390804" y="127736"/>
                  </a:lnTo>
                  <a:lnTo>
                    <a:pt x="363029" y="149161"/>
                  </a:lnTo>
                  <a:lnTo>
                    <a:pt x="365633" y="160909"/>
                  </a:lnTo>
                  <a:lnTo>
                    <a:pt x="372211" y="171945"/>
                  </a:lnTo>
                  <a:lnTo>
                    <a:pt x="382270" y="180644"/>
                  </a:lnTo>
                  <a:lnTo>
                    <a:pt x="395338" y="185381"/>
                  </a:lnTo>
                  <a:lnTo>
                    <a:pt x="487845" y="185254"/>
                  </a:lnTo>
                  <a:lnTo>
                    <a:pt x="522351" y="151003"/>
                  </a:lnTo>
                  <a:lnTo>
                    <a:pt x="522478" y="106451"/>
                  </a:lnTo>
                  <a:lnTo>
                    <a:pt x="518312" y="94373"/>
                  </a:lnTo>
                  <a:lnTo>
                    <a:pt x="511086" y="84747"/>
                  </a:lnTo>
                  <a:lnTo>
                    <a:pt x="501269" y="77800"/>
                  </a:lnTo>
                  <a:lnTo>
                    <a:pt x="489318" y="73774"/>
                  </a:lnTo>
                  <a:lnTo>
                    <a:pt x="400227" y="73660"/>
                  </a:lnTo>
                  <a:lnTo>
                    <a:pt x="397535" y="72923"/>
                  </a:lnTo>
                  <a:lnTo>
                    <a:pt x="395211" y="71094"/>
                  </a:lnTo>
                  <a:lnTo>
                    <a:pt x="393738" y="68402"/>
                  </a:lnTo>
                  <a:lnTo>
                    <a:pt x="393738" y="34874"/>
                  </a:lnTo>
                  <a:lnTo>
                    <a:pt x="395211" y="30581"/>
                  </a:lnTo>
                  <a:lnTo>
                    <a:pt x="399135" y="28384"/>
                  </a:lnTo>
                  <a:lnTo>
                    <a:pt x="405498" y="28511"/>
                  </a:lnTo>
                  <a:lnTo>
                    <a:pt x="485648" y="28625"/>
                  </a:lnTo>
                  <a:lnTo>
                    <a:pt x="489559" y="30353"/>
                  </a:lnTo>
                  <a:lnTo>
                    <a:pt x="491883" y="33032"/>
                  </a:lnTo>
                  <a:lnTo>
                    <a:pt x="492861" y="36703"/>
                  </a:lnTo>
                  <a:lnTo>
                    <a:pt x="492861" y="46748"/>
                  </a:lnTo>
                  <a:lnTo>
                    <a:pt x="493839" y="50038"/>
                  </a:lnTo>
                  <a:lnTo>
                    <a:pt x="496277" y="51269"/>
                  </a:lnTo>
                  <a:lnTo>
                    <a:pt x="499465" y="52006"/>
                  </a:lnTo>
                  <a:lnTo>
                    <a:pt x="516851" y="52006"/>
                  </a:lnTo>
                  <a:lnTo>
                    <a:pt x="521246" y="51015"/>
                  </a:lnTo>
                  <a:lnTo>
                    <a:pt x="522109" y="47599"/>
                  </a:lnTo>
                  <a:lnTo>
                    <a:pt x="523214" y="45758"/>
                  </a:lnTo>
                  <a:lnTo>
                    <a:pt x="523570" y="32918"/>
                  </a:lnTo>
                  <a:close/>
                </a:path>
              </a:pathLst>
            </a:custGeom>
            <a:solidFill>
              <a:srgbClr val="FFFFFF"/>
            </a:solidFill>
          </p:spPr>
          <p:txBody>
            <a:bodyPr wrap="square" lIns="0" tIns="0" rIns="0" bIns="0" rtlCol="0"/>
            <a:lstStyle/>
            <a:p>
              <a:endParaRPr>
                <a:solidFill>
                  <a:schemeClr val="bg1"/>
                </a:solidFill>
                <a:latin typeface="Montserrat" panose="00000500000000000000" pitchFamily="2" charset="0"/>
              </a:endParaRPr>
            </a:p>
          </p:txBody>
        </p:sp>
        <p:pic>
          <p:nvPicPr>
            <p:cNvPr id="8" name="object 5">
              <a:extLst>
                <a:ext uri="{FF2B5EF4-FFF2-40B4-BE49-F238E27FC236}">
                  <a16:creationId xmlns:a16="http://schemas.microsoft.com/office/drawing/2014/main" id="{271B6EF9-1FFE-F3DD-8529-BA2CC48D54C4}"/>
                </a:ext>
              </a:extLst>
            </p:cNvPr>
            <p:cNvPicPr/>
            <p:nvPr/>
          </p:nvPicPr>
          <p:blipFill>
            <a:blip r:embed="rId3" cstate="print"/>
            <a:stretch>
              <a:fillRect/>
            </a:stretch>
          </p:blipFill>
          <p:spPr>
            <a:xfrm>
              <a:off x="11000656" y="6431331"/>
              <a:ext cx="457495" cy="95161"/>
            </a:xfrm>
            <a:prstGeom prst="rect">
              <a:avLst/>
            </a:prstGeom>
          </p:spPr>
        </p:pic>
        <p:sp>
          <p:nvSpPr>
            <p:cNvPr id="9" name="object 6">
              <a:extLst>
                <a:ext uri="{FF2B5EF4-FFF2-40B4-BE49-F238E27FC236}">
                  <a16:creationId xmlns:a16="http://schemas.microsoft.com/office/drawing/2014/main" id="{F38AEE0F-18DF-754D-5E16-6C21F7125887}"/>
                </a:ext>
              </a:extLst>
            </p:cNvPr>
            <p:cNvSpPr/>
            <p:nvPr/>
          </p:nvSpPr>
          <p:spPr>
            <a:xfrm>
              <a:off x="11171288" y="6197790"/>
              <a:ext cx="652780" cy="327660"/>
            </a:xfrm>
            <a:custGeom>
              <a:avLst/>
              <a:gdLst/>
              <a:ahLst/>
              <a:cxnLst/>
              <a:rect l="l" t="t" r="r" b="b"/>
              <a:pathLst>
                <a:path w="652779" h="327659">
                  <a:moveTo>
                    <a:pt x="161607" y="32004"/>
                  </a:moveTo>
                  <a:lnTo>
                    <a:pt x="128193" y="76"/>
                  </a:lnTo>
                  <a:lnTo>
                    <a:pt x="31889" y="76"/>
                  </a:lnTo>
                  <a:lnTo>
                    <a:pt x="2171" y="28206"/>
                  </a:lnTo>
                  <a:lnTo>
                    <a:pt x="0" y="45948"/>
                  </a:lnTo>
                  <a:lnTo>
                    <a:pt x="1917" y="50723"/>
                  </a:lnTo>
                  <a:lnTo>
                    <a:pt x="3517" y="51219"/>
                  </a:lnTo>
                  <a:lnTo>
                    <a:pt x="7543" y="51828"/>
                  </a:lnTo>
                  <a:lnTo>
                    <a:pt x="25285" y="51828"/>
                  </a:lnTo>
                  <a:lnTo>
                    <a:pt x="30670" y="34086"/>
                  </a:lnTo>
                  <a:lnTo>
                    <a:pt x="34099" y="29806"/>
                  </a:lnTo>
                  <a:lnTo>
                    <a:pt x="119722" y="29641"/>
                  </a:lnTo>
                  <a:lnTo>
                    <a:pt x="125869" y="29933"/>
                  </a:lnTo>
                  <a:lnTo>
                    <a:pt x="130403" y="32499"/>
                  </a:lnTo>
                  <a:lnTo>
                    <a:pt x="130149" y="36830"/>
                  </a:lnTo>
                  <a:lnTo>
                    <a:pt x="130149" y="150456"/>
                  </a:lnTo>
                  <a:lnTo>
                    <a:pt x="126606" y="154254"/>
                  </a:lnTo>
                  <a:lnTo>
                    <a:pt x="123672" y="153758"/>
                  </a:lnTo>
                  <a:lnTo>
                    <a:pt x="39852" y="153631"/>
                  </a:lnTo>
                  <a:lnTo>
                    <a:pt x="36055" y="153517"/>
                  </a:lnTo>
                  <a:lnTo>
                    <a:pt x="32867" y="151790"/>
                  </a:lnTo>
                  <a:lnTo>
                    <a:pt x="31038" y="146304"/>
                  </a:lnTo>
                  <a:lnTo>
                    <a:pt x="31038" y="113017"/>
                  </a:lnTo>
                  <a:lnTo>
                    <a:pt x="32258" y="107988"/>
                  </a:lnTo>
                  <a:lnTo>
                    <a:pt x="35814" y="103962"/>
                  </a:lnTo>
                  <a:lnTo>
                    <a:pt x="42291" y="103339"/>
                  </a:lnTo>
                  <a:lnTo>
                    <a:pt x="116700" y="103593"/>
                  </a:lnTo>
                  <a:lnTo>
                    <a:pt x="123304" y="103962"/>
                  </a:lnTo>
                  <a:lnTo>
                    <a:pt x="128447" y="107149"/>
                  </a:lnTo>
                  <a:lnTo>
                    <a:pt x="130035" y="112395"/>
                  </a:lnTo>
                  <a:lnTo>
                    <a:pt x="130149" y="150456"/>
                  </a:lnTo>
                  <a:lnTo>
                    <a:pt x="130149" y="36830"/>
                  </a:lnTo>
                  <a:lnTo>
                    <a:pt x="130073" y="38125"/>
                  </a:lnTo>
                  <a:lnTo>
                    <a:pt x="130035" y="73240"/>
                  </a:lnTo>
                  <a:lnTo>
                    <a:pt x="39103" y="73609"/>
                  </a:lnTo>
                  <a:lnTo>
                    <a:pt x="4699" y="94945"/>
                  </a:lnTo>
                  <a:lnTo>
                    <a:pt x="76" y="152171"/>
                  </a:lnTo>
                  <a:lnTo>
                    <a:pt x="3683" y="164719"/>
                  </a:lnTo>
                  <a:lnTo>
                    <a:pt x="12255" y="174942"/>
                  </a:lnTo>
                  <a:lnTo>
                    <a:pt x="24422" y="181876"/>
                  </a:lnTo>
                  <a:lnTo>
                    <a:pt x="38747" y="184594"/>
                  </a:lnTo>
                  <a:lnTo>
                    <a:pt x="127952" y="184594"/>
                  </a:lnTo>
                  <a:lnTo>
                    <a:pt x="158724" y="160121"/>
                  </a:lnTo>
                  <a:lnTo>
                    <a:pt x="161607" y="148615"/>
                  </a:lnTo>
                  <a:lnTo>
                    <a:pt x="161607" y="103339"/>
                  </a:lnTo>
                  <a:lnTo>
                    <a:pt x="161607" y="32004"/>
                  </a:lnTo>
                  <a:close/>
                </a:path>
                <a:path w="652779" h="327659">
                  <a:moveTo>
                    <a:pt x="334327" y="32004"/>
                  </a:moveTo>
                  <a:lnTo>
                    <a:pt x="333387" y="29552"/>
                  </a:lnTo>
                  <a:lnTo>
                    <a:pt x="329958" y="20510"/>
                  </a:lnTo>
                  <a:lnTo>
                    <a:pt x="322948" y="11366"/>
                  </a:lnTo>
                  <a:lnTo>
                    <a:pt x="313258" y="4546"/>
                  </a:lnTo>
                  <a:lnTo>
                    <a:pt x="300926" y="76"/>
                  </a:lnTo>
                  <a:lnTo>
                    <a:pt x="204622" y="76"/>
                  </a:lnTo>
                  <a:lnTo>
                    <a:pt x="174891" y="28206"/>
                  </a:lnTo>
                  <a:lnTo>
                    <a:pt x="172720" y="45948"/>
                  </a:lnTo>
                  <a:lnTo>
                    <a:pt x="174637" y="50723"/>
                  </a:lnTo>
                  <a:lnTo>
                    <a:pt x="176237" y="51219"/>
                  </a:lnTo>
                  <a:lnTo>
                    <a:pt x="180263" y="51828"/>
                  </a:lnTo>
                  <a:lnTo>
                    <a:pt x="198018" y="51828"/>
                  </a:lnTo>
                  <a:lnTo>
                    <a:pt x="203390" y="34086"/>
                  </a:lnTo>
                  <a:lnTo>
                    <a:pt x="206819" y="29806"/>
                  </a:lnTo>
                  <a:lnTo>
                    <a:pt x="292442" y="29641"/>
                  </a:lnTo>
                  <a:lnTo>
                    <a:pt x="298589" y="29933"/>
                  </a:lnTo>
                  <a:lnTo>
                    <a:pt x="303123" y="32499"/>
                  </a:lnTo>
                  <a:lnTo>
                    <a:pt x="302882" y="36614"/>
                  </a:lnTo>
                  <a:lnTo>
                    <a:pt x="302882" y="150456"/>
                  </a:lnTo>
                  <a:lnTo>
                    <a:pt x="299326" y="154254"/>
                  </a:lnTo>
                  <a:lnTo>
                    <a:pt x="296392" y="153758"/>
                  </a:lnTo>
                  <a:lnTo>
                    <a:pt x="212572" y="153631"/>
                  </a:lnTo>
                  <a:lnTo>
                    <a:pt x="208775" y="153517"/>
                  </a:lnTo>
                  <a:lnTo>
                    <a:pt x="205600" y="151790"/>
                  </a:lnTo>
                  <a:lnTo>
                    <a:pt x="203771" y="146304"/>
                  </a:lnTo>
                  <a:lnTo>
                    <a:pt x="203771" y="113017"/>
                  </a:lnTo>
                  <a:lnTo>
                    <a:pt x="204978" y="107988"/>
                  </a:lnTo>
                  <a:lnTo>
                    <a:pt x="208534" y="103962"/>
                  </a:lnTo>
                  <a:lnTo>
                    <a:pt x="215011" y="103339"/>
                  </a:lnTo>
                  <a:lnTo>
                    <a:pt x="289420" y="103593"/>
                  </a:lnTo>
                  <a:lnTo>
                    <a:pt x="296024" y="103962"/>
                  </a:lnTo>
                  <a:lnTo>
                    <a:pt x="301167" y="107149"/>
                  </a:lnTo>
                  <a:lnTo>
                    <a:pt x="302755" y="112395"/>
                  </a:lnTo>
                  <a:lnTo>
                    <a:pt x="302882" y="150456"/>
                  </a:lnTo>
                  <a:lnTo>
                    <a:pt x="302882" y="36614"/>
                  </a:lnTo>
                  <a:lnTo>
                    <a:pt x="302793" y="38125"/>
                  </a:lnTo>
                  <a:lnTo>
                    <a:pt x="302755" y="73240"/>
                  </a:lnTo>
                  <a:lnTo>
                    <a:pt x="211836" y="73609"/>
                  </a:lnTo>
                  <a:lnTo>
                    <a:pt x="177419" y="94945"/>
                  </a:lnTo>
                  <a:lnTo>
                    <a:pt x="172796" y="152171"/>
                  </a:lnTo>
                  <a:lnTo>
                    <a:pt x="176403" y="164719"/>
                  </a:lnTo>
                  <a:lnTo>
                    <a:pt x="184975" y="174942"/>
                  </a:lnTo>
                  <a:lnTo>
                    <a:pt x="197129" y="181876"/>
                  </a:lnTo>
                  <a:lnTo>
                    <a:pt x="211467" y="184594"/>
                  </a:lnTo>
                  <a:lnTo>
                    <a:pt x="300672" y="184594"/>
                  </a:lnTo>
                  <a:lnTo>
                    <a:pt x="312356" y="180797"/>
                  </a:lnTo>
                  <a:lnTo>
                    <a:pt x="323367" y="171742"/>
                  </a:lnTo>
                  <a:lnTo>
                    <a:pt x="331444" y="160121"/>
                  </a:lnTo>
                  <a:lnTo>
                    <a:pt x="332905" y="154254"/>
                  </a:lnTo>
                  <a:lnTo>
                    <a:pt x="334327" y="148615"/>
                  </a:lnTo>
                  <a:lnTo>
                    <a:pt x="334327" y="103339"/>
                  </a:lnTo>
                  <a:lnTo>
                    <a:pt x="334327" y="32004"/>
                  </a:lnTo>
                  <a:close/>
                </a:path>
                <a:path w="652779" h="327659">
                  <a:moveTo>
                    <a:pt x="368985" y="235140"/>
                  </a:moveTo>
                  <a:lnTo>
                    <a:pt x="306374" y="235140"/>
                  </a:lnTo>
                  <a:lnTo>
                    <a:pt x="306374" y="327139"/>
                  </a:lnTo>
                  <a:lnTo>
                    <a:pt x="368985" y="327139"/>
                  </a:lnTo>
                  <a:lnTo>
                    <a:pt x="368985" y="309346"/>
                  </a:lnTo>
                  <a:lnTo>
                    <a:pt x="326402" y="309346"/>
                  </a:lnTo>
                  <a:lnTo>
                    <a:pt x="326402" y="289445"/>
                  </a:lnTo>
                  <a:lnTo>
                    <a:pt x="362915" y="289445"/>
                  </a:lnTo>
                  <a:lnTo>
                    <a:pt x="362915" y="271653"/>
                  </a:lnTo>
                  <a:lnTo>
                    <a:pt x="326402" y="271653"/>
                  </a:lnTo>
                  <a:lnTo>
                    <a:pt x="326402" y="252933"/>
                  </a:lnTo>
                  <a:lnTo>
                    <a:pt x="368985" y="252933"/>
                  </a:lnTo>
                  <a:lnTo>
                    <a:pt x="368985" y="235140"/>
                  </a:lnTo>
                  <a:close/>
                </a:path>
                <a:path w="652779" h="327659">
                  <a:moveTo>
                    <a:pt x="588873" y="44526"/>
                  </a:moveTo>
                  <a:lnTo>
                    <a:pt x="585203" y="28486"/>
                  </a:lnTo>
                  <a:lnTo>
                    <a:pt x="577748" y="15214"/>
                  </a:lnTo>
                  <a:lnTo>
                    <a:pt x="565823" y="5486"/>
                  </a:lnTo>
                  <a:lnTo>
                    <a:pt x="548728" y="114"/>
                  </a:lnTo>
                  <a:lnTo>
                    <a:pt x="487921" y="114"/>
                  </a:lnTo>
                  <a:lnTo>
                    <a:pt x="481545" y="1092"/>
                  </a:lnTo>
                  <a:lnTo>
                    <a:pt x="475437" y="3911"/>
                  </a:lnTo>
                  <a:lnTo>
                    <a:pt x="469811" y="6959"/>
                  </a:lnTo>
                  <a:lnTo>
                    <a:pt x="465759" y="6959"/>
                  </a:lnTo>
                  <a:lnTo>
                    <a:pt x="460870" y="3911"/>
                  </a:lnTo>
                  <a:lnTo>
                    <a:pt x="447052" y="0"/>
                  </a:lnTo>
                  <a:lnTo>
                    <a:pt x="387934" y="114"/>
                  </a:lnTo>
                  <a:lnTo>
                    <a:pt x="369392" y="4978"/>
                  </a:lnTo>
                  <a:lnTo>
                    <a:pt x="356844" y="15417"/>
                  </a:lnTo>
                  <a:lnTo>
                    <a:pt x="349694" y="29108"/>
                  </a:lnTo>
                  <a:lnTo>
                    <a:pt x="347319" y="43675"/>
                  </a:lnTo>
                  <a:lnTo>
                    <a:pt x="347319" y="179755"/>
                  </a:lnTo>
                  <a:lnTo>
                    <a:pt x="347929" y="183057"/>
                  </a:lnTo>
                  <a:lnTo>
                    <a:pt x="349885" y="184035"/>
                  </a:lnTo>
                  <a:lnTo>
                    <a:pt x="352450" y="184759"/>
                  </a:lnTo>
                  <a:lnTo>
                    <a:pt x="373875" y="184645"/>
                  </a:lnTo>
                  <a:lnTo>
                    <a:pt x="376440" y="184162"/>
                  </a:lnTo>
                  <a:lnTo>
                    <a:pt x="378155" y="182930"/>
                  </a:lnTo>
                  <a:lnTo>
                    <a:pt x="378396" y="34505"/>
                  </a:lnTo>
                  <a:lnTo>
                    <a:pt x="380238" y="30467"/>
                  </a:lnTo>
                  <a:lnTo>
                    <a:pt x="445947" y="30594"/>
                  </a:lnTo>
                  <a:lnTo>
                    <a:pt x="451929" y="31572"/>
                  </a:lnTo>
                  <a:lnTo>
                    <a:pt x="454507" y="34747"/>
                  </a:lnTo>
                  <a:lnTo>
                    <a:pt x="454012" y="40627"/>
                  </a:lnTo>
                  <a:lnTo>
                    <a:pt x="454012" y="182448"/>
                  </a:lnTo>
                  <a:lnTo>
                    <a:pt x="455726" y="184035"/>
                  </a:lnTo>
                  <a:lnTo>
                    <a:pt x="458546" y="184645"/>
                  </a:lnTo>
                  <a:lnTo>
                    <a:pt x="480212" y="184645"/>
                  </a:lnTo>
                  <a:lnTo>
                    <a:pt x="482777" y="184035"/>
                  </a:lnTo>
                  <a:lnTo>
                    <a:pt x="484009" y="182562"/>
                  </a:lnTo>
                  <a:lnTo>
                    <a:pt x="484365" y="40500"/>
                  </a:lnTo>
                  <a:lnTo>
                    <a:pt x="483755" y="34620"/>
                  </a:lnTo>
                  <a:lnTo>
                    <a:pt x="486702" y="31318"/>
                  </a:lnTo>
                  <a:lnTo>
                    <a:pt x="492442" y="30594"/>
                  </a:lnTo>
                  <a:lnTo>
                    <a:pt x="549211" y="30594"/>
                  </a:lnTo>
                  <a:lnTo>
                    <a:pt x="555218" y="31686"/>
                  </a:lnTo>
                  <a:lnTo>
                    <a:pt x="558393" y="36207"/>
                  </a:lnTo>
                  <a:lnTo>
                    <a:pt x="558520" y="181470"/>
                  </a:lnTo>
                  <a:lnTo>
                    <a:pt x="559752" y="183654"/>
                  </a:lnTo>
                  <a:lnTo>
                    <a:pt x="562686" y="184759"/>
                  </a:lnTo>
                  <a:lnTo>
                    <a:pt x="584949" y="184759"/>
                  </a:lnTo>
                  <a:lnTo>
                    <a:pt x="588505" y="183299"/>
                  </a:lnTo>
                  <a:lnTo>
                    <a:pt x="588873" y="179870"/>
                  </a:lnTo>
                  <a:lnTo>
                    <a:pt x="588873" y="44526"/>
                  </a:lnTo>
                  <a:close/>
                </a:path>
                <a:path w="652779" h="327659">
                  <a:moveTo>
                    <a:pt x="639533" y="177126"/>
                  </a:moveTo>
                  <a:lnTo>
                    <a:pt x="639089" y="175679"/>
                  </a:lnTo>
                  <a:lnTo>
                    <a:pt x="638771" y="172034"/>
                  </a:lnTo>
                  <a:lnTo>
                    <a:pt x="638568" y="166420"/>
                  </a:lnTo>
                  <a:lnTo>
                    <a:pt x="637603" y="165468"/>
                  </a:lnTo>
                  <a:lnTo>
                    <a:pt x="634936" y="165049"/>
                  </a:lnTo>
                  <a:lnTo>
                    <a:pt x="637667" y="164503"/>
                  </a:lnTo>
                  <a:lnTo>
                    <a:pt x="638124" y="163855"/>
                  </a:lnTo>
                  <a:lnTo>
                    <a:pt x="639178" y="162407"/>
                  </a:lnTo>
                  <a:lnTo>
                    <a:pt x="639178" y="156756"/>
                  </a:lnTo>
                  <a:lnTo>
                    <a:pt x="639013" y="156438"/>
                  </a:lnTo>
                  <a:lnTo>
                    <a:pt x="637743" y="153873"/>
                  </a:lnTo>
                  <a:lnTo>
                    <a:pt x="636168" y="153873"/>
                  </a:lnTo>
                  <a:lnTo>
                    <a:pt x="636168" y="158305"/>
                  </a:lnTo>
                  <a:lnTo>
                    <a:pt x="636168" y="162013"/>
                  </a:lnTo>
                  <a:lnTo>
                    <a:pt x="635127" y="163855"/>
                  </a:lnTo>
                  <a:lnTo>
                    <a:pt x="628548" y="163855"/>
                  </a:lnTo>
                  <a:lnTo>
                    <a:pt x="628548" y="156438"/>
                  </a:lnTo>
                  <a:lnTo>
                    <a:pt x="635317" y="156438"/>
                  </a:lnTo>
                  <a:lnTo>
                    <a:pt x="636168" y="158305"/>
                  </a:lnTo>
                  <a:lnTo>
                    <a:pt x="636168" y="153873"/>
                  </a:lnTo>
                  <a:lnTo>
                    <a:pt x="625602" y="153873"/>
                  </a:lnTo>
                  <a:lnTo>
                    <a:pt x="625602" y="177126"/>
                  </a:lnTo>
                  <a:lnTo>
                    <a:pt x="628548" y="177126"/>
                  </a:lnTo>
                  <a:lnTo>
                    <a:pt x="628548" y="166420"/>
                  </a:lnTo>
                  <a:lnTo>
                    <a:pt x="633044" y="166420"/>
                  </a:lnTo>
                  <a:lnTo>
                    <a:pt x="635317" y="166560"/>
                  </a:lnTo>
                  <a:lnTo>
                    <a:pt x="635762" y="172034"/>
                  </a:lnTo>
                  <a:lnTo>
                    <a:pt x="635685" y="175679"/>
                  </a:lnTo>
                  <a:lnTo>
                    <a:pt x="636447" y="177126"/>
                  </a:lnTo>
                  <a:lnTo>
                    <a:pt x="639533" y="177126"/>
                  </a:lnTo>
                  <a:close/>
                </a:path>
                <a:path w="652779" h="327659">
                  <a:moveTo>
                    <a:pt x="652399" y="165506"/>
                  </a:moveTo>
                  <a:lnTo>
                    <a:pt x="650836" y="157784"/>
                  </a:lnTo>
                  <a:lnTo>
                    <a:pt x="649071" y="155168"/>
                  </a:lnTo>
                  <a:lnTo>
                    <a:pt x="649071" y="156400"/>
                  </a:lnTo>
                  <a:lnTo>
                    <a:pt x="649071" y="174612"/>
                  </a:lnTo>
                  <a:lnTo>
                    <a:pt x="641667" y="182016"/>
                  </a:lnTo>
                  <a:lnTo>
                    <a:pt x="623443" y="182016"/>
                  </a:lnTo>
                  <a:lnTo>
                    <a:pt x="616038" y="174612"/>
                  </a:lnTo>
                  <a:lnTo>
                    <a:pt x="616038" y="156400"/>
                  </a:lnTo>
                  <a:lnTo>
                    <a:pt x="623443" y="148996"/>
                  </a:lnTo>
                  <a:lnTo>
                    <a:pt x="641667" y="148996"/>
                  </a:lnTo>
                  <a:lnTo>
                    <a:pt x="649071" y="156400"/>
                  </a:lnTo>
                  <a:lnTo>
                    <a:pt x="649071" y="155168"/>
                  </a:lnTo>
                  <a:lnTo>
                    <a:pt x="646582" y="151472"/>
                  </a:lnTo>
                  <a:lnTo>
                    <a:pt x="642912" y="148996"/>
                  </a:lnTo>
                  <a:lnTo>
                    <a:pt x="640270" y="147218"/>
                  </a:lnTo>
                  <a:lnTo>
                    <a:pt x="632561" y="145656"/>
                  </a:lnTo>
                  <a:lnTo>
                    <a:pt x="624840" y="147218"/>
                  </a:lnTo>
                  <a:lnTo>
                    <a:pt x="618528" y="151472"/>
                  </a:lnTo>
                  <a:lnTo>
                    <a:pt x="614273" y="157784"/>
                  </a:lnTo>
                  <a:lnTo>
                    <a:pt x="612711" y="165506"/>
                  </a:lnTo>
                  <a:lnTo>
                    <a:pt x="614273" y="173215"/>
                  </a:lnTo>
                  <a:lnTo>
                    <a:pt x="618528" y="179527"/>
                  </a:lnTo>
                  <a:lnTo>
                    <a:pt x="624840" y="183781"/>
                  </a:lnTo>
                  <a:lnTo>
                    <a:pt x="632561" y="185343"/>
                  </a:lnTo>
                  <a:lnTo>
                    <a:pt x="640270" y="183781"/>
                  </a:lnTo>
                  <a:lnTo>
                    <a:pt x="642899" y="182016"/>
                  </a:lnTo>
                  <a:lnTo>
                    <a:pt x="646582" y="179527"/>
                  </a:lnTo>
                  <a:lnTo>
                    <a:pt x="650836" y="173215"/>
                  </a:lnTo>
                  <a:lnTo>
                    <a:pt x="652399" y="165506"/>
                  </a:lnTo>
                  <a:close/>
                </a:path>
              </a:pathLst>
            </a:custGeom>
            <a:solidFill>
              <a:srgbClr val="FFFFFF"/>
            </a:solidFill>
          </p:spPr>
          <p:txBody>
            <a:bodyPr wrap="square" lIns="0" tIns="0" rIns="0" bIns="0" rtlCol="0"/>
            <a:lstStyle/>
            <a:p>
              <a:endParaRPr>
                <a:solidFill>
                  <a:schemeClr val="bg1"/>
                </a:solidFill>
                <a:latin typeface="Montserrat" panose="00000500000000000000" pitchFamily="2" charset="0"/>
              </a:endParaRPr>
            </a:p>
          </p:txBody>
        </p:sp>
      </p:grpSp>
      <p:pic>
        <p:nvPicPr>
          <p:cNvPr id="3" name="Picture 4" descr="Logo">
            <a:extLst>
              <a:ext uri="{FF2B5EF4-FFF2-40B4-BE49-F238E27FC236}">
                <a16:creationId xmlns:a16="http://schemas.microsoft.com/office/drawing/2014/main" id="{C6B71050-3D4D-7C13-A67A-BEBAE11BC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3913" y="5375564"/>
            <a:ext cx="1147696" cy="61958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3528AB9-57F5-1FA0-3BAA-B5DAA35F6F6E}"/>
              </a:ext>
            </a:extLst>
          </p:cNvPr>
          <p:cNvSpPr txBox="1"/>
          <p:nvPr/>
        </p:nvSpPr>
        <p:spPr>
          <a:xfrm>
            <a:off x="6777238" y="2173752"/>
            <a:ext cx="5374310" cy="2585323"/>
          </a:xfrm>
          <a:prstGeom prst="rect">
            <a:avLst/>
          </a:prstGeom>
          <a:noFill/>
        </p:spPr>
        <p:txBody>
          <a:bodyPr wrap="square">
            <a:spAutoFit/>
          </a:bodyPr>
          <a:lstStyle/>
          <a:p>
            <a:pPr algn="just"/>
            <a:r>
              <a:rPr lang="es-CO" sz="1800" kern="100" dirty="0">
                <a:solidFill>
                  <a:schemeClr val="bg1"/>
                </a:solidFill>
                <a:effectLst/>
                <a:latin typeface="Arial" panose="020B0604020202020204" pitchFamily="34" charset="0"/>
                <a:ea typeface="Times New Roman" panose="02020603050405020304" pitchFamily="18" charset="0"/>
              </a:rPr>
              <a:t>Las comunicaciones entre los Pilotos Prácticos y los Capitanes de los remolcadores son un compuesto de instrucciones que el Piloto REQUIERE sean llevadas a cabo por el Capitán del Remolcador de la forma más exacta posible, donde se espera que los remolcadores le entreguen al Piloto un vector fuerza resultante con el cual se pueda controlar el movimiento de una motonave</a:t>
            </a:r>
            <a:endParaRPr lang="es-CO" dirty="0">
              <a:solidFill>
                <a:schemeClr val="bg1"/>
              </a:solidFill>
            </a:endParaRPr>
          </a:p>
        </p:txBody>
      </p:sp>
    </p:spTree>
    <p:extLst>
      <p:ext uri="{BB962C8B-B14F-4D97-AF65-F5344CB8AC3E}">
        <p14:creationId xmlns:p14="http://schemas.microsoft.com/office/powerpoint/2010/main" val="357812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D6AB8-A00B-D00B-3721-BF41475CCA0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9BEB9B8-8F53-2C40-2345-3646FC862431}"/>
              </a:ext>
            </a:extLst>
          </p:cNvPr>
          <p:cNvSpPr txBox="1"/>
          <p:nvPr/>
        </p:nvSpPr>
        <p:spPr>
          <a:xfrm>
            <a:off x="295857" y="1201912"/>
            <a:ext cx="5689506" cy="4320350"/>
          </a:xfrm>
          <a:prstGeom prst="rect">
            <a:avLst/>
          </a:prstGeom>
          <a:noFill/>
        </p:spPr>
        <p:txBody>
          <a:bodyPr wrap="square">
            <a:spAutoFit/>
          </a:bodyPr>
          <a:lstStyle/>
          <a:p>
            <a:pPr algn="just">
              <a:lnSpc>
                <a:spcPct val="150000"/>
              </a:lnSpc>
              <a:spcAft>
                <a:spcPts val="800"/>
              </a:spcAft>
            </a:pPr>
            <a:r>
              <a:rPr lang="es-CO" sz="1600" kern="100" dirty="0">
                <a:effectLst/>
                <a:latin typeface="Arial" panose="020B0604020202020204" pitchFamily="34" charset="0"/>
                <a:ea typeface="Times New Roman" panose="02020603050405020304" pitchFamily="18" charset="0"/>
              </a:rPr>
              <a:t>Con el propósito de que tanto Piloto Practico como Capitanes puedan trabajar en equipo, </a:t>
            </a:r>
            <a:r>
              <a:rPr lang="es-CO" sz="1600" b="1" u="sng" kern="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es necesario hacer una charla pre - maniobra donde se actualice al Piloto sobre cualquier novedad</a:t>
            </a:r>
            <a:r>
              <a:rPr lang="es-CO" sz="1600" kern="100" dirty="0">
                <a:effectLst/>
                <a:latin typeface="Arial" panose="020B0604020202020204" pitchFamily="34" charset="0"/>
                <a:ea typeface="Times New Roman" panose="02020603050405020304" pitchFamily="18" charset="0"/>
              </a:rPr>
              <a:t>, limitación o novedad especial que tenga el remolcador o Capitán (cabo corto, Oficial en entrenamiento etc.,) y </a:t>
            </a:r>
            <a:r>
              <a:rPr lang="es-CO" sz="1600" b="1" u="sng" kern="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donde el Piloto familiarice su intención de maniobra </a:t>
            </a:r>
            <a:r>
              <a:rPr lang="es-CO" sz="1600" kern="100" dirty="0">
                <a:effectLst/>
                <a:latin typeface="Arial" panose="020B0604020202020204" pitchFamily="34" charset="0"/>
                <a:ea typeface="Times New Roman" panose="02020603050405020304" pitchFamily="18" charset="0"/>
              </a:rPr>
              <a:t>o requerimiento especial que tenga.</a:t>
            </a:r>
            <a:r>
              <a:rPr lang="es-CO" sz="1600" kern="100" dirty="0">
                <a:latin typeface="Arial" panose="020B0604020202020204" pitchFamily="34" charset="0"/>
                <a:ea typeface="Times New Roman" panose="02020603050405020304" pitchFamily="18" charset="0"/>
              </a:rPr>
              <a:t> </a:t>
            </a:r>
          </a:p>
          <a:p>
            <a:pPr algn="just">
              <a:lnSpc>
                <a:spcPct val="150000"/>
              </a:lnSpc>
              <a:spcAft>
                <a:spcPts val="800"/>
              </a:spcAft>
            </a:pPr>
            <a:endParaRPr lang="es-CO" sz="1600" kern="100" dirty="0">
              <a:latin typeface="Arial" panose="020B0604020202020204" pitchFamily="34" charset="0"/>
              <a:ea typeface="Times New Roman" panose="02020603050405020304" pitchFamily="18" charset="0"/>
            </a:endParaRPr>
          </a:p>
          <a:p>
            <a:pPr algn="just">
              <a:lnSpc>
                <a:spcPct val="150000"/>
              </a:lnSpc>
              <a:spcAft>
                <a:spcPts val="800"/>
              </a:spcAft>
            </a:pPr>
            <a:r>
              <a:rPr lang="es-CO" sz="1600" kern="100" dirty="0">
                <a:latin typeface="Arial" panose="020B0604020202020204" pitchFamily="34" charset="0"/>
                <a:ea typeface="Times New Roman" panose="02020603050405020304" pitchFamily="18" charset="0"/>
              </a:rPr>
              <a:t>La comunicación deberá ser clara y corta evitando un innecesario uso del radio en maniobra. Ante cualquier duda se solicitará confirmación de la orden dada</a:t>
            </a:r>
            <a:endParaRPr lang="es-CO" sz="1600" kern="100" dirty="0">
              <a:effectLst/>
              <a:latin typeface="Calibri" panose="020F0502020204030204" pitchFamily="34" charset="0"/>
              <a:ea typeface="Calibri" panose="020F0502020204030204" pitchFamily="34" charset="0"/>
            </a:endParaRPr>
          </a:p>
        </p:txBody>
      </p:sp>
      <p:pic>
        <p:nvPicPr>
          <p:cNvPr id="4" name="Picture 2" descr="Remolcadores de SAAM Towage asistieron al mayor portacontenedores en operar  en Brasil">
            <a:extLst>
              <a:ext uri="{FF2B5EF4-FFF2-40B4-BE49-F238E27FC236}">
                <a16:creationId xmlns:a16="http://schemas.microsoft.com/office/drawing/2014/main" id="{444EA2E5-1335-0762-6215-BB4F1C80D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3"/>
          <a:stretch/>
        </p:blipFill>
        <p:spPr bwMode="auto">
          <a:xfrm>
            <a:off x="6463090" y="1367451"/>
            <a:ext cx="5433053" cy="3853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a:extLst>
              <a:ext uri="{FF2B5EF4-FFF2-40B4-BE49-F238E27FC236}">
                <a16:creationId xmlns:a16="http://schemas.microsoft.com/office/drawing/2014/main" id="{0996EFAE-988C-C1F0-056B-E4CDE47CD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139" y="5525466"/>
            <a:ext cx="1147696" cy="61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467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54C9354-5053-7F6C-D324-841BFC33D35D}"/>
              </a:ext>
            </a:extLst>
          </p:cNvPr>
          <p:cNvSpPr txBox="1"/>
          <p:nvPr/>
        </p:nvSpPr>
        <p:spPr>
          <a:xfrm>
            <a:off x="406494" y="327061"/>
            <a:ext cx="5108935" cy="2986651"/>
          </a:xfrm>
          <a:prstGeom prst="rect">
            <a:avLst/>
          </a:prstGeom>
          <a:noFill/>
        </p:spPr>
        <p:txBody>
          <a:bodyPr wrap="square">
            <a:spAutoFit/>
          </a:bodyPr>
          <a:lstStyle/>
          <a:p>
            <a:pPr algn="just">
              <a:spcAft>
                <a:spcPts val="800"/>
              </a:spcAft>
              <a:buNone/>
            </a:pPr>
            <a:r>
              <a:rPr lang="es-CO" sz="1600" kern="100" dirty="0">
                <a:effectLst/>
                <a:latin typeface="Arial" panose="020B0604020202020204" pitchFamily="34" charset="0"/>
                <a:ea typeface="Times New Roman" panose="02020603050405020304" pitchFamily="18" charset="0"/>
              </a:rPr>
              <a:t>El piloto Práctico y los Capitanes utilizarán siempre el mismo esquema de comunicaciones, siguiendo un orden para garantizar la correcta recepción y entendimiento del mensaje: </a:t>
            </a:r>
          </a:p>
          <a:p>
            <a:pPr algn="just">
              <a:lnSpc>
                <a:spcPct val="150000"/>
              </a:lnSpc>
              <a:spcAft>
                <a:spcPts val="800"/>
              </a:spcAft>
              <a:buNone/>
            </a:pPr>
            <a:r>
              <a:rPr lang="es-CO" sz="1600" b="1" u="sng" kern="1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Cuando el Piloto de una instrucción de maniobra, el Capitán del Remolcador responderá repitiendo la instrucción recibida y luego cuando cumpla la instrucción, confirma al Piloto el cumplimiento de esta</a:t>
            </a:r>
            <a:r>
              <a:rPr lang="es-CO" sz="1600" kern="100" dirty="0">
                <a:effectLst/>
                <a:latin typeface="Arial" panose="020B0604020202020204" pitchFamily="34" charset="0"/>
                <a:ea typeface="Times New Roman" panose="02020603050405020304" pitchFamily="18" charset="0"/>
              </a:rPr>
              <a:t>.</a:t>
            </a:r>
            <a:endParaRPr lang="es-CO" sz="1600" kern="100" dirty="0">
              <a:effectLst/>
              <a:latin typeface="Calibri" panose="020F0502020204030204" pitchFamily="34" charset="0"/>
              <a:ea typeface="Calibri" panose="020F0502020204030204" pitchFamily="34" charset="0"/>
            </a:endParaRPr>
          </a:p>
        </p:txBody>
      </p:sp>
      <p:pic>
        <p:nvPicPr>
          <p:cNvPr id="9" name="VID-20220116-WA0013">
            <a:hlinkClick r:id="" action="ppaction://media"/>
            <a:extLst>
              <a:ext uri="{FF2B5EF4-FFF2-40B4-BE49-F238E27FC236}">
                <a16:creationId xmlns:a16="http://schemas.microsoft.com/office/drawing/2014/main" id="{BA9E0AE8-9FE2-53A6-4195-C70791BB35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79813" y="1803340"/>
            <a:ext cx="5486537" cy="3007041"/>
          </a:xfrm>
          <a:prstGeom prst="rect">
            <a:avLst/>
          </a:prstGeom>
        </p:spPr>
      </p:pic>
      <p:sp>
        <p:nvSpPr>
          <p:cNvPr id="10" name="CuadroTexto 9">
            <a:extLst>
              <a:ext uri="{FF2B5EF4-FFF2-40B4-BE49-F238E27FC236}">
                <a16:creationId xmlns:a16="http://schemas.microsoft.com/office/drawing/2014/main" id="{B7E4E12E-6E3A-16B8-253F-93A41B4F2D8F}"/>
              </a:ext>
            </a:extLst>
          </p:cNvPr>
          <p:cNvSpPr txBox="1"/>
          <p:nvPr/>
        </p:nvSpPr>
        <p:spPr>
          <a:xfrm>
            <a:off x="406494" y="3446318"/>
            <a:ext cx="5689506" cy="3508333"/>
          </a:xfrm>
          <a:prstGeom prst="rect">
            <a:avLst/>
          </a:prstGeom>
          <a:noFill/>
        </p:spPr>
        <p:txBody>
          <a:bodyPr wrap="square" rtlCol="0">
            <a:spAutoFit/>
          </a:bodyPr>
          <a:lstStyle/>
          <a:p>
            <a:pPr algn="just">
              <a:lnSpc>
                <a:spcPct val="107000"/>
              </a:lnSpc>
              <a:spcAft>
                <a:spcPts val="800"/>
              </a:spcAft>
              <a:buNone/>
            </a:pPr>
            <a:r>
              <a:rPr lang="es-CO" sz="1600" kern="100" dirty="0">
                <a:effectLst/>
                <a:latin typeface="Arial" panose="020B0604020202020204" pitchFamily="34" charset="0"/>
                <a:ea typeface="Calibri" panose="020F0502020204030204" pitchFamily="34" charset="0"/>
                <a:cs typeface="Arial" panose="020B0604020202020204" pitchFamily="34" charset="0"/>
              </a:rPr>
              <a:t>Las instrucciones del Piloto practico estará conformadas por:</a:t>
            </a:r>
          </a:p>
          <a:p>
            <a:pPr marL="342900" lvl="0" indent="-342900" algn="just">
              <a:lnSpc>
                <a:spcPct val="107000"/>
              </a:lnSpc>
              <a:buFont typeface="+mj-lt"/>
              <a:buAutoNum type="arabicPeriod"/>
            </a:pPr>
            <a:r>
              <a:rPr lang="es-CO" sz="1600" kern="100" dirty="0">
                <a:effectLst/>
                <a:latin typeface="Arial" panose="020B0604020202020204" pitchFamily="34" charset="0"/>
                <a:ea typeface="Calibri" panose="020F0502020204030204" pitchFamily="34" charset="0"/>
                <a:cs typeface="Arial" panose="020B0604020202020204" pitchFamily="34" charset="0"/>
              </a:rPr>
              <a:t>Numero de posición del remolcador que seguirá la Instrucción</a:t>
            </a:r>
          </a:p>
          <a:p>
            <a:pPr marL="342900" lvl="0" indent="-342900" algn="just">
              <a:lnSpc>
                <a:spcPct val="107000"/>
              </a:lnSpc>
              <a:buFont typeface="+mj-lt"/>
              <a:buAutoNum type="arabicPeriod"/>
            </a:pPr>
            <a:r>
              <a:rPr lang="es-CO" sz="1600" kern="100" dirty="0">
                <a:effectLst/>
                <a:latin typeface="Arial" panose="020B0604020202020204" pitchFamily="34" charset="0"/>
                <a:ea typeface="Calibri" panose="020F0502020204030204" pitchFamily="34" charset="0"/>
                <a:cs typeface="Arial" panose="020B0604020202020204" pitchFamily="34" charset="0"/>
              </a:rPr>
              <a:t>Dirección de la Fuerza</a:t>
            </a:r>
          </a:p>
          <a:p>
            <a:pPr marL="342900" lvl="0" indent="-342900" algn="just">
              <a:lnSpc>
                <a:spcPct val="107000"/>
              </a:lnSpc>
              <a:buFont typeface="+mj-lt"/>
              <a:buAutoNum type="arabicPeriod"/>
            </a:pPr>
            <a:r>
              <a:rPr lang="es-CO" sz="1600" kern="100" dirty="0">
                <a:effectLst/>
                <a:latin typeface="Arial" panose="020B0604020202020204" pitchFamily="34" charset="0"/>
                <a:ea typeface="Calibri" panose="020F0502020204030204" pitchFamily="34" charset="0"/>
                <a:cs typeface="Arial" panose="020B0604020202020204" pitchFamily="34" charset="0"/>
              </a:rPr>
              <a:t>Angulo de aplicación de la fuerza</a:t>
            </a:r>
          </a:p>
          <a:p>
            <a:pPr marL="342900" lvl="0" indent="-342900" algn="just">
              <a:lnSpc>
                <a:spcPct val="107000"/>
              </a:lnSpc>
              <a:spcAft>
                <a:spcPts val="800"/>
              </a:spcAft>
              <a:buFont typeface="+mj-lt"/>
              <a:buAutoNum type="arabicPeriod"/>
            </a:pPr>
            <a:r>
              <a:rPr lang="es-CO" sz="1600" kern="100" dirty="0">
                <a:effectLst/>
                <a:latin typeface="Arial" panose="020B0604020202020204" pitchFamily="34" charset="0"/>
                <a:ea typeface="Calibri" panose="020F0502020204030204" pitchFamily="34" charset="0"/>
                <a:cs typeface="Arial" panose="020B0604020202020204" pitchFamily="34" charset="0"/>
              </a:rPr>
              <a:t>Fuerza requerida</a:t>
            </a:r>
          </a:p>
          <a:p>
            <a:pPr algn="just">
              <a:lnSpc>
                <a:spcPct val="107000"/>
              </a:lnSpc>
              <a:spcAft>
                <a:spcPts val="800"/>
              </a:spcAft>
              <a:buNone/>
            </a:pPr>
            <a:r>
              <a:rPr lang="es-CO" sz="1600" kern="100" dirty="0">
                <a:effectLst/>
                <a:latin typeface="Arial" panose="020B0604020202020204" pitchFamily="34" charset="0"/>
                <a:ea typeface="Calibri" panose="020F0502020204030204" pitchFamily="34" charset="0"/>
                <a:cs typeface="Arial" panose="020B0604020202020204" pitchFamily="34" charset="0"/>
              </a:rPr>
              <a:t>Ejemplo:</a:t>
            </a:r>
          </a:p>
          <a:p>
            <a:pPr algn="just">
              <a:lnSpc>
                <a:spcPct val="115000"/>
              </a:lnSpc>
              <a:spcAft>
                <a:spcPts val="800"/>
              </a:spcAft>
              <a:buNone/>
            </a:pPr>
            <a:r>
              <a:rPr lang="es-CO" sz="1600" b="1" kern="100" dirty="0">
                <a:effectLst/>
                <a:latin typeface="Arial" panose="020B0604020202020204" pitchFamily="34" charset="0"/>
                <a:ea typeface="Calibri" panose="020F0502020204030204" pitchFamily="34" charset="0"/>
                <a:cs typeface="Arial" panose="020B0604020202020204" pitchFamily="34" charset="0"/>
              </a:rPr>
              <a:t>Piloto: Remolcador 2, Halar, a 90° con 50 %</a:t>
            </a:r>
            <a:endParaRPr lang="es-CO" sz="1600" kern="1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buNone/>
            </a:pPr>
            <a:r>
              <a:rPr lang="es-CO" sz="1600" b="1" kern="100" dirty="0">
                <a:effectLst/>
                <a:latin typeface="Arial" panose="020B0604020202020204" pitchFamily="34" charset="0"/>
                <a:ea typeface="Calibri" panose="020F0502020204030204" pitchFamily="34" charset="0"/>
                <a:cs typeface="Arial" panose="020B0604020202020204" pitchFamily="34" charset="0"/>
              </a:rPr>
              <a:t>Capitán: Remolcador 2, Halar, a 90° con 50 %</a:t>
            </a:r>
            <a:endParaRPr lang="es-CO" sz="1600" kern="100" dirty="0">
              <a:effectLst/>
              <a:latin typeface="Arial" panose="020B0604020202020204" pitchFamily="34" charset="0"/>
              <a:ea typeface="Calibri" panose="020F0502020204030204" pitchFamily="34" charset="0"/>
              <a:cs typeface="Arial" panose="020B0604020202020204" pitchFamily="34" charset="0"/>
            </a:endParaRPr>
          </a:p>
          <a:p>
            <a:pPr>
              <a:buNone/>
            </a:pPr>
            <a:r>
              <a:rPr lang="es-CO" sz="1600" b="1" dirty="0">
                <a:effectLst/>
                <a:latin typeface="Arial" panose="020B0604020202020204" pitchFamily="34" charset="0"/>
                <a:ea typeface="Calibri" panose="020F0502020204030204" pitchFamily="34" charset="0"/>
                <a:cs typeface="Arial" panose="020B0604020202020204" pitchFamily="34" charset="0"/>
              </a:rPr>
              <a:t>Capitán: Remolcador 2, Halando, a 90° con 50 %</a:t>
            </a:r>
            <a:endParaRPr lang="es-CO" sz="1600" dirty="0">
              <a:latin typeface="Arial" panose="020B0604020202020204" pitchFamily="34" charset="0"/>
              <a:cs typeface="Arial" panose="020B0604020202020204" pitchFamily="34" charset="0"/>
            </a:endParaRPr>
          </a:p>
          <a:p>
            <a:endParaRPr lang="es-CO" sz="1600" dirty="0"/>
          </a:p>
        </p:txBody>
      </p:sp>
      <p:pic>
        <p:nvPicPr>
          <p:cNvPr id="11" name="Picture 4" descr="Logo">
            <a:extLst>
              <a:ext uri="{FF2B5EF4-FFF2-40B4-BE49-F238E27FC236}">
                <a16:creationId xmlns:a16="http://schemas.microsoft.com/office/drawing/2014/main" id="{33C35104-55F9-0105-3D73-335366F91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1047" y="5450515"/>
            <a:ext cx="1147696" cy="61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040C-7C6B-6FF5-80C4-824E0541664D}"/>
            </a:ext>
          </a:extLst>
        </p:cNvPr>
        <p:cNvGrpSpPr/>
        <p:nvPr/>
      </p:nvGrpSpPr>
      <p:grpSpPr>
        <a:xfrm>
          <a:off x="0" y="0"/>
          <a:ext cx="0" cy="0"/>
          <a:chOff x="0" y="0"/>
          <a:chExt cx="0" cy="0"/>
        </a:xfrm>
      </p:grpSpPr>
      <p:sp>
        <p:nvSpPr>
          <p:cNvPr id="34" name="Rectangle 27">
            <a:extLst>
              <a:ext uri="{FF2B5EF4-FFF2-40B4-BE49-F238E27FC236}">
                <a16:creationId xmlns:a16="http://schemas.microsoft.com/office/drawing/2014/main" id="{392FEE10-7DC8-5BF9-2E86-0535A39271CC}"/>
              </a:ext>
            </a:extLst>
          </p:cNvPr>
          <p:cNvSpPr>
            <a:spLocks noChangeArrowheads="1"/>
          </p:cNvSpPr>
          <p:nvPr/>
        </p:nvSpPr>
        <p:spPr bwMode="auto">
          <a:xfrm>
            <a:off x="4751388" y="923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Todas las instrucciones se darán y se entenderán teniendo como única referencia la línea de crujía del buque de proa a popa</a:t>
            </a:r>
            <a:endParaRPr kumimoji="0" lang="es-CO" altLang="es-CO"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pic>
        <p:nvPicPr>
          <p:cNvPr id="47" name="Imagen 46">
            <a:extLst>
              <a:ext uri="{FF2B5EF4-FFF2-40B4-BE49-F238E27FC236}">
                <a16:creationId xmlns:a16="http://schemas.microsoft.com/office/drawing/2014/main" id="{507EAB6A-0BDD-EB5B-686A-56021AA02639}"/>
              </a:ext>
            </a:extLst>
          </p:cNvPr>
          <p:cNvPicPr>
            <a:picLocks noChangeAspect="1"/>
          </p:cNvPicPr>
          <p:nvPr/>
        </p:nvPicPr>
        <p:blipFill>
          <a:blip r:embed="rId2"/>
          <a:stretch>
            <a:fillRect/>
          </a:stretch>
        </p:blipFill>
        <p:spPr>
          <a:xfrm>
            <a:off x="572011" y="318709"/>
            <a:ext cx="9827351" cy="5998166"/>
          </a:xfrm>
          <a:prstGeom prst="rect">
            <a:avLst/>
          </a:prstGeom>
        </p:spPr>
      </p:pic>
      <p:pic>
        <p:nvPicPr>
          <p:cNvPr id="48" name="Picture 4" descr="Logo">
            <a:extLst>
              <a:ext uri="{FF2B5EF4-FFF2-40B4-BE49-F238E27FC236}">
                <a16:creationId xmlns:a16="http://schemas.microsoft.com/office/drawing/2014/main" id="{85451CD9-614B-8A58-E8E9-C5D443CEE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139" y="5525466"/>
            <a:ext cx="1147696" cy="61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17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C86D-C42E-9299-F86F-EBA61C534ED2}"/>
            </a:ext>
          </a:extLst>
        </p:cNvPr>
        <p:cNvGrpSpPr/>
        <p:nvPr/>
      </p:nvGrpSpPr>
      <p:grpSpPr>
        <a:xfrm>
          <a:off x="0" y="0"/>
          <a:ext cx="0" cy="0"/>
          <a:chOff x="0" y="0"/>
          <a:chExt cx="0" cy="0"/>
        </a:xfrm>
      </p:grpSpPr>
      <p:sp>
        <p:nvSpPr>
          <p:cNvPr id="34" name="Rectangle 27">
            <a:extLst>
              <a:ext uri="{FF2B5EF4-FFF2-40B4-BE49-F238E27FC236}">
                <a16:creationId xmlns:a16="http://schemas.microsoft.com/office/drawing/2014/main" id="{461996ED-DB46-CA6D-581F-27E8817CB962}"/>
              </a:ext>
            </a:extLst>
          </p:cNvPr>
          <p:cNvSpPr>
            <a:spLocks noChangeArrowheads="1"/>
          </p:cNvSpPr>
          <p:nvPr/>
        </p:nvSpPr>
        <p:spPr bwMode="auto">
          <a:xfrm>
            <a:off x="4751388" y="923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Todas las instrucciones se darán y se entenderán teniendo como única referencia la línea de crujía del buque de proa a popa</a:t>
            </a:r>
            <a:endParaRPr kumimoji="0" lang="es-CO" altLang="es-CO"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pic>
        <p:nvPicPr>
          <p:cNvPr id="48" name="Picture 4" descr="Logo">
            <a:extLst>
              <a:ext uri="{FF2B5EF4-FFF2-40B4-BE49-F238E27FC236}">
                <a16:creationId xmlns:a16="http://schemas.microsoft.com/office/drawing/2014/main" id="{1E08CAF6-6AA3-866B-00BB-C7EFB362C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9139" y="5525466"/>
            <a:ext cx="1147696" cy="61958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83C205AB-57B5-CB3D-9428-CF5C59359185}"/>
              </a:ext>
            </a:extLst>
          </p:cNvPr>
          <p:cNvPicPr>
            <a:picLocks noChangeAspect="1"/>
          </p:cNvPicPr>
          <p:nvPr/>
        </p:nvPicPr>
        <p:blipFill>
          <a:blip r:embed="rId3"/>
          <a:stretch>
            <a:fillRect/>
          </a:stretch>
        </p:blipFill>
        <p:spPr>
          <a:xfrm>
            <a:off x="261594" y="350487"/>
            <a:ext cx="9987511" cy="4562476"/>
          </a:xfrm>
          <a:prstGeom prst="rect">
            <a:avLst/>
          </a:prstGeom>
        </p:spPr>
      </p:pic>
      <p:sp>
        <p:nvSpPr>
          <p:cNvPr id="5" name="CuadroTexto 4">
            <a:extLst>
              <a:ext uri="{FF2B5EF4-FFF2-40B4-BE49-F238E27FC236}">
                <a16:creationId xmlns:a16="http://schemas.microsoft.com/office/drawing/2014/main" id="{C274BC84-D3EF-9C04-0D59-E9C4F856BB19}"/>
              </a:ext>
            </a:extLst>
          </p:cNvPr>
          <p:cNvSpPr txBox="1"/>
          <p:nvPr/>
        </p:nvSpPr>
        <p:spPr>
          <a:xfrm>
            <a:off x="445165" y="5474935"/>
            <a:ext cx="8469822" cy="670120"/>
          </a:xfrm>
          <a:prstGeom prst="rect">
            <a:avLst/>
          </a:prstGeom>
          <a:noFill/>
        </p:spPr>
        <p:txBody>
          <a:bodyPr wrap="square">
            <a:spAutoFit/>
          </a:bodyPr>
          <a:lstStyle/>
          <a:p>
            <a:pPr algn="just">
              <a:lnSpc>
                <a:spcPct val="107000"/>
              </a:lnSpc>
              <a:spcAft>
                <a:spcPts val="800"/>
              </a:spcAft>
            </a:pPr>
            <a:r>
              <a:rPr lang="es-CO" sz="1800" kern="100" dirty="0">
                <a:effectLst/>
                <a:latin typeface="Arial" panose="020B0604020202020204" pitchFamily="34" charset="0"/>
                <a:ea typeface="Calibri" panose="020F0502020204030204" pitchFamily="34" charset="0"/>
              </a:rPr>
              <a:t>Todas las instrucciones se darán y se entenderán teniendo como única referencia la línea de crujía del buque de proa a popa</a:t>
            </a:r>
            <a:endParaRPr lang="es-CO" sz="2400" kern="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413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396E68-2199-9AD1-3066-6752E57725B6}"/>
              </a:ext>
            </a:extLst>
          </p:cNvPr>
          <p:cNvPicPr>
            <a:picLocks noChangeAspect="1"/>
          </p:cNvPicPr>
          <p:nvPr/>
        </p:nvPicPr>
        <p:blipFill>
          <a:blip r:embed="rId2"/>
          <a:stretch>
            <a:fillRect/>
          </a:stretch>
        </p:blipFill>
        <p:spPr>
          <a:xfrm>
            <a:off x="330552" y="904996"/>
            <a:ext cx="9216404" cy="5240059"/>
          </a:xfrm>
          <a:prstGeom prst="rect">
            <a:avLst/>
          </a:prstGeom>
        </p:spPr>
      </p:pic>
      <p:pic>
        <p:nvPicPr>
          <p:cNvPr id="4" name="Picture 4" descr="Logo">
            <a:extLst>
              <a:ext uri="{FF2B5EF4-FFF2-40B4-BE49-F238E27FC236}">
                <a16:creationId xmlns:a16="http://schemas.microsoft.com/office/drawing/2014/main" id="{48BB8D0A-1B43-D05B-A831-8D293D7C6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139" y="5525466"/>
            <a:ext cx="1147696" cy="619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18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56308-A789-7522-1E2B-14A4665D5F5D}"/>
            </a:ext>
          </a:extLst>
        </p:cNvPr>
        <p:cNvGrpSpPr/>
        <p:nvPr/>
      </p:nvGrpSpPr>
      <p:grpSpPr>
        <a:xfrm>
          <a:off x="0" y="0"/>
          <a:ext cx="0" cy="0"/>
          <a:chOff x="0" y="0"/>
          <a:chExt cx="0" cy="0"/>
        </a:xfrm>
      </p:grpSpPr>
      <p:sp>
        <p:nvSpPr>
          <p:cNvPr id="34" name="Rectangle 27">
            <a:extLst>
              <a:ext uri="{FF2B5EF4-FFF2-40B4-BE49-F238E27FC236}">
                <a16:creationId xmlns:a16="http://schemas.microsoft.com/office/drawing/2014/main" id="{960E9C80-40BC-DE5D-168F-4C412779E968}"/>
              </a:ext>
            </a:extLst>
          </p:cNvPr>
          <p:cNvSpPr>
            <a:spLocks noChangeArrowheads="1"/>
          </p:cNvSpPr>
          <p:nvPr/>
        </p:nvSpPr>
        <p:spPr bwMode="auto">
          <a:xfrm>
            <a:off x="4751388" y="923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000" b="0"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Todas las instrucciones se darán y se entenderán teniendo como única referencia la línea de crujía del buque de proa a popa</a:t>
            </a:r>
            <a:endParaRPr kumimoji="0" lang="es-CO" altLang="es-CO"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pic>
        <p:nvPicPr>
          <p:cNvPr id="48" name="Picture 4" descr="Logo">
            <a:extLst>
              <a:ext uri="{FF2B5EF4-FFF2-40B4-BE49-F238E27FC236}">
                <a16:creationId xmlns:a16="http://schemas.microsoft.com/office/drawing/2014/main" id="{2333A6F8-0C56-EADE-BAA5-C3E8A792A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9139" y="5525466"/>
            <a:ext cx="1147696" cy="61958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03A7F64-82E0-4B82-1E01-C8FF26A74FD3}"/>
              </a:ext>
            </a:extLst>
          </p:cNvPr>
          <p:cNvPicPr>
            <a:picLocks noChangeAspect="1"/>
          </p:cNvPicPr>
          <p:nvPr/>
        </p:nvPicPr>
        <p:blipFill>
          <a:blip r:embed="rId3"/>
          <a:stretch>
            <a:fillRect/>
          </a:stretch>
        </p:blipFill>
        <p:spPr>
          <a:xfrm>
            <a:off x="630255" y="191098"/>
            <a:ext cx="4734586" cy="5918233"/>
          </a:xfrm>
          <a:prstGeom prst="rect">
            <a:avLst/>
          </a:prstGeom>
        </p:spPr>
      </p:pic>
      <p:pic>
        <p:nvPicPr>
          <p:cNvPr id="9" name="Imagen 8">
            <a:extLst>
              <a:ext uri="{FF2B5EF4-FFF2-40B4-BE49-F238E27FC236}">
                <a16:creationId xmlns:a16="http://schemas.microsoft.com/office/drawing/2014/main" id="{2DE28219-AF04-D80A-F8A0-568F53077512}"/>
              </a:ext>
            </a:extLst>
          </p:cNvPr>
          <p:cNvPicPr>
            <a:picLocks noChangeAspect="1"/>
          </p:cNvPicPr>
          <p:nvPr/>
        </p:nvPicPr>
        <p:blipFill>
          <a:blip r:embed="rId4"/>
          <a:stretch>
            <a:fillRect/>
          </a:stretch>
        </p:blipFill>
        <p:spPr>
          <a:xfrm>
            <a:off x="5614697" y="191098"/>
            <a:ext cx="4734586" cy="6039693"/>
          </a:xfrm>
          <a:prstGeom prst="rect">
            <a:avLst/>
          </a:prstGeom>
        </p:spPr>
      </p:pic>
    </p:spTree>
    <p:extLst>
      <p:ext uri="{BB962C8B-B14F-4D97-AF65-F5344CB8AC3E}">
        <p14:creationId xmlns:p14="http://schemas.microsoft.com/office/powerpoint/2010/main" val="38077565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9456</TotalTime>
  <Words>379</Words>
  <Application>Microsoft Office PowerPoint</Application>
  <PresentationFormat>Panorámica</PresentationFormat>
  <Paragraphs>21</Paragraphs>
  <Slides>7</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Montserrat</vt:lpstr>
      <vt:lpstr>Calibri</vt:lpstr>
      <vt:lpstr>Century Gothic</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Eduardo Castiblanco Wiesner</dc:creator>
  <cp:lastModifiedBy>Luis Eduardo Castiblanco Wiesner</cp:lastModifiedBy>
  <cp:revision>3</cp:revision>
  <dcterms:modified xsi:type="dcterms:W3CDTF">2025-04-24T16:44:28Z</dcterms:modified>
</cp:coreProperties>
</file>